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embedTrueTypeFonts="1" saveSubsetFonts="1">
  <p:sldMasterIdLst>
    <p:sldMasterId id="2147483685" r:id="rId1"/>
  </p:sldMasterIdLst>
  <p:notesMasterIdLst>
    <p:notesMasterId r:id="rId301"/>
  </p:notesMasterIdLst>
  <p:sldIdLst>
    <p:sldId id="256" r:id="rId2"/>
    <p:sldId id="317" r:id="rId3"/>
    <p:sldId id="3083" r:id="rId4"/>
    <p:sldId id="282" r:id="rId5"/>
    <p:sldId id="3453" r:id="rId6"/>
    <p:sldId id="327" r:id="rId7"/>
    <p:sldId id="265" r:id="rId8"/>
    <p:sldId id="2530" r:id="rId9"/>
    <p:sldId id="2959" r:id="rId10"/>
    <p:sldId id="2960" r:id="rId11"/>
    <p:sldId id="2961" r:id="rId12"/>
    <p:sldId id="3084" r:id="rId13"/>
    <p:sldId id="3085" r:id="rId14"/>
    <p:sldId id="2962" r:id="rId15"/>
    <p:sldId id="2963" r:id="rId16"/>
    <p:sldId id="2991" r:id="rId17"/>
    <p:sldId id="3077" r:id="rId18"/>
    <p:sldId id="3078" r:id="rId19"/>
    <p:sldId id="3079" r:id="rId20"/>
    <p:sldId id="3051" r:id="rId21"/>
    <p:sldId id="2964" r:id="rId22"/>
    <p:sldId id="2965" r:id="rId23"/>
    <p:sldId id="2966" r:id="rId24"/>
    <p:sldId id="2967" r:id="rId25"/>
    <p:sldId id="2969" r:id="rId26"/>
    <p:sldId id="2968" r:id="rId27"/>
    <p:sldId id="3080" r:id="rId28"/>
    <p:sldId id="2998" r:id="rId29"/>
    <p:sldId id="3052" r:id="rId30"/>
    <p:sldId id="3054" r:id="rId31"/>
    <p:sldId id="3055" r:id="rId32"/>
    <p:sldId id="2970" r:id="rId33"/>
    <p:sldId id="405" r:id="rId34"/>
    <p:sldId id="3086" r:id="rId35"/>
    <p:sldId id="3087" r:id="rId36"/>
    <p:sldId id="3088" r:id="rId37"/>
    <p:sldId id="3089" r:id="rId38"/>
    <p:sldId id="3090" r:id="rId39"/>
    <p:sldId id="3091" r:id="rId40"/>
    <p:sldId id="3092" r:id="rId41"/>
    <p:sldId id="3454" r:id="rId42"/>
    <p:sldId id="3093" r:id="rId43"/>
    <p:sldId id="3094" r:id="rId44"/>
    <p:sldId id="3096" r:id="rId45"/>
    <p:sldId id="3097" r:id="rId46"/>
    <p:sldId id="3095" r:id="rId47"/>
    <p:sldId id="3098" r:id="rId48"/>
    <p:sldId id="3099" r:id="rId49"/>
    <p:sldId id="3100" r:id="rId50"/>
    <p:sldId id="3101" r:id="rId51"/>
    <p:sldId id="3102" r:id="rId52"/>
    <p:sldId id="3103" r:id="rId53"/>
    <p:sldId id="3104" r:id="rId54"/>
    <p:sldId id="3105" r:id="rId55"/>
    <p:sldId id="3106" r:id="rId56"/>
    <p:sldId id="3107" r:id="rId57"/>
    <p:sldId id="3108" r:id="rId58"/>
    <p:sldId id="3109" r:id="rId59"/>
    <p:sldId id="3110" r:id="rId60"/>
    <p:sldId id="3111" r:id="rId61"/>
    <p:sldId id="3112" r:id="rId62"/>
    <p:sldId id="3113" r:id="rId63"/>
    <p:sldId id="3114" r:id="rId64"/>
    <p:sldId id="3455" r:id="rId65"/>
    <p:sldId id="3115" r:id="rId66"/>
    <p:sldId id="3116" r:id="rId67"/>
    <p:sldId id="3117" r:id="rId68"/>
    <p:sldId id="3118" r:id="rId69"/>
    <p:sldId id="2974" r:id="rId70"/>
    <p:sldId id="3081" r:id="rId71"/>
    <p:sldId id="3119" r:id="rId72"/>
    <p:sldId id="2977" r:id="rId73"/>
    <p:sldId id="2978" r:id="rId74"/>
    <p:sldId id="2979" r:id="rId75"/>
    <p:sldId id="2980" r:id="rId76"/>
    <p:sldId id="3120" r:id="rId77"/>
    <p:sldId id="3121" r:id="rId78"/>
    <p:sldId id="2981" r:id="rId79"/>
    <p:sldId id="3122" r:id="rId80"/>
    <p:sldId id="3123" r:id="rId81"/>
    <p:sldId id="3124" r:id="rId82"/>
    <p:sldId id="3125" r:id="rId83"/>
    <p:sldId id="3126" r:id="rId84"/>
    <p:sldId id="2984" r:id="rId85"/>
    <p:sldId id="2985" r:id="rId86"/>
    <p:sldId id="2986" r:id="rId87"/>
    <p:sldId id="2988" r:id="rId88"/>
    <p:sldId id="2990" r:id="rId89"/>
    <p:sldId id="2987" r:id="rId90"/>
    <p:sldId id="3127" r:id="rId91"/>
    <p:sldId id="2994" r:id="rId92"/>
    <p:sldId id="2996" r:id="rId93"/>
    <p:sldId id="2997" r:id="rId94"/>
    <p:sldId id="2992" r:id="rId95"/>
    <p:sldId id="2993" r:id="rId96"/>
    <p:sldId id="3131" r:id="rId97"/>
    <p:sldId id="3128" r:id="rId98"/>
    <p:sldId id="3129" r:id="rId99"/>
    <p:sldId id="3130" r:id="rId100"/>
    <p:sldId id="2999" r:id="rId101"/>
    <p:sldId id="3000" r:id="rId102"/>
    <p:sldId id="3001" r:id="rId103"/>
    <p:sldId id="3002" r:id="rId104"/>
    <p:sldId id="3003" r:id="rId105"/>
    <p:sldId id="3133" r:id="rId106"/>
    <p:sldId id="3004" r:id="rId107"/>
    <p:sldId id="3006" r:id="rId108"/>
    <p:sldId id="3005" r:id="rId109"/>
    <p:sldId id="3007" r:id="rId110"/>
    <p:sldId id="3008" r:id="rId111"/>
    <p:sldId id="3009" r:id="rId112"/>
    <p:sldId id="3134" r:id="rId113"/>
    <p:sldId id="3135" r:id="rId114"/>
    <p:sldId id="3010" r:id="rId115"/>
    <p:sldId id="272" r:id="rId116"/>
    <p:sldId id="3012" r:id="rId117"/>
    <p:sldId id="3456" r:id="rId118"/>
    <p:sldId id="3011" r:id="rId119"/>
    <p:sldId id="3136" r:id="rId120"/>
    <p:sldId id="3013" r:id="rId121"/>
    <p:sldId id="3137" r:id="rId122"/>
    <p:sldId id="3014" r:id="rId123"/>
    <p:sldId id="3015" r:id="rId124"/>
    <p:sldId id="3018" r:id="rId125"/>
    <p:sldId id="3016" r:id="rId126"/>
    <p:sldId id="3017" r:id="rId127"/>
    <p:sldId id="3138" r:id="rId128"/>
    <p:sldId id="3019" r:id="rId129"/>
    <p:sldId id="3139" r:id="rId130"/>
    <p:sldId id="3140" r:id="rId131"/>
    <p:sldId id="3141" r:id="rId132"/>
    <p:sldId id="3142" r:id="rId133"/>
    <p:sldId id="3143" r:id="rId134"/>
    <p:sldId id="3144" r:id="rId135"/>
    <p:sldId id="3145" r:id="rId136"/>
    <p:sldId id="3146" r:id="rId137"/>
    <p:sldId id="3147" r:id="rId138"/>
    <p:sldId id="3148" r:id="rId139"/>
    <p:sldId id="3149" r:id="rId140"/>
    <p:sldId id="3150" r:id="rId141"/>
    <p:sldId id="3151" r:id="rId142"/>
    <p:sldId id="3152" r:id="rId143"/>
    <p:sldId id="3153" r:id="rId144"/>
    <p:sldId id="3020" r:id="rId145"/>
    <p:sldId id="3021" r:id="rId146"/>
    <p:sldId id="3022" r:id="rId147"/>
    <p:sldId id="3023" r:id="rId148"/>
    <p:sldId id="3024" r:id="rId149"/>
    <p:sldId id="3154" r:id="rId150"/>
    <p:sldId id="3025" r:id="rId151"/>
    <p:sldId id="3027" r:id="rId152"/>
    <p:sldId id="3026" r:id="rId153"/>
    <p:sldId id="3457" r:id="rId154"/>
    <p:sldId id="3030" r:id="rId155"/>
    <p:sldId id="3029" r:id="rId156"/>
    <p:sldId id="3028" r:id="rId157"/>
    <p:sldId id="3031" r:id="rId158"/>
    <p:sldId id="3155" r:id="rId159"/>
    <p:sldId id="3156" r:id="rId160"/>
    <p:sldId id="3157" r:id="rId161"/>
    <p:sldId id="3158" r:id="rId162"/>
    <p:sldId id="3159" r:id="rId163"/>
    <p:sldId id="3160" r:id="rId164"/>
    <p:sldId id="3161" r:id="rId165"/>
    <p:sldId id="3162" r:id="rId166"/>
    <p:sldId id="3032" r:id="rId167"/>
    <p:sldId id="3033" r:id="rId168"/>
    <p:sldId id="3034" r:id="rId169"/>
    <p:sldId id="3035" r:id="rId170"/>
    <p:sldId id="3458" r:id="rId171"/>
    <p:sldId id="3036" r:id="rId172"/>
    <p:sldId id="3037" r:id="rId173"/>
    <p:sldId id="3459" r:id="rId174"/>
    <p:sldId id="3163" r:id="rId175"/>
    <p:sldId id="3164" r:id="rId176"/>
    <p:sldId id="3165" r:id="rId177"/>
    <p:sldId id="3038" r:id="rId178"/>
    <p:sldId id="3039" r:id="rId179"/>
    <p:sldId id="3040" r:id="rId180"/>
    <p:sldId id="3041" r:id="rId181"/>
    <p:sldId id="3042" r:id="rId182"/>
    <p:sldId id="3044" r:id="rId183"/>
    <p:sldId id="3082" r:id="rId184"/>
    <p:sldId id="3168" r:id="rId185"/>
    <p:sldId id="3166" r:id="rId186"/>
    <p:sldId id="3167" r:id="rId187"/>
    <p:sldId id="3169" r:id="rId188"/>
    <p:sldId id="3170" r:id="rId189"/>
    <p:sldId id="3171" r:id="rId190"/>
    <p:sldId id="3172" r:id="rId191"/>
    <p:sldId id="3173" r:id="rId192"/>
    <p:sldId id="3174" r:id="rId193"/>
    <p:sldId id="3175" r:id="rId194"/>
    <p:sldId id="3176" r:id="rId195"/>
    <p:sldId id="3045" r:id="rId196"/>
    <p:sldId id="3046" r:id="rId197"/>
    <p:sldId id="3177" r:id="rId198"/>
    <p:sldId id="3178" r:id="rId199"/>
    <p:sldId id="3179" r:id="rId200"/>
    <p:sldId id="3180" r:id="rId201"/>
    <p:sldId id="3181" r:id="rId202"/>
    <p:sldId id="3182" r:id="rId203"/>
    <p:sldId id="3183" r:id="rId204"/>
    <p:sldId id="3184" r:id="rId205"/>
    <p:sldId id="3185" r:id="rId206"/>
    <p:sldId id="3186" r:id="rId207"/>
    <p:sldId id="3187" r:id="rId208"/>
    <p:sldId id="3056" r:id="rId209"/>
    <p:sldId id="3189" r:id="rId210"/>
    <p:sldId id="3190" r:id="rId211"/>
    <p:sldId id="3191" r:id="rId212"/>
    <p:sldId id="3192" r:id="rId213"/>
    <p:sldId id="3193" r:id="rId214"/>
    <p:sldId id="3194" r:id="rId215"/>
    <p:sldId id="3195" r:id="rId216"/>
    <p:sldId id="3196" r:id="rId217"/>
    <p:sldId id="3197" r:id="rId218"/>
    <p:sldId id="3198" r:id="rId219"/>
    <p:sldId id="3199" r:id="rId220"/>
    <p:sldId id="3200" r:id="rId221"/>
    <p:sldId id="3201" r:id="rId222"/>
    <p:sldId id="3202" r:id="rId223"/>
    <p:sldId id="3204" r:id="rId224"/>
    <p:sldId id="3203" r:id="rId225"/>
    <p:sldId id="3205" r:id="rId226"/>
    <p:sldId id="3206" r:id="rId227"/>
    <p:sldId id="3207" r:id="rId228"/>
    <p:sldId id="3208" r:id="rId229"/>
    <p:sldId id="3209" r:id="rId230"/>
    <p:sldId id="3210" r:id="rId231"/>
    <p:sldId id="3211" r:id="rId232"/>
    <p:sldId id="3212" r:id="rId233"/>
    <p:sldId id="3213" r:id="rId234"/>
    <p:sldId id="3214" r:id="rId235"/>
    <p:sldId id="3215" r:id="rId236"/>
    <p:sldId id="3216" r:id="rId237"/>
    <p:sldId id="3062" r:id="rId238"/>
    <p:sldId id="3461" r:id="rId239"/>
    <p:sldId id="3460" r:id="rId240"/>
    <p:sldId id="3462" r:id="rId241"/>
    <p:sldId id="3463" r:id="rId242"/>
    <p:sldId id="3464" r:id="rId243"/>
    <p:sldId id="3465" r:id="rId244"/>
    <p:sldId id="3466" r:id="rId245"/>
    <p:sldId id="3467" r:id="rId246"/>
    <p:sldId id="3468" r:id="rId247"/>
    <p:sldId id="3470" r:id="rId248"/>
    <p:sldId id="3471" r:id="rId249"/>
    <p:sldId id="3072" r:id="rId250"/>
    <p:sldId id="3073" r:id="rId251"/>
    <p:sldId id="3071" r:id="rId252"/>
    <p:sldId id="3074" r:id="rId253"/>
    <p:sldId id="3217" r:id="rId254"/>
    <p:sldId id="3218" r:id="rId255"/>
    <p:sldId id="3219" r:id="rId256"/>
    <p:sldId id="3220" r:id="rId257"/>
    <p:sldId id="3221" r:id="rId258"/>
    <p:sldId id="3472" r:id="rId259"/>
    <p:sldId id="3473" r:id="rId260"/>
    <p:sldId id="3222" r:id="rId261"/>
    <p:sldId id="3223" r:id="rId262"/>
    <p:sldId id="3224" r:id="rId263"/>
    <p:sldId id="3225" r:id="rId264"/>
    <p:sldId id="3226" r:id="rId265"/>
    <p:sldId id="3474" r:id="rId266"/>
    <p:sldId id="3227" r:id="rId267"/>
    <p:sldId id="3228" r:id="rId268"/>
    <p:sldId id="3229" r:id="rId269"/>
    <p:sldId id="3230" r:id="rId270"/>
    <p:sldId id="3231" r:id="rId271"/>
    <p:sldId id="3475" r:id="rId272"/>
    <p:sldId id="3232" r:id="rId273"/>
    <p:sldId id="3233" r:id="rId274"/>
    <p:sldId id="3234" r:id="rId275"/>
    <p:sldId id="3235" r:id="rId276"/>
    <p:sldId id="3236" r:id="rId277"/>
    <p:sldId id="3237" r:id="rId278"/>
    <p:sldId id="3238" r:id="rId279"/>
    <p:sldId id="3239" r:id="rId280"/>
    <p:sldId id="3240" r:id="rId281"/>
    <p:sldId id="3241" r:id="rId282"/>
    <p:sldId id="3242" r:id="rId283"/>
    <p:sldId id="3243" r:id="rId284"/>
    <p:sldId id="3244" r:id="rId285"/>
    <p:sldId id="3245" r:id="rId286"/>
    <p:sldId id="3246" r:id="rId287"/>
    <p:sldId id="3248" r:id="rId288"/>
    <p:sldId id="3249" r:id="rId289"/>
    <p:sldId id="3250" r:id="rId290"/>
    <p:sldId id="3252" r:id="rId291"/>
    <p:sldId id="3253" r:id="rId292"/>
    <p:sldId id="3254" r:id="rId293"/>
    <p:sldId id="3251" r:id="rId294"/>
    <p:sldId id="3188" r:id="rId295"/>
    <p:sldId id="3057" r:id="rId296"/>
    <p:sldId id="3058" r:id="rId297"/>
    <p:sldId id="3059" r:id="rId298"/>
    <p:sldId id="3060" r:id="rId299"/>
    <p:sldId id="280" r:id="rId300"/>
  </p:sldIdLst>
  <p:sldSz cx="9144000" cy="5143500" type="screen16x9"/>
  <p:notesSz cx="6858000" cy="9144000"/>
  <p:embeddedFontLst>
    <p:embeddedFont>
      <p:font typeface="李旭科书法" panose="02010600030101010101" charset="-122"/>
      <p:regular r:id="rId302"/>
    </p:embeddedFont>
    <p:embeddedFont>
      <p:font typeface="Calibri" panose="020F0502020204030204" pitchFamily="34" charset="0"/>
      <p:regular r:id="rId303"/>
      <p:bold r:id="rId304"/>
      <p:italic r:id="rId305"/>
      <p:boldItalic r:id="rId306"/>
    </p:embeddedFont>
    <p:embeddedFont>
      <p:font typeface="Calibri Light" panose="020F0302020204030204" pitchFamily="34" charset="0"/>
      <p:regular r:id="rId307"/>
      <p:italic r:id="rId308"/>
    </p:embeddedFont>
    <p:embeddedFont>
      <p:font typeface="楷体" panose="02010609060101010101" pitchFamily="49" charset="-122"/>
      <p:regular r:id="rId309"/>
    </p:embeddedFont>
  </p:embeddedFontLst>
  <p:custDataLst>
    <p:tags r:id="rId310"/>
  </p:custDataLst>
  <p:defaultTextStyle>
    <a:defPPr>
      <a:defRPr lang="zh-C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350" userDrawn="1">
          <p15:clr>
            <a:srgbClr val="A4A3A4"/>
          </p15:clr>
        </p15:guide>
        <p15:guide id="2" pos="4422" userDrawn="1">
          <p15:clr>
            <a:srgbClr val="A4A3A4"/>
          </p15:clr>
        </p15:guide>
        <p15:guide id="3" orient="horz" pos="2935" userDrawn="1">
          <p15:clr>
            <a:srgbClr val="A4A3A4"/>
          </p15:clr>
        </p15:guide>
        <p15:guide id="4" pos="244" userDrawn="1">
          <p15:clr>
            <a:srgbClr val="A4A3A4"/>
          </p15:clr>
        </p15:guide>
        <p15:guide id="5" pos="295"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者"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4DA1"/>
    <a:srgbClr val="5B9BD5"/>
    <a:srgbClr val="C2D1E2"/>
    <a:srgbClr val="EAEFF7"/>
    <a:srgbClr val="D2DE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723" autoAdjust="0"/>
    <p:restoredTop sz="88076" autoAdjust="0"/>
  </p:normalViewPr>
  <p:slideViewPr>
    <p:cSldViewPr snapToGrid="0">
      <p:cViewPr varScale="1">
        <p:scale>
          <a:sx n="84" d="100"/>
          <a:sy n="84" d="100"/>
        </p:scale>
        <p:origin x="84" y="876"/>
      </p:cViewPr>
      <p:guideLst>
        <p:guide orient="horz" pos="350"/>
        <p:guide pos="4422"/>
        <p:guide orient="horz" pos="2935"/>
        <p:guide pos="244"/>
        <p:guide pos="295"/>
      </p:guideLst>
    </p:cSldViewPr>
  </p:slideViewPr>
  <p:outlineViewPr>
    <p:cViewPr>
      <p:scale>
        <a:sx n="33" d="100"/>
        <a:sy n="33" d="100"/>
      </p:scale>
      <p:origin x="0" y="-381132"/>
    </p:cViewPr>
  </p:outlineViewPr>
  <p:notesTextViewPr>
    <p:cViewPr>
      <p:scale>
        <a:sx n="1" d="1"/>
        <a:sy n="1" d="1"/>
      </p:scale>
      <p:origin x="0" y="0"/>
    </p:cViewPr>
  </p:notesTextViewPr>
  <p:sorterViewPr>
    <p:cViewPr>
      <p:scale>
        <a:sx n="90" d="100"/>
        <a:sy n="90" d="100"/>
      </p:scale>
      <p:origin x="0" y="-128740"/>
    </p:cViewPr>
  </p:sorterViewPr>
  <p:gridSpacing cx="36004" cy="36004"/>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303" Type="http://schemas.openxmlformats.org/officeDocument/2006/relationships/font" Target="fonts/font2.fntdata"/><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91" Type="http://schemas.openxmlformats.org/officeDocument/2006/relationships/slide" Target="slides/slide190.xml"/><Relationship Id="rId205" Type="http://schemas.openxmlformats.org/officeDocument/2006/relationships/slide" Target="slides/slide204.xml"/><Relationship Id="rId226" Type="http://schemas.openxmlformats.org/officeDocument/2006/relationships/slide" Target="slides/slide225.xml"/><Relationship Id="rId247" Type="http://schemas.openxmlformats.org/officeDocument/2006/relationships/slide" Target="slides/slide246.xml"/><Relationship Id="rId107" Type="http://schemas.openxmlformats.org/officeDocument/2006/relationships/slide" Target="slides/slide106.xml"/><Relationship Id="rId268" Type="http://schemas.openxmlformats.org/officeDocument/2006/relationships/slide" Target="slides/slide267.xml"/><Relationship Id="rId289" Type="http://schemas.openxmlformats.org/officeDocument/2006/relationships/slide" Target="slides/slide288.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314" Type="http://schemas.openxmlformats.org/officeDocument/2006/relationships/theme" Target="theme/theme1.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slide" Target="slides/slide180.xml"/><Relationship Id="rId216" Type="http://schemas.openxmlformats.org/officeDocument/2006/relationships/slide" Target="slides/slide215.xml"/><Relationship Id="rId237" Type="http://schemas.openxmlformats.org/officeDocument/2006/relationships/slide" Target="slides/slide236.xml"/><Relationship Id="rId258" Type="http://schemas.openxmlformats.org/officeDocument/2006/relationships/slide" Target="slides/slide257.xml"/><Relationship Id="rId279" Type="http://schemas.openxmlformats.org/officeDocument/2006/relationships/slide" Target="slides/slide278.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font" Target="fonts/font3.fntdata"/><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92" Type="http://schemas.openxmlformats.org/officeDocument/2006/relationships/slide" Target="slides/slide191.xml"/><Relationship Id="rId206" Type="http://schemas.openxmlformats.org/officeDocument/2006/relationships/slide" Target="slides/slide205.xml"/><Relationship Id="rId227" Type="http://schemas.openxmlformats.org/officeDocument/2006/relationships/slide" Target="slides/slide226.xml"/><Relationship Id="rId248" Type="http://schemas.openxmlformats.org/officeDocument/2006/relationships/slide" Target="slides/slide247.xml"/><Relationship Id="rId269" Type="http://schemas.openxmlformats.org/officeDocument/2006/relationships/slide" Target="slides/slide268.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280" Type="http://schemas.openxmlformats.org/officeDocument/2006/relationships/slide" Target="slides/slide279.xml"/><Relationship Id="rId315" Type="http://schemas.openxmlformats.org/officeDocument/2006/relationships/tableStyles" Target="tableStyles.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slide" Target="slides/slide181.xml"/><Relationship Id="rId217" Type="http://schemas.openxmlformats.org/officeDocument/2006/relationships/slide" Target="slides/slide216.xml"/><Relationship Id="rId6" Type="http://schemas.openxmlformats.org/officeDocument/2006/relationships/slide" Target="slides/slide5.xml"/><Relationship Id="rId238" Type="http://schemas.openxmlformats.org/officeDocument/2006/relationships/slide" Target="slides/slide237.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291" Type="http://schemas.openxmlformats.org/officeDocument/2006/relationships/slide" Target="slides/slide290.xml"/><Relationship Id="rId305" Type="http://schemas.openxmlformats.org/officeDocument/2006/relationships/font" Target="fonts/font4.fntdata"/><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93" Type="http://schemas.openxmlformats.org/officeDocument/2006/relationships/slide" Target="slides/slide192.xml"/><Relationship Id="rId207" Type="http://schemas.openxmlformats.org/officeDocument/2006/relationships/slide" Target="slides/slide206.xml"/><Relationship Id="rId228" Type="http://schemas.openxmlformats.org/officeDocument/2006/relationships/slide" Target="slides/slide227.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281" Type="http://schemas.openxmlformats.org/officeDocument/2006/relationships/slide" Target="slides/slide280.xml"/><Relationship Id="rId34" Type="http://schemas.openxmlformats.org/officeDocument/2006/relationships/slide" Target="slides/slide33.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20" Type="http://schemas.openxmlformats.org/officeDocument/2006/relationships/slide" Target="slides/slide119.xml"/><Relationship Id="rId141" Type="http://schemas.openxmlformats.org/officeDocument/2006/relationships/slide" Target="slides/slide140.xml"/><Relationship Id="rId7" Type="http://schemas.openxmlformats.org/officeDocument/2006/relationships/slide" Target="slides/slide6.xml"/><Relationship Id="rId162" Type="http://schemas.openxmlformats.org/officeDocument/2006/relationships/slide" Target="slides/slide161.xml"/><Relationship Id="rId183" Type="http://schemas.openxmlformats.org/officeDocument/2006/relationships/slide" Target="slides/slide182.xml"/><Relationship Id="rId218" Type="http://schemas.openxmlformats.org/officeDocument/2006/relationships/slide" Target="slides/slide217.xml"/><Relationship Id="rId239" Type="http://schemas.openxmlformats.org/officeDocument/2006/relationships/slide" Target="slides/slide238.xml"/><Relationship Id="rId250" Type="http://schemas.openxmlformats.org/officeDocument/2006/relationships/slide" Target="slides/slide249.xml"/><Relationship Id="rId271" Type="http://schemas.openxmlformats.org/officeDocument/2006/relationships/slide" Target="slides/slide270.xml"/><Relationship Id="rId292" Type="http://schemas.openxmlformats.org/officeDocument/2006/relationships/slide" Target="slides/slide291.xml"/><Relationship Id="rId306" Type="http://schemas.openxmlformats.org/officeDocument/2006/relationships/font" Target="fonts/font5.fntdata"/><Relationship Id="rId24" Type="http://schemas.openxmlformats.org/officeDocument/2006/relationships/slide" Target="slides/slide23.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31" Type="http://schemas.openxmlformats.org/officeDocument/2006/relationships/slide" Target="slides/slide130.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4" Type="http://schemas.openxmlformats.org/officeDocument/2006/relationships/slide" Target="slides/slide193.xml"/><Relationship Id="rId199" Type="http://schemas.openxmlformats.org/officeDocument/2006/relationships/slide" Target="slides/slide198.xml"/><Relationship Id="rId203" Type="http://schemas.openxmlformats.org/officeDocument/2006/relationships/slide" Target="slides/slide202.xml"/><Relationship Id="rId208" Type="http://schemas.openxmlformats.org/officeDocument/2006/relationships/slide" Target="slides/slide207.xml"/><Relationship Id="rId229" Type="http://schemas.openxmlformats.org/officeDocument/2006/relationships/slide" Target="slides/slide228.xml"/><Relationship Id="rId19" Type="http://schemas.openxmlformats.org/officeDocument/2006/relationships/slide" Target="slides/slide18.xml"/><Relationship Id="rId224" Type="http://schemas.openxmlformats.org/officeDocument/2006/relationships/slide" Target="slides/slide223.xml"/><Relationship Id="rId240" Type="http://schemas.openxmlformats.org/officeDocument/2006/relationships/slide" Target="slides/slide239.xml"/><Relationship Id="rId245" Type="http://schemas.openxmlformats.org/officeDocument/2006/relationships/slide" Target="slides/slide244.xml"/><Relationship Id="rId261" Type="http://schemas.openxmlformats.org/officeDocument/2006/relationships/slide" Target="slides/slide260.xml"/><Relationship Id="rId266" Type="http://schemas.openxmlformats.org/officeDocument/2006/relationships/slide" Target="slides/slide265.xml"/><Relationship Id="rId287" Type="http://schemas.openxmlformats.org/officeDocument/2006/relationships/slide" Target="slides/slide286.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282" Type="http://schemas.openxmlformats.org/officeDocument/2006/relationships/slide" Target="slides/slide281.xml"/><Relationship Id="rId312"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slide" Target="slides/slide183.xml"/><Relationship Id="rId189" Type="http://schemas.openxmlformats.org/officeDocument/2006/relationships/slide" Target="slides/slide188.xml"/><Relationship Id="rId219" Type="http://schemas.openxmlformats.org/officeDocument/2006/relationships/slide" Target="slides/slide218.xml"/><Relationship Id="rId3" Type="http://schemas.openxmlformats.org/officeDocument/2006/relationships/slide" Target="slides/slide2.xml"/><Relationship Id="rId214" Type="http://schemas.openxmlformats.org/officeDocument/2006/relationships/slide" Target="slides/slide213.xml"/><Relationship Id="rId230" Type="http://schemas.openxmlformats.org/officeDocument/2006/relationships/slide" Target="slides/slide229.xml"/><Relationship Id="rId235" Type="http://schemas.openxmlformats.org/officeDocument/2006/relationships/slide" Target="slides/slide234.xml"/><Relationship Id="rId251" Type="http://schemas.openxmlformats.org/officeDocument/2006/relationships/slide" Target="slides/slide250.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72" Type="http://schemas.openxmlformats.org/officeDocument/2006/relationships/slide" Target="slides/slide271.xml"/><Relationship Id="rId293" Type="http://schemas.openxmlformats.org/officeDocument/2006/relationships/slide" Target="slides/slide292.xml"/><Relationship Id="rId302" Type="http://schemas.openxmlformats.org/officeDocument/2006/relationships/font" Target="fonts/font1.fntdata"/><Relationship Id="rId307" Type="http://schemas.openxmlformats.org/officeDocument/2006/relationships/font" Target="fonts/font6.fntdata"/><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95" Type="http://schemas.openxmlformats.org/officeDocument/2006/relationships/slide" Target="slides/slide194.xml"/><Relationship Id="rId209" Type="http://schemas.openxmlformats.org/officeDocument/2006/relationships/slide" Target="slides/slide208.xml"/><Relationship Id="rId190" Type="http://schemas.openxmlformats.org/officeDocument/2006/relationships/slide" Target="slides/slide189.xml"/><Relationship Id="rId204" Type="http://schemas.openxmlformats.org/officeDocument/2006/relationships/slide" Target="slides/slide203.xml"/><Relationship Id="rId220" Type="http://schemas.openxmlformats.org/officeDocument/2006/relationships/slide" Target="slides/slide219.xml"/><Relationship Id="rId225" Type="http://schemas.openxmlformats.org/officeDocument/2006/relationships/slide" Target="slides/slide224.xml"/><Relationship Id="rId241" Type="http://schemas.openxmlformats.org/officeDocument/2006/relationships/slide" Target="slides/slide240.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262" Type="http://schemas.openxmlformats.org/officeDocument/2006/relationships/slide" Target="slides/slide261.xml"/><Relationship Id="rId283" Type="http://schemas.openxmlformats.org/officeDocument/2006/relationships/slide" Target="slides/slide282.xml"/><Relationship Id="rId313"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slide" Target="slides/slide184.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slide" Target="slides/slide179.xml"/><Relationship Id="rId210" Type="http://schemas.openxmlformats.org/officeDocument/2006/relationships/slide" Target="slides/slide20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font" Target="fonts/font7.fntdata"/><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font" Target="fonts/font8.fntdata"/><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tags" Target="tags/tag1.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commentAuthors" Target="commentAuthors.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5B957DD-202E-4984-A653-2FADA2BCABFC}" type="datetimeFigureOut">
              <a:rPr lang="zh-CN" altLang="en-US" smtClean="0"/>
              <a:pPr/>
              <a:t>2023-5-8</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95E17F2-1CB8-4CB7-A8B4-127F79CD67C6}" type="slidenum">
              <a:rPr lang="zh-CN" altLang="en-US" smtClean="0"/>
              <a:pPr/>
              <a:t>‹#›</a:t>
            </a:fld>
            <a:endParaRPr lang="zh-CN" altLang="en-US"/>
          </a:p>
        </p:txBody>
      </p:sp>
    </p:spTree>
    <p:extLst>
      <p:ext uri="{BB962C8B-B14F-4D97-AF65-F5344CB8AC3E}">
        <p14:creationId xmlns:p14="http://schemas.microsoft.com/office/powerpoint/2010/main" val="2049178161"/>
      </p:ext>
    </p:extLst>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95E17F2-1CB8-4CB7-A8B4-127F79CD67C6}" type="slidenum">
              <a:rPr lang="zh-CN" altLang="en-US" smtClean="0"/>
              <a:pPr/>
              <a:t>2</a:t>
            </a:fld>
            <a:endParaRPr lang="zh-CN" altLang="en-US"/>
          </a:p>
        </p:txBody>
      </p:sp>
    </p:spTree>
    <p:extLst>
      <p:ext uri="{BB962C8B-B14F-4D97-AF65-F5344CB8AC3E}">
        <p14:creationId xmlns:p14="http://schemas.microsoft.com/office/powerpoint/2010/main" val="37111418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95E17F2-1CB8-4CB7-A8B4-127F79CD67C6}" type="slidenum">
              <a:rPr lang="zh-CN" altLang="en-US" smtClean="0"/>
              <a:pPr/>
              <a:t>4</a:t>
            </a:fld>
            <a:endParaRPr lang="zh-CN" altLang="en-US"/>
          </a:p>
        </p:txBody>
      </p:sp>
    </p:spTree>
    <p:extLst>
      <p:ext uri="{BB962C8B-B14F-4D97-AF65-F5344CB8AC3E}">
        <p14:creationId xmlns:p14="http://schemas.microsoft.com/office/powerpoint/2010/main" val="181396926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normAutofit/>
          </a:bodyPr>
          <a:lstStyle/>
          <a:p>
            <a:r>
              <a:rPr lang="zh-CN" altLang="en-US" sz="900" kern="1200" dirty="0">
                <a:solidFill>
                  <a:schemeClr val="tx1"/>
                </a:solidFill>
                <a:latin typeface="+mn-lt"/>
                <a:ea typeface="+mn-ea"/>
                <a:cs typeface="+mn-cs"/>
              </a:rPr>
              <a:t>在很久很久以前，青青草原上生活着一群无忧无虑的小羊，忽然有一天，草原上来了一条灰太狼。灰太狼说我是这个草原的国王，你们这些小羊都是我的臣民，我不吃羊肉，但是我要剪你们的羊毛。灰太狼让每一个小羊都到这里来进行登记，并发给每一只小羊一张“剪羊毛登记证”。它要求小羊使用“羊毛票”按时记录自己的羊毛长度，并每个月向它进行“羊毛长度申报”。灰太狼按照每只小羊每个月申报的羊毛长度决定剪多少羊毛。</a:t>
            </a:r>
          </a:p>
          <a:p>
            <a:r>
              <a:rPr lang="zh-CN" altLang="en-US" sz="900" kern="1200" dirty="0">
                <a:solidFill>
                  <a:schemeClr val="tx1"/>
                </a:solidFill>
                <a:latin typeface="+mn-lt"/>
                <a:ea typeface="+mn-ea"/>
                <a:cs typeface="+mn-cs"/>
              </a:rPr>
              <a:t>草原上有形形色色的羊，有傻羊，比如懒洋洋，它不知道如何记录和申报自己的羊毛长度的，于是就委托其它的小羊帮它记录和申报。也有聪明羊比如喜洋洋，它总是想逃避剪羊毛，于是灰太狼就采取了一系列的手段，来保证自己能剪到羊毛，并定期进行检查，如果查出哪只小羊没有如实申报羊毛长度就进行处罚，往死里薅羊毛，有一只叫“葛优”的羊就被抓到过。毛都被薅没了“葛优羊”很生气，后果很严重，这不最近它正向灰太狼的老婆红太狼申请复议呢。</a:t>
            </a:r>
          </a:p>
          <a:p>
            <a:r>
              <a:rPr lang="zh-CN" altLang="en-US" sz="900" kern="1200" dirty="0">
                <a:solidFill>
                  <a:schemeClr val="tx1"/>
                </a:solidFill>
                <a:latin typeface="+mn-lt"/>
                <a:ea typeface="+mn-ea"/>
                <a:cs typeface="+mn-cs"/>
              </a:rPr>
              <a:t>其实税收征管讲的就是青青草原上的故事</a:t>
            </a:r>
            <a:r>
              <a:rPr lang="en-US" altLang="zh-CN" sz="900" kern="1200" dirty="0">
                <a:solidFill>
                  <a:schemeClr val="tx1"/>
                </a:solidFill>
                <a:latin typeface="+mn-lt"/>
                <a:ea typeface="+mn-ea"/>
                <a:cs typeface="+mn-cs"/>
              </a:rPr>
              <a:t>……</a:t>
            </a:r>
            <a:endParaRPr lang="zh-CN" altLang="en-US" sz="900" kern="1200" dirty="0">
              <a:solidFill>
                <a:schemeClr val="tx1"/>
              </a:solidFill>
              <a:latin typeface="+mn-lt"/>
              <a:ea typeface="+mn-ea"/>
              <a:cs typeface="+mn-cs"/>
            </a:endParaRPr>
          </a:p>
          <a:p>
            <a:endParaRPr lang="zh-CN" altLang="en-US" dirty="0"/>
          </a:p>
          <a:p>
            <a:endParaRPr lang="zh-CN" altLang="en-US" dirty="0"/>
          </a:p>
        </p:txBody>
      </p:sp>
      <p:sp>
        <p:nvSpPr>
          <p:cNvPr id="4" name="灯片编号占位符 3"/>
          <p:cNvSpPr>
            <a:spLocks noGrp="1"/>
          </p:cNvSpPr>
          <p:nvPr>
            <p:ph type="sldNum" sz="quarter" idx="10"/>
          </p:nvPr>
        </p:nvSpPr>
        <p:spPr/>
        <p:txBody>
          <a:bodyPr/>
          <a:lstStyle/>
          <a:p>
            <a:fld id="{2E5A996D-EBDF-4DF5-BCE5-D67A237E3090}" type="slidenum">
              <a:rPr lang="zh-CN" altLang="en-US" smtClean="0"/>
              <a:pPr/>
              <a:t>6</a:t>
            </a:fld>
            <a:endParaRPr lang="zh-CN" altLang="en-US"/>
          </a:p>
        </p:txBody>
      </p:sp>
    </p:spTree>
    <p:extLst>
      <p:ext uri="{BB962C8B-B14F-4D97-AF65-F5344CB8AC3E}">
        <p14:creationId xmlns:p14="http://schemas.microsoft.com/office/powerpoint/2010/main" val="21101897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A95E17F2-1CB8-4CB7-A8B4-127F79CD67C6}" type="slidenum">
              <a:rPr lang="zh-CN" altLang="en-US" smtClean="0"/>
              <a:pPr/>
              <a:t>7</a:t>
            </a:fld>
            <a:endParaRPr lang="zh-CN" altLang="en-US"/>
          </a:p>
        </p:txBody>
      </p:sp>
    </p:spTree>
    <p:extLst>
      <p:ext uri="{BB962C8B-B14F-4D97-AF65-F5344CB8AC3E}">
        <p14:creationId xmlns:p14="http://schemas.microsoft.com/office/powerpoint/2010/main" val="174656965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纳税保证为连带责任保证，纳税人和纳税保证人对所担保的税款及滞纳金承担连带责任。</a:t>
            </a:r>
          </a:p>
        </p:txBody>
      </p:sp>
      <p:sp>
        <p:nvSpPr>
          <p:cNvPr id="4" name="灯片编号占位符 3"/>
          <p:cNvSpPr>
            <a:spLocks noGrp="1"/>
          </p:cNvSpPr>
          <p:nvPr>
            <p:ph type="sldNum" sz="quarter" idx="5"/>
          </p:nvPr>
        </p:nvSpPr>
        <p:spPr/>
        <p:txBody>
          <a:bodyPr/>
          <a:lstStyle/>
          <a:p>
            <a:fld id="{A95E17F2-1CB8-4CB7-A8B4-127F79CD67C6}" type="slidenum">
              <a:rPr lang="zh-CN" altLang="en-US" smtClean="0"/>
              <a:pPr/>
              <a:t>170</a:t>
            </a:fld>
            <a:endParaRPr lang="zh-CN" altLang="en-US"/>
          </a:p>
        </p:txBody>
      </p:sp>
    </p:spTree>
    <p:extLst>
      <p:ext uri="{BB962C8B-B14F-4D97-AF65-F5344CB8AC3E}">
        <p14:creationId xmlns:p14="http://schemas.microsoft.com/office/powerpoint/2010/main" val="35510619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zh-CN" altLang="en-US"/>
              <a:t>单击此处编辑母版标题样式</a:t>
            </a:r>
            <a:endParaRPr lang="en-US" dirty="0"/>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pPr/>
              <a:t>5/8/2023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pPr/>
              <a:t>‹#›</a:t>
            </a:fld>
            <a:endParaRPr lang="en-US" dirty="0"/>
          </a:p>
        </p:txBody>
      </p:sp>
    </p:spTree>
    <p:extLst>
      <p:ext uri="{BB962C8B-B14F-4D97-AF65-F5344CB8AC3E}">
        <p14:creationId xmlns:p14="http://schemas.microsoft.com/office/powerpoint/2010/main" val="41752688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6" name="副标题 2"/>
          <p:cNvSpPr>
            <a:spLocks noGrp="1"/>
          </p:cNvSpPr>
          <p:nvPr>
            <p:ph type="subTitle" idx="1"/>
          </p:nvPr>
        </p:nvSpPr>
        <p:spPr>
          <a:xfrm>
            <a:off x="395287" y="555625"/>
            <a:ext cx="6624637" cy="4103688"/>
          </a:xfrm>
        </p:spPr>
        <p:txBody>
          <a:bodyPr>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baseline="0">
                <a:solidFill>
                  <a:srgbClr val="004DA1"/>
                </a:solidFill>
                <a:latin typeface="楷体" panose="02010609060101010101" pitchFamily="49" charset="-122"/>
                <a:ea typeface="楷体" panose="02010609060101010101" pitchFamily="49" charset="-122"/>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dirty="0"/>
              <a:t>单击此处编辑母版副标题样式</a:t>
            </a:r>
            <a:endParaRPr lang="en-US" altLang="zh-CN" dirty="0"/>
          </a:p>
        </p:txBody>
      </p:sp>
      <p:grpSp>
        <p:nvGrpSpPr>
          <p:cNvPr id="5" name="Group 667"/>
          <p:cNvGrpSpPr>
            <a:grpSpLocks noChangeAspect="1"/>
          </p:cNvGrpSpPr>
          <p:nvPr userDrawn="1"/>
        </p:nvGrpSpPr>
        <p:grpSpPr bwMode="auto">
          <a:xfrm rot="5400000" flipH="1">
            <a:off x="7474473" y="2080939"/>
            <a:ext cx="2357444" cy="981611"/>
            <a:chOff x="2060" y="-19"/>
            <a:chExt cx="3564" cy="1484"/>
          </a:xfrm>
        </p:grpSpPr>
        <p:sp>
          <p:nvSpPr>
            <p:cNvPr id="8"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0"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5"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6"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19" name="组合 18"/>
          <p:cNvGrpSpPr/>
          <p:nvPr userDrawn="1"/>
        </p:nvGrpSpPr>
        <p:grpSpPr>
          <a:xfrm flipV="1">
            <a:off x="1" y="-1"/>
            <a:ext cx="800099" cy="972177"/>
            <a:chOff x="-2595563" y="3187"/>
            <a:chExt cx="2584265" cy="3140063"/>
          </a:xfrm>
        </p:grpSpPr>
        <p:sp>
          <p:nvSpPr>
            <p:cNvPr id="2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任意多边形 2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Tree>
    <p:extLst>
      <p:ext uri="{BB962C8B-B14F-4D97-AF65-F5344CB8AC3E}">
        <p14:creationId xmlns:p14="http://schemas.microsoft.com/office/powerpoint/2010/main" val="2080190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downRight)">
                                      <p:cBhvr>
                                        <p:cTn id="7" dur="1000"/>
                                        <p:tgtEl>
                                          <p:spTgt spid="19"/>
                                        </p:tgtEl>
                                      </p:cBhvr>
                                    </p:animEffect>
                                  </p:childTnLst>
                                </p:cTn>
                              </p:par>
                              <p:par>
                                <p:cTn id="8" presetID="22" presetClass="entr" presetSubtype="2"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right)">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22" name="组合 21"/>
          <p:cNvGrpSpPr/>
          <p:nvPr/>
        </p:nvGrpSpPr>
        <p:grpSpPr>
          <a:xfrm>
            <a:off x="1972029" y="547639"/>
            <a:ext cx="857829" cy="326276"/>
            <a:chOff x="4829105" y="817220"/>
            <a:chExt cx="1143772" cy="435035"/>
          </a:xfrm>
        </p:grpSpPr>
        <p:sp>
          <p:nvSpPr>
            <p:cNvPr id="26" name="Freeform 32"/>
            <p:cNvSpPr>
              <a:spLocks/>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33"/>
            <p:cNvSpPr>
              <a:spLocks/>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3" name="组合 22"/>
          <p:cNvGrpSpPr/>
          <p:nvPr/>
        </p:nvGrpSpPr>
        <p:grpSpPr>
          <a:xfrm>
            <a:off x="4622454" y="547639"/>
            <a:ext cx="856186" cy="326276"/>
            <a:chOff x="6221314" y="817220"/>
            <a:chExt cx="1141581" cy="435035"/>
          </a:xfrm>
        </p:grpSpPr>
        <p:sp>
          <p:nvSpPr>
            <p:cNvPr id="24" name="Freeform 34"/>
            <p:cNvSpPr>
              <a:spLocks/>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35"/>
            <p:cNvSpPr>
              <a:spLocks/>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2" name="组合 31"/>
          <p:cNvGrpSpPr/>
          <p:nvPr userDrawn="1"/>
        </p:nvGrpSpPr>
        <p:grpSpPr>
          <a:xfrm flipH="1">
            <a:off x="8341458" y="1"/>
            <a:ext cx="802543" cy="964808"/>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任意多边形 33"/>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35" name="文本占位符 35"/>
          <p:cNvSpPr>
            <a:spLocks noGrp="1"/>
          </p:cNvSpPr>
          <p:nvPr userDrawn="1">
            <p:ph type="body" sz="quarter" idx="10"/>
          </p:nvPr>
        </p:nvSpPr>
        <p:spPr>
          <a:xfrm>
            <a:off x="2838778" y="459358"/>
            <a:ext cx="1787410" cy="445688"/>
          </a:xfrm>
          <a:prstGeom prst="rect">
            <a:avLst/>
          </a:prstGeom>
        </p:spPr>
        <p:txBody>
          <a:bodyPr anchor="ctr"/>
          <a:lstStyle>
            <a:lvl1pPr marL="0" indent="0" algn="ctr">
              <a:lnSpc>
                <a:spcPct val="100000"/>
              </a:lnSpc>
              <a:spcBef>
                <a:spcPts val="0"/>
              </a:spcBef>
              <a:buNone/>
              <a:defRPr sz="27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263839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par>
                                <p:cTn id="17" presetID="16" presetClass="entr" presetSubtype="37" fill="hold" grpId="0" nodeType="withEffect" nodePh="1">
                                  <p:stCondLst>
                                    <p:cond delay="500"/>
                                  </p:stCondLst>
                                  <p:endCondLst>
                                    <p:cond evt="begin" delay="0">
                                      <p:tn val="17"/>
                                    </p:cond>
                                  </p:endCondLst>
                                  <p:childTnLst>
                                    <p:set>
                                      <p:cBhvr>
                                        <p:cTn id="18" dur="1" fill="hold">
                                          <p:stCondLst>
                                            <p:cond delay="0"/>
                                          </p:stCondLst>
                                        </p:cTn>
                                        <p:tgtEl>
                                          <p:spTgt spid="35">
                                            <p:txEl>
                                              <p:pRg st="0" end="0"/>
                                            </p:txEl>
                                          </p:spTgt>
                                        </p:tgtEl>
                                        <p:attrNameLst>
                                          <p:attrName>style.visibility</p:attrName>
                                        </p:attrNameLst>
                                      </p:cBhvr>
                                      <p:to>
                                        <p:strVal val="visible"/>
                                      </p:to>
                                    </p:set>
                                    <p:animEffect transition="in" filter="barn(outVertical)">
                                      <p:cBhvr>
                                        <p:cTn id="19" dur="1000"/>
                                        <p:tgtEl>
                                          <p:spTgt spid="35">
                                            <p:txEl>
                                              <p:pRg st="0" end="0"/>
                                            </p:txEl>
                                          </p:spTgt>
                                        </p:tgtEl>
                                      </p:cBhvr>
                                    </p:animEffect>
                                  </p:childTnLst>
                                </p:cTn>
                              </p:par>
                              <p:par>
                                <p:cTn id="20" presetID="22" presetClass="entr" presetSubtype="2" fill="hold" nodeType="withEffect">
                                  <p:stCondLst>
                                    <p:cond delay="1250"/>
                                  </p:stCondLst>
                                  <p:childTnLst>
                                    <p:set>
                                      <p:cBhvr>
                                        <p:cTn id="21" dur="1" fill="hold">
                                          <p:stCondLst>
                                            <p:cond delay="0"/>
                                          </p:stCondLst>
                                        </p:cTn>
                                        <p:tgtEl>
                                          <p:spTgt spid="22"/>
                                        </p:tgtEl>
                                        <p:attrNameLst>
                                          <p:attrName>style.visibility</p:attrName>
                                        </p:attrNameLst>
                                      </p:cBhvr>
                                      <p:to>
                                        <p:strVal val="visible"/>
                                      </p:to>
                                    </p:set>
                                    <p:animEffect transition="in" filter="wipe(right)">
                                      <p:cBhvr>
                                        <p:cTn id="22" dur="750"/>
                                        <p:tgtEl>
                                          <p:spTgt spid="22"/>
                                        </p:tgtEl>
                                      </p:cBhvr>
                                    </p:animEffect>
                                  </p:childTnLst>
                                </p:cTn>
                              </p:par>
                              <p:par>
                                <p:cTn id="23" presetID="22" presetClass="entr" presetSubtype="8" fill="hold" nodeType="withEffect">
                                  <p:stCondLst>
                                    <p:cond delay="125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幻灯片">
    <p:spTree>
      <p:nvGrpSpPr>
        <p:cNvPr id="1" name=""/>
        <p:cNvGrpSpPr/>
        <p:nvPr/>
      </p:nvGrpSpPr>
      <p:grpSpPr>
        <a:xfrm>
          <a:off x="0" y="0"/>
          <a:ext cx="0" cy="0"/>
          <a:chOff x="0" y="0"/>
          <a:chExt cx="0" cy="0"/>
        </a:xfrm>
      </p:grpSpPr>
      <p:sp>
        <p:nvSpPr>
          <p:cNvPr id="3" name="副标题 2"/>
          <p:cNvSpPr>
            <a:spLocks noGrp="1"/>
          </p:cNvSpPr>
          <p:nvPr>
            <p:ph type="subTitle" idx="1"/>
          </p:nvPr>
        </p:nvSpPr>
        <p:spPr>
          <a:xfrm>
            <a:off x="395286" y="555625"/>
            <a:ext cx="6624000" cy="4103688"/>
          </a:xfrm>
        </p:spPr>
        <p:txBody>
          <a:bodyPr>
            <a:noAutofit/>
          </a:bodyPr>
          <a:lstStyle>
            <a:lvl1pPr marL="0" marR="0" indent="539750" algn="l" defTabSz="914400" rtl="0" eaLnBrk="1" fontAlgn="auto" latinLnBrk="0" hangingPunct="1">
              <a:lnSpc>
                <a:spcPct val="150000"/>
              </a:lnSpc>
              <a:spcBef>
                <a:spcPts val="0"/>
              </a:spcBef>
              <a:spcAft>
                <a:spcPts val="0"/>
              </a:spcAft>
              <a:buClrTx/>
              <a:buSzTx/>
              <a:buFont typeface="Arial" panose="020B0604020202020204" pitchFamily="34" charset="0"/>
              <a:buNone/>
              <a:defRPr sz="2200" b="1" baseline="0">
                <a:solidFill>
                  <a:srgbClr val="004DA1"/>
                </a:solidFill>
                <a:latin typeface="楷体" panose="02010609060101010101" pitchFamily="49" charset="-122"/>
                <a:ea typeface="楷体" panose="02010609060101010101" pitchFamily="49" charset="-122"/>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dirty="0"/>
              <a:t>单击此处编辑母版副标题样式</a:t>
            </a:r>
            <a:endParaRPr lang="en-US" altLang="zh-CN" dirty="0"/>
          </a:p>
        </p:txBody>
      </p:sp>
      <p:pic>
        <p:nvPicPr>
          <p:cNvPr id="5" name="图片 4"/>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6" name="图片 5"/>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7" name="组合 6"/>
          <p:cNvGrpSpPr/>
          <p:nvPr userDrawn="1"/>
        </p:nvGrpSpPr>
        <p:grpSpPr>
          <a:xfrm flipV="1">
            <a:off x="1" y="-1"/>
            <a:ext cx="800099" cy="972177"/>
            <a:chOff x="-2595563" y="3187"/>
            <a:chExt cx="2584265" cy="3140063"/>
          </a:xfrm>
        </p:grpSpPr>
        <p:sp>
          <p:nvSpPr>
            <p:cNvPr id="8"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任意多边形 8"/>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10" name="组合 9"/>
          <p:cNvGrpSpPr/>
          <p:nvPr userDrawn="1"/>
        </p:nvGrpSpPr>
        <p:grpSpPr>
          <a:xfrm flipH="1">
            <a:off x="8341458" y="1"/>
            <a:ext cx="802543" cy="964808"/>
            <a:chOff x="10666013" y="3143251"/>
            <a:chExt cx="2592159" cy="3116265"/>
          </a:xfrm>
        </p:grpSpPr>
        <p:sp>
          <p:nvSpPr>
            <p:cNvPr id="11"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任意多边形 11"/>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Tree>
    <p:extLst>
      <p:ext uri="{BB962C8B-B14F-4D97-AF65-F5344CB8AC3E}">
        <p14:creationId xmlns:p14="http://schemas.microsoft.com/office/powerpoint/2010/main" val="3600081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strips(upRight)">
                                      <p:cBhvr>
                                        <p:cTn id="7" dur="1000"/>
                                        <p:tgtEl>
                                          <p:spTgt spid="5"/>
                                        </p:tgtEl>
                                      </p:cBhvr>
                                    </p:animEffect>
                                  </p:childTnLst>
                                </p:cTn>
                              </p:par>
                              <p:par>
                                <p:cTn id="8" presetID="18" presetClass="entr" presetSubtype="6"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strips(downRight)">
                                      <p:cBhvr>
                                        <p:cTn id="10" dur="1000"/>
                                        <p:tgtEl>
                                          <p:spTgt spid="7"/>
                                        </p:tgtEl>
                                      </p:cBhvr>
                                    </p:animEffect>
                                  </p:childTnLst>
                                </p:cTn>
                              </p:par>
                              <p:par>
                                <p:cTn id="11" presetID="18" presetClass="entr" presetSubtype="9" fill="hold"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strips(upLeft)">
                                      <p:cBhvr>
                                        <p:cTn id="13" dur="1000"/>
                                        <p:tgtEl>
                                          <p:spTgt spid="6"/>
                                        </p:tgtEl>
                                      </p:cBhvr>
                                    </p:animEffect>
                                  </p:childTnLst>
                                </p:cTn>
                              </p:par>
                              <p:par>
                                <p:cTn id="14" presetID="18" presetClass="entr" presetSubtype="12"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strips(downLeft)">
                                      <p:cBhvr>
                                        <p:cTn id="16"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4_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22" name="组合 21"/>
          <p:cNvGrpSpPr/>
          <p:nvPr/>
        </p:nvGrpSpPr>
        <p:grpSpPr>
          <a:xfrm>
            <a:off x="1972029" y="547639"/>
            <a:ext cx="857829" cy="326276"/>
            <a:chOff x="4829105" y="817220"/>
            <a:chExt cx="1143772" cy="435035"/>
          </a:xfrm>
        </p:grpSpPr>
        <p:sp>
          <p:nvSpPr>
            <p:cNvPr id="26" name="Freeform 32"/>
            <p:cNvSpPr>
              <a:spLocks/>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33"/>
            <p:cNvSpPr>
              <a:spLocks/>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3" name="组合 22"/>
          <p:cNvGrpSpPr/>
          <p:nvPr/>
        </p:nvGrpSpPr>
        <p:grpSpPr>
          <a:xfrm>
            <a:off x="4622454" y="547639"/>
            <a:ext cx="856186" cy="326276"/>
            <a:chOff x="6221314" y="817220"/>
            <a:chExt cx="1141581" cy="435035"/>
          </a:xfrm>
        </p:grpSpPr>
        <p:sp>
          <p:nvSpPr>
            <p:cNvPr id="24" name="Freeform 34"/>
            <p:cNvSpPr>
              <a:spLocks/>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35"/>
            <p:cNvSpPr>
              <a:spLocks/>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2" name="组合 31"/>
          <p:cNvGrpSpPr/>
          <p:nvPr userDrawn="1"/>
        </p:nvGrpSpPr>
        <p:grpSpPr>
          <a:xfrm flipH="1">
            <a:off x="8341458" y="1"/>
            <a:ext cx="802543" cy="964808"/>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任意多边形 33"/>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35" name="文本占位符 35"/>
          <p:cNvSpPr>
            <a:spLocks noGrp="1"/>
          </p:cNvSpPr>
          <p:nvPr userDrawn="1">
            <p:ph type="body" sz="quarter" idx="10"/>
          </p:nvPr>
        </p:nvSpPr>
        <p:spPr>
          <a:xfrm>
            <a:off x="2838778" y="459358"/>
            <a:ext cx="1787410" cy="445688"/>
          </a:xfrm>
          <a:prstGeom prst="rect">
            <a:avLst/>
          </a:prstGeom>
        </p:spPr>
        <p:txBody>
          <a:bodyPr anchor="ctr"/>
          <a:lstStyle>
            <a:lvl1pPr marL="0" indent="0" algn="ctr">
              <a:lnSpc>
                <a:spcPct val="100000"/>
              </a:lnSpc>
              <a:spcBef>
                <a:spcPts val="0"/>
              </a:spcBef>
              <a:buNone/>
              <a:defRPr sz="27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
        <p:nvSpPr>
          <p:cNvPr id="17" name="任意多边形 16"/>
          <p:cNvSpPr/>
          <p:nvPr userDrawn="1"/>
        </p:nvSpPr>
        <p:spPr>
          <a:xfrm>
            <a:off x="409973" y="1470979"/>
            <a:ext cx="1463801" cy="2286887"/>
          </a:xfrm>
          <a:custGeom>
            <a:avLst/>
            <a:gdLst>
              <a:gd name="connsiteX0" fmla="*/ 2161782 w 2385355"/>
              <a:gd name="connsiteY0" fmla="*/ 3632839 h 3769466"/>
              <a:gd name="connsiteX1" fmla="*/ 2196060 w 2385355"/>
              <a:gd name="connsiteY1" fmla="*/ 3659544 h 3769466"/>
              <a:gd name="connsiteX2" fmla="*/ 2196060 w 2385355"/>
              <a:gd name="connsiteY2" fmla="*/ 3696020 h 3769466"/>
              <a:gd name="connsiteX3" fmla="*/ 2144319 w 2385355"/>
              <a:gd name="connsiteY3" fmla="*/ 3690809 h 3769466"/>
              <a:gd name="connsiteX4" fmla="*/ 2165015 w 2385355"/>
              <a:gd name="connsiteY4" fmla="*/ 3685598 h 3769466"/>
              <a:gd name="connsiteX5" fmla="*/ 2165015 w 2385355"/>
              <a:gd name="connsiteY5" fmla="*/ 3654334 h 3769466"/>
              <a:gd name="connsiteX6" fmla="*/ 2113274 w 2385355"/>
              <a:gd name="connsiteY6" fmla="*/ 3669966 h 3769466"/>
              <a:gd name="connsiteX7" fmla="*/ 2113274 w 2385355"/>
              <a:gd name="connsiteY7" fmla="*/ 3696020 h 3769466"/>
              <a:gd name="connsiteX8" fmla="*/ 2082229 w 2385355"/>
              <a:gd name="connsiteY8" fmla="*/ 3716863 h 3769466"/>
              <a:gd name="connsiteX9" fmla="*/ 2004616 w 2385355"/>
              <a:gd name="connsiteY9" fmla="*/ 3716863 h 3769466"/>
              <a:gd name="connsiteX10" fmla="*/ 1989094 w 2385355"/>
              <a:gd name="connsiteY10" fmla="*/ 3711652 h 3769466"/>
              <a:gd name="connsiteX11" fmla="*/ 1994268 w 2385355"/>
              <a:gd name="connsiteY11" fmla="*/ 3685598 h 3769466"/>
              <a:gd name="connsiteX12" fmla="*/ 2108100 w 2385355"/>
              <a:gd name="connsiteY12" fmla="*/ 3633491 h 3769466"/>
              <a:gd name="connsiteX13" fmla="*/ 2161782 w 2385355"/>
              <a:gd name="connsiteY13" fmla="*/ 3632839 h 3769466"/>
              <a:gd name="connsiteX14" fmla="*/ 283765 w 2385355"/>
              <a:gd name="connsiteY14" fmla="*/ 3628526 h 3769466"/>
              <a:gd name="connsiteX15" fmla="*/ 408204 w 2385355"/>
              <a:gd name="connsiteY15" fmla="*/ 3686193 h 3769466"/>
              <a:gd name="connsiteX16" fmla="*/ 408204 w 2385355"/>
              <a:gd name="connsiteY16" fmla="*/ 3711822 h 3769466"/>
              <a:gd name="connsiteX17" fmla="*/ 392588 w 2385355"/>
              <a:gd name="connsiteY17" fmla="*/ 3711822 h 3769466"/>
              <a:gd name="connsiteX18" fmla="*/ 309303 w 2385355"/>
              <a:gd name="connsiteY18" fmla="*/ 3716948 h 3769466"/>
              <a:gd name="connsiteX19" fmla="*/ 278071 w 2385355"/>
              <a:gd name="connsiteY19" fmla="*/ 3701570 h 3769466"/>
              <a:gd name="connsiteX20" fmla="*/ 272866 w 2385355"/>
              <a:gd name="connsiteY20" fmla="*/ 3655437 h 3769466"/>
              <a:gd name="connsiteX21" fmla="*/ 231224 w 2385355"/>
              <a:gd name="connsiteY21" fmla="*/ 3675941 h 3769466"/>
              <a:gd name="connsiteX22" fmla="*/ 252045 w 2385355"/>
              <a:gd name="connsiteY22" fmla="*/ 3691319 h 3769466"/>
              <a:gd name="connsiteX23" fmla="*/ 205197 w 2385355"/>
              <a:gd name="connsiteY23" fmla="*/ 3696444 h 3769466"/>
              <a:gd name="connsiteX24" fmla="*/ 236429 w 2385355"/>
              <a:gd name="connsiteY24" fmla="*/ 3629807 h 3769466"/>
              <a:gd name="connsiteX25" fmla="*/ 283765 w 2385355"/>
              <a:gd name="connsiteY25" fmla="*/ 3628526 h 3769466"/>
              <a:gd name="connsiteX26" fmla="*/ 1439293 w 2385355"/>
              <a:gd name="connsiteY26" fmla="*/ 3618246 h 3769466"/>
              <a:gd name="connsiteX27" fmla="*/ 1475456 w 2385355"/>
              <a:gd name="connsiteY27" fmla="*/ 3696772 h 3769466"/>
              <a:gd name="connsiteX28" fmla="*/ 1449625 w 2385355"/>
              <a:gd name="connsiteY28" fmla="*/ 3717712 h 3769466"/>
              <a:gd name="connsiteX29" fmla="*/ 1408296 w 2385355"/>
              <a:gd name="connsiteY29" fmla="*/ 3686301 h 3769466"/>
              <a:gd name="connsiteX30" fmla="*/ 1418628 w 2385355"/>
              <a:gd name="connsiteY30" fmla="*/ 3675831 h 3769466"/>
              <a:gd name="connsiteX31" fmla="*/ 1434127 w 2385355"/>
              <a:gd name="connsiteY31" fmla="*/ 3686301 h 3769466"/>
              <a:gd name="connsiteX32" fmla="*/ 1454792 w 2385355"/>
              <a:gd name="connsiteY32" fmla="*/ 3686301 h 3769466"/>
              <a:gd name="connsiteX33" fmla="*/ 1454792 w 2385355"/>
              <a:gd name="connsiteY33" fmla="*/ 3654891 h 3769466"/>
              <a:gd name="connsiteX34" fmla="*/ 1423795 w 2385355"/>
              <a:gd name="connsiteY34" fmla="*/ 3639186 h 3769466"/>
              <a:gd name="connsiteX35" fmla="*/ 1382465 w 2385355"/>
              <a:gd name="connsiteY35" fmla="*/ 3702007 h 3769466"/>
              <a:gd name="connsiteX36" fmla="*/ 1361801 w 2385355"/>
              <a:gd name="connsiteY36" fmla="*/ 3717712 h 3769466"/>
              <a:gd name="connsiteX37" fmla="*/ 1310139 w 2385355"/>
              <a:gd name="connsiteY37" fmla="*/ 3717712 h 3769466"/>
              <a:gd name="connsiteX38" fmla="*/ 1299807 w 2385355"/>
              <a:gd name="connsiteY38" fmla="*/ 3712477 h 3769466"/>
              <a:gd name="connsiteX39" fmla="*/ 1299807 w 2385355"/>
              <a:gd name="connsiteY39" fmla="*/ 3691536 h 3769466"/>
              <a:gd name="connsiteX40" fmla="*/ 1346302 w 2385355"/>
              <a:gd name="connsiteY40" fmla="*/ 3644421 h 3769466"/>
              <a:gd name="connsiteX41" fmla="*/ 1439293 w 2385355"/>
              <a:gd name="connsiteY41" fmla="*/ 3618246 h 3769466"/>
              <a:gd name="connsiteX42" fmla="*/ 1615975 w 2385355"/>
              <a:gd name="connsiteY42" fmla="*/ 3618204 h 3769466"/>
              <a:gd name="connsiteX43" fmla="*/ 1708966 w 2385355"/>
              <a:gd name="connsiteY43" fmla="*/ 3644172 h 3769466"/>
              <a:gd name="connsiteX44" fmla="*/ 1760627 w 2385355"/>
              <a:gd name="connsiteY44" fmla="*/ 3690913 h 3769466"/>
              <a:gd name="connsiteX45" fmla="*/ 1755461 w 2385355"/>
              <a:gd name="connsiteY45" fmla="*/ 3711687 h 3769466"/>
              <a:gd name="connsiteX46" fmla="*/ 1745129 w 2385355"/>
              <a:gd name="connsiteY46" fmla="*/ 3716880 h 3769466"/>
              <a:gd name="connsiteX47" fmla="*/ 1698634 w 2385355"/>
              <a:gd name="connsiteY47" fmla="*/ 3716880 h 3769466"/>
              <a:gd name="connsiteX48" fmla="*/ 1672803 w 2385355"/>
              <a:gd name="connsiteY48" fmla="*/ 3701300 h 3769466"/>
              <a:gd name="connsiteX49" fmla="*/ 1631474 w 2385355"/>
              <a:gd name="connsiteY49" fmla="*/ 3638978 h 3769466"/>
              <a:gd name="connsiteX50" fmla="*/ 1600477 w 2385355"/>
              <a:gd name="connsiteY50" fmla="*/ 3654559 h 3769466"/>
              <a:gd name="connsiteX51" fmla="*/ 1605643 w 2385355"/>
              <a:gd name="connsiteY51" fmla="*/ 3685719 h 3769466"/>
              <a:gd name="connsiteX52" fmla="*/ 1626307 w 2385355"/>
              <a:gd name="connsiteY52" fmla="*/ 3685719 h 3769466"/>
              <a:gd name="connsiteX53" fmla="*/ 1636640 w 2385355"/>
              <a:gd name="connsiteY53" fmla="*/ 3675332 h 3769466"/>
              <a:gd name="connsiteX54" fmla="*/ 1646972 w 2385355"/>
              <a:gd name="connsiteY54" fmla="*/ 3685719 h 3769466"/>
              <a:gd name="connsiteX55" fmla="*/ 1636640 w 2385355"/>
              <a:gd name="connsiteY55" fmla="*/ 3706493 h 3769466"/>
              <a:gd name="connsiteX56" fmla="*/ 1584978 w 2385355"/>
              <a:gd name="connsiteY56" fmla="*/ 3690913 h 3769466"/>
              <a:gd name="connsiteX57" fmla="*/ 1615975 w 2385355"/>
              <a:gd name="connsiteY57" fmla="*/ 3618204 h 3769466"/>
              <a:gd name="connsiteX58" fmla="*/ 942160 w 2385355"/>
              <a:gd name="connsiteY58" fmla="*/ 3614597 h 3769466"/>
              <a:gd name="connsiteX59" fmla="*/ 1035542 w 2385355"/>
              <a:gd name="connsiteY59" fmla="*/ 3640376 h 3769466"/>
              <a:gd name="connsiteX60" fmla="*/ 1082233 w 2385355"/>
              <a:gd name="connsiteY60" fmla="*/ 3686777 h 3769466"/>
              <a:gd name="connsiteX61" fmla="*/ 1082233 w 2385355"/>
              <a:gd name="connsiteY61" fmla="*/ 3707400 h 3769466"/>
              <a:gd name="connsiteX62" fmla="*/ 1071857 w 2385355"/>
              <a:gd name="connsiteY62" fmla="*/ 3707400 h 3769466"/>
              <a:gd name="connsiteX63" fmla="*/ 1019978 w 2385355"/>
              <a:gd name="connsiteY63" fmla="*/ 3707400 h 3769466"/>
              <a:gd name="connsiteX64" fmla="*/ 999227 w 2385355"/>
              <a:gd name="connsiteY64" fmla="*/ 3697089 h 3769466"/>
              <a:gd name="connsiteX65" fmla="*/ 957724 w 2385355"/>
              <a:gd name="connsiteY65" fmla="*/ 3635220 h 3769466"/>
              <a:gd name="connsiteX66" fmla="*/ 926597 w 2385355"/>
              <a:gd name="connsiteY66" fmla="*/ 3650687 h 3769466"/>
              <a:gd name="connsiteX67" fmla="*/ 926597 w 2385355"/>
              <a:gd name="connsiteY67" fmla="*/ 3681622 h 3769466"/>
              <a:gd name="connsiteX68" fmla="*/ 952536 w 2385355"/>
              <a:gd name="connsiteY68" fmla="*/ 3676466 h 3769466"/>
              <a:gd name="connsiteX69" fmla="*/ 962912 w 2385355"/>
              <a:gd name="connsiteY69" fmla="*/ 3671310 h 3769466"/>
              <a:gd name="connsiteX70" fmla="*/ 973288 w 2385355"/>
              <a:gd name="connsiteY70" fmla="*/ 3681622 h 3769466"/>
              <a:gd name="connsiteX71" fmla="*/ 962912 w 2385355"/>
              <a:gd name="connsiteY71" fmla="*/ 3702245 h 3769466"/>
              <a:gd name="connsiteX72" fmla="*/ 911033 w 2385355"/>
              <a:gd name="connsiteY72" fmla="*/ 3686777 h 3769466"/>
              <a:gd name="connsiteX73" fmla="*/ 942160 w 2385355"/>
              <a:gd name="connsiteY73" fmla="*/ 3614597 h 3769466"/>
              <a:gd name="connsiteX74" fmla="*/ 760115 w 2385355"/>
              <a:gd name="connsiteY74" fmla="*/ 3609376 h 3769466"/>
              <a:gd name="connsiteX75" fmla="*/ 801445 w 2385355"/>
              <a:gd name="connsiteY75" fmla="*/ 3685720 h 3769466"/>
              <a:gd name="connsiteX76" fmla="*/ 775614 w 2385355"/>
              <a:gd name="connsiteY76" fmla="*/ 3706079 h 3769466"/>
              <a:gd name="connsiteX77" fmla="*/ 734285 w 2385355"/>
              <a:gd name="connsiteY77" fmla="*/ 3680631 h 3769466"/>
              <a:gd name="connsiteX78" fmla="*/ 744617 w 2385355"/>
              <a:gd name="connsiteY78" fmla="*/ 3670451 h 3769466"/>
              <a:gd name="connsiteX79" fmla="*/ 754949 w 2385355"/>
              <a:gd name="connsiteY79" fmla="*/ 3675541 h 3769466"/>
              <a:gd name="connsiteX80" fmla="*/ 775614 w 2385355"/>
              <a:gd name="connsiteY80" fmla="*/ 3680631 h 3769466"/>
              <a:gd name="connsiteX81" fmla="*/ 780780 w 2385355"/>
              <a:gd name="connsiteY81" fmla="*/ 3650093 h 3769466"/>
              <a:gd name="connsiteX82" fmla="*/ 749783 w 2385355"/>
              <a:gd name="connsiteY82" fmla="*/ 3634824 h 3769466"/>
              <a:gd name="connsiteX83" fmla="*/ 708454 w 2385355"/>
              <a:gd name="connsiteY83" fmla="*/ 3695899 h 3769466"/>
              <a:gd name="connsiteX84" fmla="*/ 687789 w 2385355"/>
              <a:gd name="connsiteY84" fmla="*/ 3706079 h 3769466"/>
              <a:gd name="connsiteX85" fmla="*/ 641294 w 2385355"/>
              <a:gd name="connsiteY85" fmla="*/ 3706079 h 3769466"/>
              <a:gd name="connsiteX86" fmla="*/ 630961 w 2385355"/>
              <a:gd name="connsiteY86" fmla="*/ 3706079 h 3769466"/>
              <a:gd name="connsiteX87" fmla="*/ 625795 w 2385355"/>
              <a:gd name="connsiteY87" fmla="*/ 3685720 h 3769466"/>
              <a:gd name="connsiteX88" fmla="*/ 677457 w 2385355"/>
              <a:gd name="connsiteY88" fmla="*/ 3639914 h 3769466"/>
              <a:gd name="connsiteX89" fmla="*/ 760115 w 2385355"/>
              <a:gd name="connsiteY89" fmla="*/ 3609376 h 3769466"/>
              <a:gd name="connsiteX90" fmla="*/ 1716371 w 2385355"/>
              <a:gd name="connsiteY90" fmla="*/ 3530305 h 3769466"/>
              <a:gd name="connsiteX91" fmla="*/ 1729286 w 2385355"/>
              <a:gd name="connsiteY91" fmla="*/ 3541341 h 3769466"/>
              <a:gd name="connsiteX92" fmla="*/ 1770616 w 2385355"/>
              <a:gd name="connsiteY92" fmla="*/ 3603663 h 3769466"/>
              <a:gd name="connsiteX93" fmla="*/ 1801613 w 2385355"/>
              <a:gd name="connsiteY93" fmla="*/ 3588082 h 3769466"/>
              <a:gd name="connsiteX94" fmla="*/ 1801613 w 2385355"/>
              <a:gd name="connsiteY94" fmla="*/ 3556922 h 3769466"/>
              <a:gd name="connsiteX95" fmla="*/ 1780948 w 2385355"/>
              <a:gd name="connsiteY95" fmla="*/ 3562115 h 3769466"/>
              <a:gd name="connsiteX96" fmla="*/ 1765449 w 2385355"/>
              <a:gd name="connsiteY96" fmla="*/ 3572502 h 3769466"/>
              <a:gd name="connsiteX97" fmla="*/ 1760283 w 2385355"/>
              <a:gd name="connsiteY97" fmla="*/ 3556922 h 3769466"/>
              <a:gd name="connsiteX98" fmla="*/ 1760283 w 2385355"/>
              <a:gd name="connsiteY98" fmla="*/ 3546535 h 3769466"/>
              <a:gd name="connsiteX99" fmla="*/ 1817111 w 2385355"/>
              <a:gd name="connsiteY99" fmla="*/ 3551728 h 3769466"/>
              <a:gd name="connsiteX100" fmla="*/ 1786114 w 2385355"/>
              <a:gd name="connsiteY100" fmla="*/ 3629630 h 3769466"/>
              <a:gd name="connsiteX101" fmla="*/ 1698289 w 2385355"/>
              <a:gd name="connsiteY101" fmla="*/ 3598469 h 3769466"/>
              <a:gd name="connsiteX102" fmla="*/ 1646628 w 2385355"/>
              <a:gd name="connsiteY102" fmla="*/ 3551728 h 3769466"/>
              <a:gd name="connsiteX103" fmla="*/ 1651794 w 2385355"/>
              <a:gd name="connsiteY103" fmla="*/ 3530954 h 3769466"/>
              <a:gd name="connsiteX104" fmla="*/ 1662126 w 2385355"/>
              <a:gd name="connsiteY104" fmla="*/ 3530954 h 3769466"/>
              <a:gd name="connsiteX105" fmla="*/ 1703456 w 2385355"/>
              <a:gd name="connsiteY105" fmla="*/ 3530954 h 3769466"/>
              <a:gd name="connsiteX106" fmla="*/ 1716371 w 2385355"/>
              <a:gd name="connsiteY106" fmla="*/ 3530305 h 3769466"/>
              <a:gd name="connsiteX107" fmla="*/ 2038216 w 2385355"/>
              <a:gd name="connsiteY107" fmla="*/ 3530271 h 3769466"/>
              <a:gd name="connsiteX108" fmla="*/ 2051185 w 2385355"/>
              <a:gd name="connsiteY108" fmla="*/ 3530915 h 3769466"/>
              <a:gd name="connsiteX109" fmla="*/ 2087500 w 2385355"/>
              <a:gd name="connsiteY109" fmla="*/ 3530915 h 3769466"/>
              <a:gd name="connsiteX110" fmla="*/ 2097876 w 2385355"/>
              <a:gd name="connsiteY110" fmla="*/ 3530915 h 3769466"/>
              <a:gd name="connsiteX111" fmla="*/ 2103064 w 2385355"/>
              <a:gd name="connsiteY111" fmla="*/ 3551538 h 3769466"/>
              <a:gd name="connsiteX112" fmla="*/ 2051185 w 2385355"/>
              <a:gd name="connsiteY112" fmla="*/ 3597940 h 3769466"/>
              <a:gd name="connsiteX113" fmla="*/ 1962991 w 2385355"/>
              <a:gd name="connsiteY113" fmla="*/ 3628874 h 3769466"/>
              <a:gd name="connsiteX114" fmla="*/ 1926676 w 2385355"/>
              <a:gd name="connsiteY114" fmla="*/ 3556694 h 3769466"/>
              <a:gd name="connsiteX115" fmla="*/ 1957804 w 2385355"/>
              <a:gd name="connsiteY115" fmla="*/ 3530915 h 3769466"/>
              <a:gd name="connsiteX116" fmla="*/ 1994119 w 2385355"/>
              <a:gd name="connsiteY116" fmla="*/ 3556694 h 3769466"/>
              <a:gd name="connsiteX117" fmla="*/ 1988931 w 2385355"/>
              <a:gd name="connsiteY117" fmla="*/ 3572161 h 3769466"/>
              <a:gd name="connsiteX118" fmla="*/ 1973367 w 2385355"/>
              <a:gd name="connsiteY118" fmla="*/ 3561850 h 3769466"/>
              <a:gd name="connsiteX119" fmla="*/ 1952616 w 2385355"/>
              <a:gd name="connsiteY119" fmla="*/ 3556694 h 3769466"/>
              <a:gd name="connsiteX120" fmla="*/ 1947428 w 2385355"/>
              <a:gd name="connsiteY120" fmla="*/ 3592784 h 3769466"/>
              <a:gd name="connsiteX121" fmla="*/ 1978555 w 2385355"/>
              <a:gd name="connsiteY121" fmla="*/ 3608251 h 3769466"/>
              <a:gd name="connsiteX122" fmla="*/ 2025246 w 2385355"/>
              <a:gd name="connsiteY122" fmla="*/ 3541227 h 3769466"/>
              <a:gd name="connsiteX123" fmla="*/ 2038216 w 2385355"/>
              <a:gd name="connsiteY123" fmla="*/ 3530271 h 3769466"/>
              <a:gd name="connsiteX124" fmla="*/ 1518002 w 2385355"/>
              <a:gd name="connsiteY124" fmla="*/ 3526564 h 3769466"/>
              <a:gd name="connsiteX125" fmla="*/ 1559301 w 2385355"/>
              <a:gd name="connsiteY125" fmla="*/ 3547229 h 3769466"/>
              <a:gd name="connsiteX126" fmla="*/ 1579950 w 2385355"/>
              <a:gd name="connsiteY126" fmla="*/ 3557561 h 3769466"/>
              <a:gd name="connsiteX127" fmla="*/ 1610924 w 2385355"/>
              <a:gd name="connsiteY127" fmla="*/ 3578226 h 3769466"/>
              <a:gd name="connsiteX128" fmla="*/ 1574788 w 2385355"/>
              <a:gd name="connsiteY128" fmla="*/ 3598891 h 3769466"/>
              <a:gd name="connsiteX129" fmla="*/ 1548976 w 2385355"/>
              <a:gd name="connsiteY129" fmla="*/ 3624721 h 3769466"/>
              <a:gd name="connsiteX130" fmla="*/ 1538651 w 2385355"/>
              <a:gd name="connsiteY130" fmla="*/ 3666051 h 3769466"/>
              <a:gd name="connsiteX131" fmla="*/ 1543814 w 2385355"/>
              <a:gd name="connsiteY131" fmla="*/ 3691881 h 3769466"/>
              <a:gd name="connsiteX132" fmla="*/ 1543814 w 2385355"/>
              <a:gd name="connsiteY132" fmla="*/ 3717712 h 3769466"/>
              <a:gd name="connsiteX133" fmla="*/ 1512840 w 2385355"/>
              <a:gd name="connsiteY133" fmla="*/ 3717712 h 3769466"/>
              <a:gd name="connsiteX134" fmla="*/ 1512840 w 2385355"/>
              <a:gd name="connsiteY134" fmla="*/ 3691881 h 3769466"/>
              <a:gd name="connsiteX135" fmla="*/ 1518002 w 2385355"/>
              <a:gd name="connsiteY135" fmla="*/ 3666051 h 3769466"/>
              <a:gd name="connsiteX136" fmla="*/ 1502515 w 2385355"/>
              <a:gd name="connsiteY136" fmla="*/ 3624721 h 3769466"/>
              <a:gd name="connsiteX137" fmla="*/ 1487028 w 2385355"/>
              <a:gd name="connsiteY137" fmla="*/ 3598891 h 3769466"/>
              <a:gd name="connsiteX138" fmla="*/ 1456054 w 2385355"/>
              <a:gd name="connsiteY138" fmla="*/ 3578226 h 3769466"/>
              <a:gd name="connsiteX139" fmla="*/ 1487028 w 2385355"/>
              <a:gd name="connsiteY139" fmla="*/ 3557561 h 3769466"/>
              <a:gd name="connsiteX140" fmla="*/ 1518002 w 2385355"/>
              <a:gd name="connsiteY140" fmla="*/ 3526564 h 3769466"/>
              <a:gd name="connsiteX141" fmla="*/ 1035414 w 2385355"/>
              <a:gd name="connsiteY141" fmla="*/ 3525884 h 3769466"/>
              <a:gd name="connsiteX142" fmla="*/ 1045746 w 2385355"/>
              <a:gd name="connsiteY142" fmla="*/ 3536777 h 3769466"/>
              <a:gd name="connsiteX143" fmla="*/ 1092242 w 2385355"/>
              <a:gd name="connsiteY143" fmla="*/ 3598288 h 3769466"/>
              <a:gd name="connsiteX144" fmla="*/ 1123239 w 2385355"/>
              <a:gd name="connsiteY144" fmla="*/ 3582910 h 3769466"/>
              <a:gd name="connsiteX145" fmla="*/ 1123239 w 2385355"/>
              <a:gd name="connsiteY145" fmla="*/ 3552154 h 3769466"/>
              <a:gd name="connsiteX146" fmla="*/ 1102574 w 2385355"/>
              <a:gd name="connsiteY146" fmla="*/ 3557280 h 3769466"/>
              <a:gd name="connsiteX147" fmla="*/ 1087075 w 2385355"/>
              <a:gd name="connsiteY147" fmla="*/ 3567532 h 3769466"/>
              <a:gd name="connsiteX148" fmla="*/ 1076743 w 2385355"/>
              <a:gd name="connsiteY148" fmla="*/ 3552154 h 3769466"/>
              <a:gd name="connsiteX149" fmla="*/ 1092242 w 2385355"/>
              <a:gd name="connsiteY149" fmla="*/ 3531651 h 3769466"/>
              <a:gd name="connsiteX150" fmla="*/ 1138737 w 2385355"/>
              <a:gd name="connsiteY150" fmla="*/ 3547028 h 3769466"/>
              <a:gd name="connsiteX151" fmla="*/ 1107740 w 2385355"/>
              <a:gd name="connsiteY151" fmla="*/ 3618792 h 3769466"/>
              <a:gd name="connsiteX152" fmla="*/ 1019915 w 2385355"/>
              <a:gd name="connsiteY152" fmla="*/ 3593162 h 3769466"/>
              <a:gd name="connsiteX153" fmla="*/ 968254 w 2385355"/>
              <a:gd name="connsiteY153" fmla="*/ 3547028 h 3769466"/>
              <a:gd name="connsiteX154" fmla="*/ 973420 w 2385355"/>
              <a:gd name="connsiteY154" fmla="*/ 3526525 h 3769466"/>
              <a:gd name="connsiteX155" fmla="*/ 983752 w 2385355"/>
              <a:gd name="connsiteY155" fmla="*/ 3526525 h 3769466"/>
              <a:gd name="connsiteX156" fmla="*/ 1025082 w 2385355"/>
              <a:gd name="connsiteY156" fmla="*/ 3526525 h 3769466"/>
              <a:gd name="connsiteX157" fmla="*/ 1035414 w 2385355"/>
              <a:gd name="connsiteY157" fmla="*/ 3525884 h 3769466"/>
              <a:gd name="connsiteX158" fmla="*/ 674415 w 2385355"/>
              <a:gd name="connsiteY158" fmla="*/ 3525852 h 3769466"/>
              <a:gd name="connsiteX159" fmla="*/ 687330 w 2385355"/>
              <a:gd name="connsiteY159" fmla="*/ 3526488 h 3769466"/>
              <a:gd name="connsiteX160" fmla="*/ 733826 w 2385355"/>
              <a:gd name="connsiteY160" fmla="*/ 3526488 h 3769466"/>
              <a:gd name="connsiteX161" fmla="*/ 744158 w 2385355"/>
              <a:gd name="connsiteY161" fmla="*/ 3526488 h 3769466"/>
              <a:gd name="connsiteX162" fmla="*/ 744158 w 2385355"/>
              <a:gd name="connsiteY162" fmla="*/ 3546846 h 3769466"/>
              <a:gd name="connsiteX163" fmla="*/ 697663 w 2385355"/>
              <a:gd name="connsiteY163" fmla="*/ 3587563 h 3769466"/>
              <a:gd name="connsiteX164" fmla="*/ 604672 w 2385355"/>
              <a:gd name="connsiteY164" fmla="*/ 3618101 h 3769466"/>
              <a:gd name="connsiteX165" fmla="*/ 568509 w 2385355"/>
              <a:gd name="connsiteY165" fmla="*/ 3546846 h 3769466"/>
              <a:gd name="connsiteX166" fmla="*/ 599506 w 2385355"/>
              <a:gd name="connsiteY166" fmla="*/ 3526488 h 3769466"/>
              <a:gd name="connsiteX167" fmla="*/ 635669 w 2385355"/>
              <a:gd name="connsiteY167" fmla="*/ 3551936 h 3769466"/>
              <a:gd name="connsiteX168" fmla="*/ 630502 w 2385355"/>
              <a:gd name="connsiteY168" fmla="*/ 3567205 h 3769466"/>
              <a:gd name="connsiteX169" fmla="*/ 615004 w 2385355"/>
              <a:gd name="connsiteY169" fmla="*/ 3557026 h 3769466"/>
              <a:gd name="connsiteX170" fmla="*/ 594339 w 2385355"/>
              <a:gd name="connsiteY170" fmla="*/ 3551936 h 3769466"/>
              <a:gd name="connsiteX171" fmla="*/ 589173 w 2385355"/>
              <a:gd name="connsiteY171" fmla="*/ 3582474 h 3769466"/>
              <a:gd name="connsiteX172" fmla="*/ 625336 w 2385355"/>
              <a:gd name="connsiteY172" fmla="*/ 3597743 h 3769466"/>
              <a:gd name="connsiteX173" fmla="*/ 661499 w 2385355"/>
              <a:gd name="connsiteY173" fmla="*/ 3536667 h 3769466"/>
              <a:gd name="connsiteX174" fmla="*/ 674415 w 2385355"/>
              <a:gd name="connsiteY174" fmla="*/ 3525852 h 3769466"/>
              <a:gd name="connsiteX175" fmla="*/ 366895 w 2385355"/>
              <a:gd name="connsiteY175" fmla="*/ 3525851 h 3769466"/>
              <a:gd name="connsiteX176" fmla="*/ 377271 w 2385355"/>
              <a:gd name="connsiteY176" fmla="*/ 3536667 h 3769466"/>
              <a:gd name="connsiteX177" fmla="*/ 418774 w 2385355"/>
              <a:gd name="connsiteY177" fmla="*/ 3597742 h 3769466"/>
              <a:gd name="connsiteX178" fmla="*/ 449901 w 2385355"/>
              <a:gd name="connsiteY178" fmla="*/ 3582473 h 3769466"/>
              <a:gd name="connsiteX179" fmla="*/ 449901 w 2385355"/>
              <a:gd name="connsiteY179" fmla="*/ 3551935 h 3769466"/>
              <a:gd name="connsiteX180" fmla="*/ 423962 w 2385355"/>
              <a:gd name="connsiteY180" fmla="*/ 3557025 h 3769466"/>
              <a:gd name="connsiteX181" fmla="*/ 413586 w 2385355"/>
              <a:gd name="connsiteY181" fmla="*/ 3567204 h 3769466"/>
              <a:gd name="connsiteX182" fmla="*/ 403210 w 2385355"/>
              <a:gd name="connsiteY182" fmla="*/ 3551935 h 3769466"/>
              <a:gd name="connsiteX183" fmla="*/ 444714 w 2385355"/>
              <a:gd name="connsiteY183" fmla="*/ 3526487 h 3769466"/>
              <a:gd name="connsiteX184" fmla="*/ 470653 w 2385355"/>
              <a:gd name="connsiteY184" fmla="*/ 3582473 h 3769466"/>
              <a:gd name="connsiteX185" fmla="*/ 434338 w 2385355"/>
              <a:gd name="connsiteY185" fmla="*/ 3618101 h 3769466"/>
              <a:gd name="connsiteX186" fmla="*/ 346144 w 2385355"/>
              <a:gd name="connsiteY186" fmla="*/ 3597742 h 3769466"/>
              <a:gd name="connsiteX187" fmla="*/ 294265 w 2385355"/>
              <a:gd name="connsiteY187" fmla="*/ 3546846 h 3769466"/>
              <a:gd name="connsiteX188" fmla="*/ 294265 w 2385355"/>
              <a:gd name="connsiteY188" fmla="*/ 3526487 h 3769466"/>
              <a:gd name="connsiteX189" fmla="*/ 304641 w 2385355"/>
              <a:gd name="connsiteY189" fmla="*/ 3526487 h 3769466"/>
              <a:gd name="connsiteX190" fmla="*/ 356520 w 2385355"/>
              <a:gd name="connsiteY190" fmla="*/ 3526487 h 3769466"/>
              <a:gd name="connsiteX191" fmla="*/ 366895 w 2385355"/>
              <a:gd name="connsiteY191" fmla="*/ 3525851 h 3769466"/>
              <a:gd name="connsiteX192" fmla="*/ 1858993 w 2385355"/>
              <a:gd name="connsiteY192" fmla="*/ 3525761 h 3769466"/>
              <a:gd name="connsiteX193" fmla="*/ 1889927 w 2385355"/>
              <a:gd name="connsiteY193" fmla="*/ 3525761 h 3769466"/>
              <a:gd name="connsiteX194" fmla="*/ 1889927 w 2385355"/>
              <a:gd name="connsiteY194" fmla="*/ 3551488 h 3769466"/>
              <a:gd name="connsiteX195" fmla="*/ 1884772 w 2385355"/>
              <a:gd name="connsiteY195" fmla="*/ 3577216 h 3769466"/>
              <a:gd name="connsiteX196" fmla="*/ 1900239 w 2385355"/>
              <a:gd name="connsiteY196" fmla="*/ 3618380 h 3769466"/>
              <a:gd name="connsiteX197" fmla="*/ 1926018 w 2385355"/>
              <a:gd name="connsiteY197" fmla="*/ 3644108 h 3769466"/>
              <a:gd name="connsiteX198" fmla="*/ 1956952 w 2385355"/>
              <a:gd name="connsiteY198" fmla="*/ 3669836 h 3769466"/>
              <a:gd name="connsiteX199" fmla="*/ 1926018 w 2385355"/>
              <a:gd name="connsiteY199" fmla="*/ 3690418 h 3769466"/>
              <a:gd name="connsiteX200" fmla="*/ 1910550 w 2385355"/>
              <a:gd name="connsiteY200" fmla="*/ 3700709 h 3769466"/>
              <a:gd name="connsiteX201" fmla="*/ 1848682 w 2385355"/>
              <a:gd name="connsiteY201" fmla="*/ 3700709 h 3769466"/>
              <a:gd name="connsiteX202" fmla="*/ 1822903 w 2385355"/>
              <a:gd name="connsiteY202" fmla="*/ 3690418 h 3769466"/>
              <a:gd name="connsiteX203" fmla="*/ 1791969 w 2385355"/>
              <a:gd name="connsiteY203" fmla="*/ 3669836 h 3769466"/>
              <a:gd name="connsiteX204" fmla="*/ 1828059 w 2385355"/>
              <a:gd name="connsiteY204" fmla="*/ 3644108 h 3769466"/>
              <a:gd name="connsiteX205" fmla="*/ 1864149 w 2385355"/>
              <a:gd name="connsiteY205" fmla="*/ 3577216 h 3769466"/>
              <a:gd name="connsiteX206" fmla="*/ 1858993 w 2385355"/>
              <a:gd name="connsiteY206" fmla="*/ 3551488 h 3769466"/>
              <a:gd name="connsiteX207" fmla="*/ 1858993 w 2385355"/>
              <a:gd name="connsiteY207" fmla="*/ 3525761 h 3769466"/>
              <a:gd name="connsiteX208" fmla="*/ 1274857 w 2385355"/>
              <a:gd name="connsiteY208" fmla="*/ 3523232 h 3769466"/>
              <a:gd name="connsiteX209" fmla="*/ 1304819 w 2385355"/>
              <a:gd name="connsiteY209" fmla="*/ 3535477 h 3769466"/>
              <a:gd name="connsiteX210" fmla="*/ 1315241 w 2385355"/>
              <a:gd name="connsiteY210" fmla="*/ 3550944 h 3769466"/>
              <a:gd name="connsiteX211" fmla="*/ 1304819 w 2385355"/>
              <a:gd name="connsiteY211" fmla="*/ 3566411 h 3769466"/>
              <a:gd name="connsiteX212" fmla="*/ 1294398 w 2385355"/>
              <a:gd name="connsiteY212" fmla="*/ 3556100 h 3769466"/>
              <a:gd name="connsiteX213" fmla="*/ 1273554 w 2385355"/>
              <a:gd name="connsiteY213" fmla="*/ 3550944 h 3769466"/>
              <a:gd name="connsiteX214" fmla="*/ 1268344 w 2385355"/>
              <a:gd name="connsiteY214" fmla="*/ 3587034 h 3769466"/>
              <a:gd name="connsiteX215" fmla="*/ 1299608 w 2385355"/>
              <a:gd name="connsiteY215" fmla="*/ 3602501 h 3769466"/>
              <a:gd name="connsiteX216" fmla="*/ 1351717 w 2385355"/>
              <a:gd name="connsiteY216" fmla="*/ 3535477 h 3769466"/>
              <a:gd name="connsiteX217" fmla="*/ 1372560 w 2385355"/>
              <a:gd name="connsiteY217" fmla="*/ 3525165 h 3769466"/>
              <a:gd name="connsiteX218" fmla="*/ 1409035 w 2385355"/>
              <a:gd name="connsiteY218" fmla="*/ 3525165 h 3769466"/>
              <a:gd name="connsiteX219" fmla="*/ 1419457 w 2385355"/>
              <a:gd name="connsiteY219" fmla="*/ 3525165 h 3769466"/>
              <a:gd name="connsiteX220" fmla="*/ 1424668 w 2385355"/>
              <a:gd name="connsiteY220" fmla="*/ 3545788 h 3769466"/>
              <a:gd name="connsiteX221" fmla="*/ 1377771 w 2385355"/>
              <a:gd name="connsiteY221" fmla="*/ 3597345 h 3769466"/>
              <a:gd name="connsiteX222" fmla="*/ 1283976 w 2385355"/>
              <a:gd name="connsiteY222" fmla="*/ 3617968 h 3769466"/>
              <a:gd name="connsiteX223" fmla="*/ 1252711 w 2385355"/>
              <a:gd name="connsiteY223" fmla="*/ 3545788 h 3769466"/>
              <a:gd name="connsiteX224" fmla="*/ 1274857 w 2385355"/>
              <a:gd name="connsiteY224" fmla="*/ 3523232 h 3769466"/>
              <a:gd name="connsiteX225" fmla="*/ 1180157 w 2385355"/>
              <a:gd name="connsiteY225" fmla="*/ 3521398 h 3769466"/>
              <a:gd name="connsiteX226" fmla="*/ 1211487 w 2385355"/>
              <a:gd name="connsiteY226" fmla="*/ 3521398 h 3769466"/>
              <a:gd name="connsiteX227" fmla="*/ 1211487 w 2385355"/>
              <a:gd name="connsiteY227" fmla="*/ 3547126 h 3769466"/>
              <a:gd name="connsiteX228" fmla="*/ 1206266 w 2385355"/>
              <a:gd name="connsiteY228" fmla="*/ 3572854 h 3769466"/>
              <a:gd name="connsiteX229" fmla="*/ 1242818 w 2385355"/>
              <a:gd name="connsiteY229" fmla="*/ 3644891 h 3769466"/>
              <a:gd name="connsiteX230" fmla="*/ 1274149 w 2385355"/>
              <a:gd name="connsiteY230" fmla="*/ 3665473 h 3769466"/>
              <a:gd name="connsiteX231" fmla="*/ 1242818 w 2385355"/>
              <a:gd name="connsiteY231" fmla="*/ 3686055 h 3769466"/>
              <a:gd name="connsiteX232" fmla="*/ 1216709 w 2385355"/>
              <a:gd name="connsiteY232" fmla="*/ 3696347 h 3769466"/>
              <a:gd name="connsiteX233" fmla="*/ 1164491 w 2385355"/>
              <a:gd name="connsiteY233" fmla="*/ 3696347 h 3769466"/>
              <a:gd name="connsiteX234" fmla="*/ 1143604 w 2385355"/>
              <a:gd name="connsiteY234" fmla="*/ 3686055 h 3769466"/>
              <a:gd name="connsiteX235" fmla="*/ 1107051 w 2385355"/>
              <a:gd name="connsiteY235" fmla="*/ 3665473 h 3769466"/>
              <a:gd name="connsiteX236" fmla="*/ 1143604 w 2385355"/>
              <a:gd name="connsiteY236" fmla="*/ 3639746 h 3769466"/>
              <a:gd name="connsiteX237" fmla="*/ 1169713 w 2385355"/>
              <a:gd name="connsiteY237" fmla="*/ 3614018 h 3769466"/>
              <a:gd name="connsiteX238" fmla="*/ 1185378 w 2385355"/>
              <a:gd name="connsiteY238" fmla="*/ 3572854 h 3769466"/>
              <a:gd name="connsiteX239" fmla="*/ 1180157 w 2385355"/>
              <a:gd name="connsiteY239" fmla="*/ 3547126 h 3769466"/>
              <a:gd name="connsiteX240" fmla="*/ 1180157 w 2385355"/>
              <a:gd name="connsiteY240" fmla="*/ 3521398 h 3769466"/>
              <a:gd name="connsiteX241" fmla="*/ 506147 w 2385355"/>
              <a:gd name="connsiteY241" fmla="*/ 3521398 h 3769466"/>
              <a:gd name="connsiteX242" fmla="*/ 532256 w 2385355"/>
              <a:gd name="connsiteY242" fmla="*/ 3521398 h 3769466"/>
              <a:gd name="connsiteX243" fmla="*/ 537477 w 2385355"/>
              <a:gd name="connsiteY243" fmla="*/ 3547126 h 3769466"/>
              <a:gd name="connsiteX244" fmla="*/ 532256 w 2385355"/>
              <a:gd name="connsiteY244" fmla="*/ 3572854 h 3769466"/>
              <a:gd name="connsiteX245" fmla="*/ 542699 w 2385355"/>
              <a:gd name="connsiteY245" fmla="*/ 3614018 h 3769466"/>
              <a:gd name="connsiteX246" fmla="*/ 568808 w 2385355"/>
              <a:gd name="connsiteY246" fmla="*/ 3639746 h 3769466"/>
              <a:gd name="connsiteX247" fmla="*/ 605361 w 2385355"/>
              <a:gd name="connsiteY247" fmla="*/ 3665473 h 3769466"/>
              <a:gd name="connsiteX248" fmla="*/ 574030 w 2385355"/>
              <a:gd name="connsiteY248" fmla="*/ 3686055 h 3769466"/>
              <a:gd name="connsiteX249" fmla="*/ 547921 w 2385355"/>
              <a:gd name="connsiteY249" fmla="*/ 3696347 h 3769466"/>
              <a:gd name="connsiteX250" fmla="*/ 490481 w 2385355"/>
              <a:gd name="connsiteY250" fmla="*/ 3696347 h 3769466"/>
              <a:gd name="connsiteX251" fmla="*/ 464372 w 2385355"/>
              <a:gd name="connsiteY251" fmla="*/ 3686055 h 3769466"/>
              <a:gd name="connsiteX252" fmla="*/ 433041 w 2385355"/>
              <a:gd name="connsiteY252" fmla="*/ 3665473 h 3769466"/>
              <a:gd name="connsiteX253" fmla="*/ 469594 w 2385355"/>
              <a:gd name="connsiteY253" fmla="*/ 3639746 h 3769466"/>
              <a:gd name="connsiteX254" fmla="*/ 490481 w 2385355"/>
              <a:gd name="connsiteY254" fmla="*/ 3614018 h 3769466"/>
              <a:gd name="connsiteX255" fmla="*/ 506147 w 2385355"/>
              <a:gd name="connsiteY255" fmla="*/ 3572854 h 3769466"/>
              <a:gd name="connsiteX256" fmla="*/ 506147 w 2385355"/>
              <a:gd name="connsiteY256" fmla="*/ 3547126 h 3769466"/>
              <a:gd name="connsiteX257" fmla="*/ 506147 w 2385355"/>
              <a:gd name="connsiteY257" fmla="*/ 3521398 h 3769466"/>
              <a:gd name="connsiteX258" fmla="*/ 201253 w 2385355"/>
              <a:gd name="connsiteY258" fmla="*/ 3520020 h 3769466"/>
              <a:gd name="connsiteX259" fmla="*/ 221918 w 2385355"/>
              <a:gd name="connsiteY259" fmla="*/ 3530353 h 3769466"/>
              <a:gd name="connsiteX260" fmla="*/ 237416 w 2385355"/>
              <a:gd name="connsiteY260" fmla="*/ 3540685 h 3769466"/>
              <a:gd name="connsiteX261" fmla="*/ 252915 w 2385355"/>
              <a:gd name="connsiteY261" fmla="*/ 3556184 h 3769466"/>
              <a:gd name="connsiteX262" fmla="*/ 273579 w 2385355"/>
              <a:gd name="connsiteY262" fmla="*/ 3571682 h 3769466"/>
              <a:gd name="connsiteX263" fmla="*/ 273579 w 2385355"/>
              <a:gd name="connsiteY263" fmla="*/ 3592347 h 3769466"/>
              <a:gd name="connsiteX264" fmla="*/ 201253 w 2385355"/>
              <a:gd name="connsiteY264" fmla="*/ 3613011 h 3769466"/>
              <a:gd name="connsiteX265" fmla="*/ 159924 w 2385355"/>
              <a:gd name="connsiteY265" fmla="*/ 3669839 h 3769466"/>
              <a:gd name="connsiteX266" fmla="*/ 165090 w 2385355"/>
              <a:gd name="connsiteY266" fmla="*/ 3685337 h 3769466"/>
              <a:gd name="connsiteX267" fmla="*/ 154758 w 2385355"/>
              <a:gd name="connsiteY267" fmla="*/ 3711168 h 3769466"/>
              <a:gd name="connsiteX268" fmla="*/ 103096 w 2385355"/>
              <a:gd name="connsiteY268" fmla="*/ 3675005 h 3769466"/>
              <a:gd name="connsiteX269" fmla="*/ 97930 w 2385355"/>
              <a:gd name="connsiteY269" fmla="*/ 3638842 h 3769466"/>
              <a:gd name="connsiteX270" fmla="*/ 128927 w 2385355"/>
              <a:gd name="connsiteY270" fmla="*/ 3644008 h 3769466"/>
              <a:gd name="connsiteX271" fmla="*/ 175422 w 2385355"/>
              <a:gd name="connsiteY271" fmla="*/ 3607845 h 3769466"/>
              <a:gd name="connsiteX272" fmla="*/ 196087 w 2385355"/>
              <a:gd name="connsiteY272" fmla="*/ 3551017 h 3769466"/>
              <a:gd name="connsiteX273" fmla="*/ 201253 w 2385355"/>
              <a:gd name="connsiteY273" fmla="*/ 3520020 h 3769466"/>
              <a:gd name="connsiteX274" fmla="*/ 848142 w 2385355"/>
              <a:gd name="connsiteY274" fmla="*/ 3516924 h 3769466"/>
              <a:gd name="connsiteX275" fmla="*/ 874251 w 2385355"/>
              <a:gd name="connsiteY275" fmla="*/ 3536220 h 3769466"/>
              <a:gd name="connsiteX276" fmla="*/ 900360 w 2385355"/>
              <a:gd name="connsiteY276" fmla="*/ 3546511 h 3769466"/>
              <a:gd name="connsiteX277" fmla="*/ 931691 w 2385355"/>
              <a:gd name="connsiteY277" fmla="*/ 3567093 h 3769466"/>
              <a:gd name="connsiteX278" fmla="*/ 900360 w 2385355"/>
              <a:gd name="connsiteY278" fmla="*/ 3592821 h 3769466"/>
              <a:gd name="connsiteX279" fmla="*/ 874251 w 2385355"/>
              <a:gd name="connsiteY279" fmla="*/ 3618549 h 3769466"/>
              <a:gd name="connsiteX280" fmla="*/ 863808 w 2385355"/>
              <a:gd name="connsiteY280" fmla="*/ 3659713 h 3769466"/>
              <a:gd name="connsiteX281" fmla="*/ 869029 w 2385355"/>
              <a:gd name="connsiteY281" fmla="*/ 3685441 h 3769466"/>
              <a:gd name="connsiteX282" fmla="*/ 869029 w 2385355"/>
              <a:gd name="connsiteY282" fmla="*/ 3711168 h 3769466"/>
              <a:gd name="connsiteX283" fmla="*/ 842920 w 2385355"/>
              <a:gd name="connsiteY283" fmla="*/ 3711168 h 3769466"/>
              <a:gd name="connsiteX284" fmla="*/ 842920 w 2385355"/>
              <a:gd name="connsiteY284" fmla="*/ 3685441 h 3769466"/>
              <a:gd name="connsiteX285" fmla="*/ 842920 w 2385355"/>
              <a:gd name="connsiteY285" fmla="*/ 3659713 h 3769466"/>
              <a:gd name="connsiteX286" fmla="*/ 827255 w 2385355"/>
              <a:gd name="connsiteY286" fmla="*/ 3618549 h 3769466"/>
              <a:gd name="connsiteX287" fmla="*/ 801146 w 2385355"/>
              <a:gd name="connsiteY287" fmla="*/ 3592821 h 3769466"/>
              <a:gd name="connsiteX288" fmla="*/ 764593 w 2385355"/>
              <a:gd name="connsiteY288" fmla="*/ 3567093 h 3769466"/>
              <a:gd name="connsiteX289" fmla="*/ 801146 w 2385355"/>
              <a:gd name="connsiteY289" fmla="*/ 3546511 h 3769466"/>
              <a:gd name="connsiteX290" fmla="*/ 822033 w 2385355"/>
              <a:gd name="connsiteY290" fmla="*/ 3536220 h 3769466"/>
              <a:gd name="connsiteX291" fmla="*/ 848142 w 2385355"/>
              <a:gd name="connsiteY291" fmla="*/ 3516924 h 3769466"/>
              <a:gd name="connsiteX292" fmla="*/ 2199081 w 2385355"/>
              <a:gd name="connsiteY292" fmla="*/ 3515672 h 3769466"/>
              <a:gd name="connsiteX293" fmla="*/ 2207499 w 2385355"/>
              <a:gd name="connsiteY293" fmla="*/ 3526033 h 3769466"/>
              <a:gd name="connsiteX294" fmla="*/ 2217860 w 2385355"/>
              <a:gd name="connsiteY294" fmla="*/ 3603740 h 3769466"/>
              <a:gd name="connsiteX295" fmla="*/ 2248943 w 2385355"/>
              <a:gd name="connsiteY295" fmla="*/ 3634823 h 3769466"/>
              <a:gd name="connsiteX296" fmla="*/ 2285207 w 2385355"/>
              <a:gd name="connsiteY296" fmla="*/ 3650365 h 3769466"/>
              <a:gd name="connsiteX297" fmla="*/ 2305929 w 2385355"/>
              <a:gd name="connsiteY297" fmla="*/ 3660726 h 3769466"/>
              <a:gd name="connsiteX298" fmla="*/ 2264485 w 2385355"/>
              <a:gd name="connsiteY298" fmla="*/ 3707350 h 3769466"/>
              <a:gd name="connsiteX299" fmla="*/ 2228221 w 2385355"/>
              <a:gd name="connsiteY299" fmla="*/ 3707350 h 3769466"/>
              <a:gd name="connsiteX300" fmla="*/ 2238582 w 2385355"/>
              <a:gd name="connsiteY300" fmla="*/ 3676267 h 3769466"/>
              <a:gd name="connsiteX301" fmla="*/ 2207499 w 2385355"/>
              <a:gd name="connsiteY301" fmla="*/ 3624462 h 3769466"/>
              <a:gd name="connsiteX302" fmla="*/ 2145333 w 2385355"/>
              <a:gd name="connsiteY302" fmla="*/ 3603740 h 3769466"/>
              <a:gd name="connsiteX303" fmla="*/ 2129792 w 2385355"/>
              <a:gd name="connsiteY303" fmla="*/ 3572657 h 3769466"/>
              <a:gd name="connsiteX304" fmla="*/ 2140153 w 2385355"/>
              <a:gd name="connsiteY304" fmla="*/ 3562296 h 3769466"/>
              <a:gd name="connsiteX305" fmla="*/ 2166055 w 2385355"/>
              <a:gd name="connsiteY305" fmla="*/ 3536394 h 3769466"/>
              <a:gd name="connsiteX306" fmla="*/ 2186777 w 2385355"/>
              <a:gd name="connsiteY306" fmla="*/ 3520852 h 3769466"/>
              <a:gd name="connsiteX307" fmla="*/ 2199081 w 2385355"/>
              <a:gd name="connsiteY307" fmla="*/ 3515672 h 3769466"/>
              <a:gd name="connsiteX308" fmla="*/ 2309596 w 2385355"/>
              <a:gd name="connsiteY308" fmla="*/ 3383735 h 3769466"/>
              <a:gd name="connsiteX309" fmla="*/ 2320489 w 2385355"/>
              <a:gd name="connsiteY309" fmla="*/ 3392134 h 3769466"/>
              <a:gd name="connsiteX310" fmla="*/ 2320489 w 2385355"/>
              <a:gd name="connsiteY310" fmla="*/ 3402471 h 3769466"/>
              <a:gd name="connsiteX311" fmla="*/ 2320489 w 2385355"/>
              <a:gd name="connsiteY311" fmla="*/ 3485170 h 3769466"/>
              <a:gd name="connsiteX312" fmla="*/ 2305111 w 2385355"/>
              <a:gd name="connsiteY312" fmla="*/ 3521350 h 3769466"/>
              <a:gd name="connsiteX313" fmla="*/ 2258977 w 2385355"/>
              <a:gd name="connsiteY313" fmla="*/ 3531688 h 3769466"/>
              <a:gd name="connsiteX314" fmla="*/ 2269229 w 2385355"/>
              <a:gd name="connsiteY314" fmla="*/ 3588543 h 3769466"/>
              <a:gd name="connsiteX315" fmla="*/ 2289733 w 2385355"/>
              <a:gd name="connsiteY315" fmla="*/ 3573037 h 3769466"/>
              <a:gd name="connsiteX316" fmla="*/ 2294859 w 2385355"/>
              <a:gd name="connsiteY316" fmla="*/ 3547194 h 3769466"/>
              <a:gd name="connsiteX317" fmla="*/ 2299985 w 2385355"/>
              <a:gd name="connsiteY317" fmla="*/ 3609217 h 3769466"/>
              <a:gd name="connsiteX318" fmla="*/ 2233348 w 2385355"/>
              <a:gd name="connsiteY318" fmla="*/ 3562700 h 3769466"/>
              <a:gd name="connsiteX319" fmla="*/ 2294859 w 2385355"/>
              <a:gd name="connsiteY319" fmla="*/ 3386965 h 3769466"/>
              <a:gd name="connsiteX320" fmla="*/ 2309596 w 2385355"/>
              <a:gd name="connsiteY320" fmla="*/ 3383735 h 3769466"/>
              <a:gd name="connsiteX321" fmla="*/ 96830 w 2385355"/>
              <a:gd name="connsiteY321" fmla="*/ 3379144 h 3769466"/>
              <a:gd name="connsiteX322" fmla="*/ 111826 w 2385355"/>
              <a:gd name="connsiteY322" fmla="*/ 3385627 h 3769466"/>
              <a:gd name="connsiteX323" fmla="*/ 143123 w 2385355"/>
              <a:gd name="connsiteY323" fmla="*/ 3598276 h 3769466"/>
              <a:gd name="connsiteX324" fmla="*/ 101394 w 2385355"/>
              <a:gd name="connsiteY324" fmla="*/ 3598276 h 3769466"/>
              <a:gd name="connsiteX325" fmla="*/ 111826 w 2385355"/>
              <a:gd name="connsiteY325" fmla="*/ 3541224 h 3769466"/>
              <a:gd name="connsiteX326" fmla="*/ 117042 w 2385355"/>
              <a:gd name="connsiteY326" fmla="*/ 3567156 h 3769466"/>
              <a:gd name="connsiteX327" fmla="*/ 143123 w 2385355"/>
              <a:gd name="connsiteY327" fmla="*/ 3530850 h 3769466"/>
              <a:gd name="connsiteX328" fmla="*/ 101394 w 2385355"/>
              <a:gd name="connsiteY328" fmla="*/ 3515291 h 3769466"/>
              <a:gd name="connsiteX329" fmla="*/ 85746 w 2385355"/>
              <a:gd name="connsiteY329" fmla="*/ 3484171 h 3769466"/>
              <a:gd name="connsiteX330" fmla="*/ 85746 w 2385355"/>
              <a:gd name="connsiteY330" fmla="*/ 3396000 h 3769466"/>
              <a:gd name="connsiteX331" fmla="*/ 85746 w 2385355"/>
              <a:gd name="connsiteY331" fmla="*/ 3380440 h 3769466"/>
              <a:gd name="connsiteX332" fmla="*/ 96830 w 2385355"/>
              <a:gd name="connsiteY332" fmla="*/ 3379144 h 3769466"/>
              <a:gd name="connsiteX333" fmla="*/ 2172932 w 2385355"/>
              <a:gd name="connsiteY333" fmla="*/ 3318281 h 3769466"/>
              <a:gd name="connsiteX334" fmla="*/ 2227419 w 2385355"/>
              <a:gd name="connsiteY334" fmla="*/ 3380455 h 3769466"/>
              <a:gd name="connsiteX335" fmla="*/ 2155092 w 2385355"/>
              <a:gd name="connsiteY335" fmla="*/ 3505290 h 3769466"/>
              <a:gd name="connsiteX336" fmla="*/ 2134428 w 2385355"/>
              <a:gd name="connsiteY336" fmla="*/ 3489686 h 3769466"/>
              <a:gd name="connsiteX337" fmla="*/ 2134428 w 2385355"/>
              <a:gd name="connsiteY337" fmla="*/ 3427268 h 3769466"/>
              <a:gd name="connsiteX338" fmla="*/ 2155092 w 2385355"/>
              <a:gd name="connsiteY338" fmla="*/ 3411663 h 3769466"/>
              <a:gd name="connsiteX339" fmla="*/ 2206754 w 2385355"/>
              <a:gd name="connsiteY339" fmla="*/ 3370052 h 3769466"/>
              <a:gd name="connsiteX340" fmla="*/ 2186089 w 2385355"/>
              <a:gd name="connsiteY340" fmla="*/ 3333641 h 3769466"/>
              <a:gd name="connsiteX341" fmla="*/ 2170591 w 2385355"/>
              <a:gd name="connsiteY341" fmla="*/ 3338843 h 3769466"/>
              <a:gd name="connsiteX342" fmla="*/ 2170591 w 2385355"/>
              <a:gd name="connsiteY342" fmla="*/ 3354447 h 3769466"/>
              <a:gd name="connsiteX343" fmla="*/ 2175757 w 2385355"/>
              <a:gd name="connsiteY343" fmla="*/ 3359649 h 3769466"/>
              <a:gd name="connsiteX344" fmla="*/ 2160258 w 2385355"/>
              <a:gd name="connsiteY344" fmla="*/ 3375253 h 3769466"/>
              <a:gd name="connsiteX345" fmla="*/ 2155092 w 2385355"/>
              <a:gd name="connsiteY345" fmla="*/ 3328440 h 3769466"/>
              <a:gd name="connsiteX346" fmla="*/ 2172932 w 2385355"/>
              <a:gd name="connsiteY346" fmla="*/ 3318281 h 3769466"/>
              <a:gd name="connsiteX347" fmla="*/ 228680 w 2385355"/>
              <a:gd name="connsiteY347" fmla="*/ 3317428 h 3769466"/>
              <a:gd name="connsiteX348" fmla="*/ 246600 w 2385355"/>
              <a:gd name="connsiteY348" fmla="*/ 3328356 h 3769466"/>
              <a:gd name="connsiteX349" fmla="*/ 241434 w 2385355"/>
              <a:gd name="connsiteY349" fmla="*/ 3380161 h 3769466"/>
              <a:gd name="connsiteX350" fmla="*/ 225935 w 2385355"/>
              <a:gd name="connsiteY350" fmla="*/ 3359439 h 3769466"/>
              <a:gd name="connsiteX351" fmla="*/ 231101 w 2385355"/>
              <a:gd name="connsiteY351" fmla="*/ 3354258 h 3769466"/>
              <a:gd name="connsiteX352" fmla="*/ 231101 w 2385355"/>
              <a:gd name="connsiteY352" fmla="*/ 3338717 h 3769466"/>
              <a:gd name="connsiteX353" fmla="*/ 215603 w 2385355"/>
              <a:gd name="connsiteY353" fmla="*/ 3333536 h 3769466"/>
              <a:gd name="connsiteX354" fmla="*/ 194938 w 2385355"/>
              <a:gd name="connsiteY354" fmla="*/ 3369800 h 3769466"/>
              <a:gd name="connsiteX355" fmla="*/ 246600 w 2385355"/>
              <a:gd name="connsiteY355" fmla="*/ 3406063 h 3769466"/>
              <a:gd name="connsiteX356" fmla="*/ 267264 w 2385355"/>
              <a:gd name="connsiteY356" fmla="*/ 3426785 h 3769466"/>
              <a:gd name="connsiteX357" fmla="*/ 267264 w 2385355"/>
              <a:gd name="connsiteY357" fmla="*/ 3494132 h 3769466"/>
              <a:gd name="connsiteX358" fmla="*/ 246600 w 2385355"/>
              <a:gd name="connsiteY358" fmla="*/ 3504493 h 3769466"/>
              <a:gd name="connsiteX359" fmla="*/ 200104 w 2385355"/>
              <a:gd name="connsiteY359" fmla="*/ 3457868 h 3769466"/>
              <a:gd name="connsiteX360" fmla="*/ 169107 w 2385355"/>
              <a:gd name="connsiteY360" fmla="*/ 3374980 h 3769466"/>
              <a:gd name="connsiteX361" fmla="*/ 228680 w 2385355"/>
              <a:gd name="connsiteY361" fmla="*/ 3317428 h 3769466"/>
              <a:gd name="connsiteX362" fmla="*/ 119061 w 2385355"/>
              <a:gd name="connsiteY362" fmla="*/ 3194356 h 3769466"/>
              <a:gd name="connsiteX363" fmla="*/ 132773 w 2385355"/>
              <a:gd name="connsiteY363" fmla="*/ 3200157 h 3769466"/>
              <a:gd name="connsiteX364" fmla="*/ 143220 w 2385355"/>
              <a:gd name="connsiteY364" fmla="*/ 3210468 h 3769466"/>
              <a:gd name="connsiteX365" fmla="*/ 185008 w 2385355"/>
              <a:gd name="connsiteY365" fmla="*/ 3251714 h 3769466"/>
              <a:gd name="connsiteX366" fmla="*/ 200679 w 2385355"/>
              <a:gd name="connsiteY366" fmla="*/ 3256870 h 3769466"/>
              <a:gd name="connsiteX367" fmla="*/ 237244 w 2385355"/>
              <a:gd name="connsiteY367" fmla="*/ 3251714 h 3769466"/>
              <a:gd name="connsiteX368" fmla="*/ 247691 w 2385355"/>
              <a:gd name="connsiteY368" fmla="*/ 3246558 h 3769466"/>
              <a:gd name="connsiteX369" fmla="*/ 268585 w 2385355"/>
              <a:gd name="connsiteY369" fmla="*/ 3256870 h 3769466"/>
              <a:gd name="connsiteX370" fmla="*/ 273809 w 2385355"/>
              <a:gd name="connsiteY370" fmla="*/ 3267181 h 3769466"/>
              <a:gd name="connsiteX371" fmla="*/ 268585 w 2385355"/>
              <a:gd name="connsiteY371" fmla="*/ 3282648 h 3769466"/>
              <a:gd name="connsiteX372" fmla="*/ 247691 w 2385355"/>
              <a:gd name="connsiteY372" fmla="*/ 3292960 h 3769466"/>
              <a:gd name="connsiteX373" fmla="*/ 237244 w 2385355"/>
              <a:gd name="connsiteY373" fmla="*/ 3287804 h 3769466"/>
              <a:gd name="connsiteX374" fmla="*/ 200679 w 2385355"/>
              <a:gd name="connsiteY374" fmla="*/ 3282648 h 3769466"/>
              <a:gd name="connsiteX375" fmla="*/ 185008 w 2385355"/>
              <a:gd name="connsiteY375" fmla="*/ 3287804 h 3769466"/>
              <a:gd name="connsiteX376" fmla="*/ 143220 w 2385355"/>
              <a:gd name="connsiteY376" fmla="*/ 3329050 h 3769466"/>
              <a:gd name="connsiteX377" fmla="*/ 132773 w 2385355"/>
              <a:gd name="connsiteY377" fmla="*/ 3339361 h 3769466"/>
              <a:gd name="connsiteX378" fmla="*/ 80537 w 2385355"/>
              <a:gd name="connsiteY378" fmla="*/ 3313583 h 3769466"/>
              <a:gd name="connsiteX379" fmla="*/ 75314 w 2385355"/>
              <a:gd name="connsiteY379" fmla="*/ 3277493 h 3769466"/>
              <a:gd name="connsiteX380" fmla="*/ 101432 w 2385355"/>
              <a:gd name="connsiteY380" fmla="*/ 3200157 h 3769466"/>
              <a:gd name="connsiteX381" fmla="*/ 119061 w 2385355"/>
              <a:gd name="connsiteY381" fmla="*/ 3194356 h 3769466"/>
              <a:gd name="connsiteX382" fmla="*/ 2285049 w 2385355"/>
              <a:gd name="connsiteY382" fmla="*/ 3188499 h 3769466"/>
              <a:gd name="connsiteX383" fmla="*/ 2300547 w 2385355"/>
              <a:gd name="connsiteY383" fmla="*/ 3198892 h 3769466"/>
              <a:gd name="connsiteX384" fmla="*/ 2326378 w 2385355"/>
              <a:gd name="connsiteY384" fmla="*/ 3276840 h 3769466"/>
              <a:gd name="connsiteX385" fmla="*/ 2321212 w 2385355"/>
              <a:gd name="connsiteY385" fmla="*/ 3318412 h 3769466"/>
              <a:gd name="connsiteX386" fmla="*/ 2269551 w 2385355"/>
              <a:gd name="connsiteY386" fmla="*/ 3344395 h 3769466"/>
              <a:gd name="connsiteX387" fmla="*/ 2259218 w 2385355"/>
              <a:gd name="connsiteY387" fmla="*/ 3328805 h 3769466"/>
              <a:gd name="connsiteX388" fmla="*/ 2217889 w 2385355"/>
              <a:gd name="connsiteY388" fmla="*/ 3292429 h 3769466"/>
              <a:gd name="connsiteX389" fmla="*/ 2202390 w 2385355"/>
              <a:gd name="connsiteY389" fmla="*/ 3287233 h 3769466"/>
              <a:gd name="connsiteX390" fmla="*/ 2166227 w 2385355"/>
              <a:gd name="connsiteY390" fmla="*/ 3287233 h 3769466"/>
              <a:gd name="connsiteX391" fmla="*/ 2155895 w 2385355"/>
              <a:gd name="connsiteY391" fmla="*/ 3292429 h 3769466"/>
              <a:gd name="connsiteX392" fmla="*/ 2135230 w 2385355"/>
              <a:gd name="connsiteY392" fmla="*/ 3282036 h 3769466"/>
              <a:gd name="connsiteX393" fmla="*/ 2130064 w 2385355"/>
              <a:gd name="connsiteY393" fmla="*/ 3266447 h 3769466"/>
              <a:gd name="connsiteX394" fmla="*/ 2135230 w 2385355"/>
              <a:gd name="connsiteY394" fmla="*/ 3256054 h 3769466"/>
              <a:gd name="connsiteX395" fmla="*/ 2155895 w 2385355"/>
              <a:gd name="connsiteY395" fmla="*/ 3245661 h 3769466"/>
              <a:gd name="connsiteX396" fmla="*/ 2166227 w 2385355"/>
              <a:gd name="connsiteY396" fmla="*/ 3245661 h 3769466"/>
              <a:gd name="connsiteX397" fmla="*/ 2202390 w 2385355"/>
              <a:gd name="connsiteY397" fmla="*/ 3250857 h 3769466"/>
              <a:gd name="connsiteX398" fmla="*/ 2217889 w 2385355"/>
              <a:gd name="connsiteY398" fmla="*/ 3245661 h 3769466"/>
              <a:gd name="connsiteX399" fmla="*/ 2259218 w 2385355"/>
              <a:gd name="connsiteY399" fmla="*/ 3209285 h 3769466"/>
              <a:gd name="connsiteX400" fmla="*/ 2269551 w 2385355"/>
              <a:gd name="connsiteY400" fmla="*/ 3193695 h 3769466"/>
              <a:gd name="connsiteX401" fmla="*/ 2285049 w 2385355"/>
              <a:gd name="connsiteY401" fmla="*/ 3188499 h 3769466"/>
              <a:gd name="connsiteX402" fmla="*/ 2138948 w 2385355"/>
              <a:gd name="connsiteY402" fmla="*/ 3038185 h 3769466"/>
              <a:gd name="connsiteX403" fmla="*/ 2155092 w 2385355"/>
              <a:gd name="connsiteY403" fmla="*/ 3038835 h 3769466"/>
              <a:gd name="connsiteX404" fmla="*/ 2232585 w 2385355"/>
              <a:gd name="connsiteY404" fmla="*/ 3163670 h 3769466"/>
              <a:gd name="connsiteX405" fmla="*/ 2149926 w 2385355"/>
              <a:gd name="connsiteY405" fmla="*/ 3210484 h 3769466"/>
              <a:gd name="connsiteX406" fmla="*/ 2155092 w 2385355"/>
              <a:gd name="connsiteY406" fmla="*/ 3163670 h 3769466"/>
              <a:gd name="connsiteX407" fmla="*/ 2175757 w 2385355"/>
              <a:gd name="connsiteY407" fmla="*/ 3179275 h 3769466"/>
              <a:gd name="connsiteX408" fmla="*/ 2170591 w 2385355"/>
              <a:gd name="connsiteY408" fmla="*/ 3184476 h 3769466"/>
              <a:gd name="connsiteX409" fmla="*/ 2170591 w 2385355"/>
              <a:gd name="connsiteY409" fmla="*/ 3194879 h 3769466"/>
              <a:gd name="connsiteX410" fmla="*/ 2186089 w 2385355"/>
              <a:gd name="connsiteY410" fmla="*/ 3200081 h 3769466"/>
              <a:gd name="connsiteX411" fmla="*/ 2211920 w 2385355"/>
              <a:gd name="connsiteY411" fmla="*/ 3163670 h 3769466"/>
              <a:gd name="connsiteX412" fmla="*/ 2155092 w 2385355"/>
              <a:gd name="connsiteY412" fmla="*/ 3122059 h 3769466"/>
              <a:gd name="connsiteX413" fmla="*/ 2134428 w 2385355"/>
              <a:gd name="connsiteY413" fmla="*/ 3106454 h 3769466"/>
              <a:gd name="connsiteX414" fmla="*/ 2134428 w 2385355"/>
              <a:gd name="connsiteY414" fmla="*/ 3049238 h 3769466"/>
              <a:gd name="connsiteX415" fmla="*/ 2138948 w 2385355"/>
              <a:gd name="connsiteY415" fmla="*/ 3038185 h 3769466"/>
              <a:gd name="connsiteX416" fmla="*/ 246600 w 2385355"/>
              <a:gd name="connsiteY416" fmla="*/ 3029250 h 3769466"/>
              <a:gd name="connsiteX417" fmla="*/ 267264 w 2385355"/>
              <a:gd name="connsiteY417" fmla="*/ 3044792 h 3769466"/>
              <a:gd name="connsiteX418" fmla="*/ 267264 w 2385355"/>
              <a:gd name="connsiteY418" fmla="*/ 3106958 h 3769466"/>
              <a:gd name="connsiteX419" fmla="*/ 246600 w 2385355"/>
              <a:gd name="connsiteY419" fmla="*/ 3127680 h 3769466"/>
              <a:gd name="connsiteX420" fmla="*/ 194938 w 2385355"/>
              <a:gd name="connsiteY420" fmla="*/ 3163943 h 3769466"/>
              <a:gd name="connsiteX421" fmla="*/ 215603 w 2385355"/>
              <a:gd name="connsiteY421" fmla="*/ 3200207 h 3769466"/>
              <a:gd name="connsiteX422" fmla="*/ 231101 w 2385355"/>
              <a:gd name="connsiteY422" fmla="*/ 3195026 h 3769466"/>
              <a:gd name="connsiteX423" fmla="*/ 231101 w 2385355"/>
              <a:gd name="connsiteY423" fmla="*/ 3184665 h 3769466"/>
              <a:gd name="connsiteX424" fmla="*/ 225935 w 2385355"/>
              <a:gd name="connsiteY424" fmla="*/ 3174304 h 3769466"/>
              <a:gd name="connsiteX425" fmla="*/ 241434 w 2385355"/>
              <a:gd name="connsiteY425" fmla="*/ 3158763 h 3769466"/>
              <a:gd name="connsiteX426" fmla="*/ 251766 w 2385355"/>
              <a:gd name="connsiteY426" fmla="*/ 3210568 h 3769466"/>
              <a:gd name="connsiteX427" fmla="*/ 169107 w 2385355"/>
              <a:gd name="connsiteY427" fmla="*/ 3163943 h 3769466"/>
              <a:gd name="connsiteX428" fmla="*/ 205270 w 2385355"/>
              <a:gd name="connsiteY428" fmla="*/ 3081055 h 3769466"/>
              <a:gd name="connsiteX429" fmla="*/ 246600 w 2385355"/>
              <a:gd name="connsiteY429" fmla="*/ 3029250 h 3769466"/>
              <a:gd name="connsiteX430" fmla="*/ 137874 w 2385355"/>
              <a:gd name="connsiteY430" fmla="*/ 2977068 h 3769466"/>
              <a:gd name="connsiteX431" fmla="*/ 175652 w 2385355"/>
              <a:gd name="connsiteY431" fmla="*/ 3033634 h 3769466"/>
              <a:gd name="connsiteX432" fmla="*/ 144387 w 2385355"/>
              <a:gd name="connsiteY432" fmla="*/ 3111656 h 3769466"/>
              <a:gd name="connsiteX433" fmla="*/ 102701 w 2385355"/>
              <a:gd name="connsiteY433" fmla="*/ 3158470 h 3769466"/>
              <a:gd name="connsiteX434" fmla="*/ 81858 w 2385355"/>
              <a:gd name="connsiteY434" fmla="*/ 3142865 h 3769466"/>
              <a:gd name="connsiteX435" fmla="*/ 81858 w 2385355"/>
              <a:gd name="connsiteY435" fmla="*/ 3090850 h 3769466"/>
              <a:gd name="connsiteX436" fmla="*/ 102701 w 2385355"/>
              <a:gd name="connsiteY436" fmla="*/ 3070044 h 3769466"/>
              <a:gd name="connsiteX437" fmla="*/ 154809 w 2385355"/>
              <a:gd name="connsiteY437" fmla="*/ 3028433 h 3769466"/>
              <a:gd name="connsiteX438" fmla="*/ 128755 w 2385355"/>
              <a:gd name="connsiteY438" fmla="*/ 3002425 h 3769466"/>
              <a:gd name="connsiteX439" fmla="*/ 113123 w 2385355"/>
              <a:gd name="connsiteY439" fmla="*/ 3007627 h 3769466"/>
              <a:gd name="connsiteX440" fmla="*/ 113123 w 2385355"/>
              <a:gd name="connsiteY440" fmla="*/ 3018030 h 3769466"/>
              <a:gd name="connsiteX441" fmla="*/ 118333 w 2385355"/>
              <a:gd name="connsiteY441" fmla="*/ 3038836 h 3769466"/>
              <a:gd name="connsiteX442" fmla="*/ 102701 w 2385355"/>
              <a:gd name="connsiteY442" fmla="*/ 3038836 h 3769466"/>
              <a:gd name="connsiteX443" fmla="*/ 92279 w 2385355"/>
              <a:gd name="connsiteY443" fmla="*/ 2986821 h 3769466"/>
              <a:gd name="connsiteX444" fmla="*/ 137874 w 2385355"/>
              <a:gd name="connsiteY444" fmla="*/ 2977068 h 3769466"/>
              <a:gd name="connsiteX445" fmla="*/ 2284207 w 2385355"/>
              <a:gd name="connsiteY445" fmla="*/ 2976907 h 3769466"/>
              <a:gd name="connsiteX446" fmla="*/ 2314745 w 2385355"/>
              <a:gd name="connsiteY446" fmla="*/ 3013222 h 3769466"/>
              <a:gd name="connsiteX447" fmla="*/ 2304565 w 2385355"/>
              <a:gd name="connsiteY447" fmla="*/ 3044349 h 3769466"/>
              <a:gd name="connsiteX448" fmla="*/ 2284207 w 2385355"/>
              <a:gd name="connsiteY448" fmla="*/ 3039161 h 3769466"/>
              <a:gd name="connsiteX449" fmla="*/ 2289297 w 2385355"/>
              <a:gd name="connsiteY449" fmla="*/ 3018410 h 3769466"/>
              <a:gd name="connsiteX450" fmla="*/ 2289297 w 2385355"/>
              <a:gd name="connsiteY450" fmla="*/ 3008034 h 3769466"/>
              <a:gd name="connsiteX451" fmla="*/ 2274028 w 2385355"/>
              <a:gd name="connsiteY451" fmla="*/ 2997659 h 3769466"/>
              <a:gd name="connsiteX452" fmla="*/ 2248580 w 2385355"/>
              <a:gd name="connsiteY452" fmla="*/ 3028786 h 3769466"/>
              <a:gd name="connsiteX453" fmla="*/ 2299476 w 2385355"/>
              <a:gd name="connsiteY453" fmla="*/ 3075477 h 3769466"/>
              <a:gd name="connsiteX454" fmla="*/ 2319834 w 2385355"/>
              <a:gd name="connsiteY454" fmla="*/ 3096228 h 3769466"/>
              <a:gd name="connsiteX455" fmla="*/ 2319834 w 2385355"/>
              <a:gd name="connsiteY455" fmla="*/ 3142919 h 3769466"/>
              <a:gd name="connsiteX456" fmla="*/ 2299476 w 2385355"/>
              <a:gd name="connsiteY456" fmla="*/ 3158482 h 3769466"/>
              <a:gd name="connsiteX457" fmla="*/ 2253669 w 2385355"/>
              <a:gd name="connsiteY457" fmla="*/ 3111792 h 3769466"/>
              <a:gd name="connsiteX458" fmla="*/ 2228221 w 2385355"/>
              <a:gd name="connsiteY458" fmla="*/ 3033974 h 3769466"/>
              <a:gd name="connsiteX459" fmla="*/ 2284207 w 2385355"/>
              <a:gd name="connsiteY459" fmla="*/ 2976907 h 3769466"/>
              <a:gd name="connsiteX460" fmla="*/ 2186892 w 2385355"/>
              <a:gd name="connsiteY460" fmla="*/ 2832119 h 3769466"/>
              <a:gd name="connsiteX461" fmla="*/ 2192058 w 2385355"/>
              <a:gd name="connsiteY461" fmla="*/ 2842512 h 3769466"/>
              <a:gd name="connsiteX462" fmla="*/ 2207557 w 2385355"/>
              <a:gd name="connsiteY462" fmla="*/ 2873691 h 3769466"/>
              <a:gd name="connsiteX463" fmla="*/ 2279883 w 2385355"/>
              <a:gd name="connsiteY463" fmla="*/ 2899674 h 3769466"/>
              <a:gd name="connsiteX464" fmla="*/ 2295381 w 2385355"/>
              <a:gd name="connsiteY464" fmla="*/ 2899674 h 3769466"/>
              <a:gd name="connsiteX465" fmla="*/ 2321212 w 2385355"/>
              <a:gd name="connsiteY465" fmla="*/ 2899674 h 3769466"/>
              <a:gd name="connsiteX466" fmla="*/ 2321212 w 2385355"/>
              <a:gd name="connsiteY466" fmla="*/ 2936050 h 3769466"/>
              <a:gd name="connsiteX467" fmla="*/ 2295381 w 2385355"/>
              <a:gd name="connsiteY467" fmla="*/ 2936050 h 3769466"/>
              <a:gd name="connsiteX468" fmla="*/ 2279883 w 2385355"/>
              <a:gd name="connsiteY468" fmla="*/ 2936050 h 3769466"/>
              <a:gd name="connsiteX469" fmla="*/ 2207557 w 2385355"/>
              <a:gd name="connsiteY469" fmla="*/ 2967229 h 3769466"/>
              <a:gd name="connsiteX470" fmla="*/ 2192058 w 2385355"/>
              <a:gd name="connsiteY470" fmla="*/ 2998408 h 3769466"/>
              <a:gd name="connsiteX471" fmla="*/ 2186892 w 2385355"/>
              <a:gd name="connsiteY471" fmla="*/ 3008801 h 3769466"/>
              <a:gd name="connsiteX472" fmla="*/ 2135230 w 2385355"/>
              <a:gd name="connsiteY472" fmla="*/ 2941246 h 3769466"/>
              <a:gd name="connsiteX473" fmla="*/ 2135230 w 2385355"/>
              <a:gd name="connsiteY473" fmla="*/ 2894478 h 3769466"/>
              <a:gd name="connsiteX474" fmla="*/ 2186892 w 2385355"/>
              <a:gd name="connsiteY474" fmla="*/ 2832119 h 3769466"/>
              <a:gd name="connsiteX475" fmla="*/ 216349 w 2385355"/>
              <a:gd name="connsiteY475" fmla="*/ 2832119 h 3769466"/>
              <a:gd name="connsiteX476" fmla="*/ 237244 w 2385355"/>
              <a:gd name="connsiteY476" fmla="*/ 2847708 h 3769466"/>
              <a:gd name="connsiteX477" fmla="*/ 268585 w 2385355"/>
              <a:gd name="connsiteY477" fmla="*/ 2894477 h 3769466"/>
              <a:gd name="connsiteX478" fmla="*/ 268585 w 2385355"/>
              <a:gd name="connsiteY478" fmla="*/ 2941246 h 3769466"/>
              <a:gd name="connsiteX479" fmla="*/ 237244 w 2385355"/>
              <a:gd name="connsiteY479" fmla="*/ 2993211 h 3769466"/>
              <a:gd name="connsiteX480" fmla="*/ 221573 w 2385355"/>
              <a:gd name="connsiteY480" fmla="*/ 3003604 h 3769466"/>
              <a:gd name="connsiteX481" fmla="*/ 211126 w 2385355"/>
              <a:gd name="connsiteY481" fmla="*/ 2998408 h 3769466"/>
              <a:gd name="connsiteX482" fmla="*/ 122325 w 2385355"/>
              <a:gd name="connsiteY482" fmla="*/ 2936049 h 3769466"/>
              <a:gd name="connsiteX483" fmla="*/ 106655 w 2385355"/>
              <a:gd name="connsiteY483" fmla="*/ 2936049 h 3769466"/>
              <a:gd name="connsiteX484" fmla="*/ 80537 w 2385355"/>
              <a:gd name="connsiteY484" fmla="*/ 2936049 h 3769466"/>
              <a:gd name="connsiteX485" fmla="*/ 80537 w 2385355"/>
              <a:gd name="connsiteY485" fmla="*/ 2899674 h 3769466"/>
              <a:gd name="connsiteX486" fmla="*/ 106655 w 2385355"/>
              <a:gd name="connsiteY486" fmla="*/ 2904870 h 3769466"/>
              <a:gd name="connsiteX487" fmla="*/ 122325 w 2385355"/>
              <a:gd name="connsiteY487" fmla="*/ 2904870 h 3769466"/>
              <a:gd name="connsiteX488" fmla="*/ 195455 w 2385355"/>
              <a:gd name="connsiteY488" fmla="*/ 2873691 h 3769466"/>
              <a:gd name="connsiteX489" fmla="*/ 205902 w 2385355"/>
              <a:gd name="connsiteY489" fmla="*/ 2842512 h 3769466"/>
              <a:gd name="connsiteX490" fmla="*/ 216349 w 2385355"/>
              <a:gd name="connsiteY490" fmla="*/ 2832119 h 3769466"/>
              <a:gd name="connsiteX491" fmla="*/ 85215 w 2385355"/>
              <a:gd name="connsiteY491" fmla="*/ 2686897 h 3769466"/>
              <a:gd name="connsiteX492" fmla="*/ 101718 w 2385355"/>
              <a:gd name="connsiteY492" fmla="*/ 2687540 h 3769466"/>
              <a:gd name="connsiteX493" fmla="*/ 143965 w 2385355"/>
              <a:gd name="connsiteY493" fmla="*/ 2728705 h 3769466"/>
              <a:gd name="connsiteX494" fmla="*/ 175651 w 2385355"/>
              <a:gd name="connsiteY494" fmla="*/ 2816179 h 3769466"/>
              <a:gd name="connsiteX495" fmla="*/ 91156 w 2385355"/>
              <a:gd name="connsiteY495" fmla="*/ 2852198 h 3769466"/>
              <a:gd name="connsiteX496" fmla="*/ 96437 w 2385355"/>
              <a:gd name="connsiteY496" fmla="*/ 2800742 h 3769466"/>
              <a:gd name="connsiteX497" fmla="*/ 117560 w 2385355"/>
              <a:gd name="connsiteY497" fmla="*/ 2800742 h 3769466"/>
              <a:gd name="connsiteX498" fmla="*/ 112280 w 2385355"/>
              <a:gd name="connsiteY498" fmla="*/ 2821324 h 3769466"/>
              <a:gd name="connsiteX499" fmla="*/ 112280 w 2385355"/>
              <a:gd name="connsiteY499" fmla="*/ 2831615 h 3769466"/>
              <a:gd name="connsiteX500" fmla="*/ 128122 w 2385355"/>
              <a:gd name="connsiteY500" fmla="*/ 2836761 h 3769466"/>
              <a:gd name="connsiteX501" fmla="*/ 154527 w 2385355"/>
              <a:gd name="connsiteY501" fmla="*/ 2811033 h 3769466"/>
              <a:gd name="connsiteX502" fmla="*/ 101718 w 2385355"/>
              <a:gd name="connsiteY502" fmla="*/ 2769869 h 3769466"/>
              <a:gd name="connsiteX503" fmla="*/ 80594 w 2385355"/>
              <a:gd name="connsiteY503" fmla="*/ 2749287 h 3769466"/>
              <a:gd name="connsiteX504" fmla="*/ 80594 w 2385355"/>
              <a:gd name="connsiteY504" fmla="*/ 2697831 h 3769466"/>
              <a:gd name="connsiteX505" fmla="*/ 85215 w 2385355"/>
              <a:gd name="connsiteY505" fmla="*/ 2686897 h 3769466"/>
              <a:gd name="connsiteX506" fmla="*/ 2299170 w 2385355"/>
              <a:gd name="connsiteY506" fmla="*/ 2686778 h 3769466"/>
              <a:gd name="connsiteX507" fmla="*/ 2319835 w 2385355"/>
              <a:gd name="connsiteY507" fmla="*/ 2702276 h 3769466"/>
              <a:gd name="connsiteX508" fmla="*/ 2319835 w 2385355"/>
              <a:gd name="connsiteY508" fmla="*/ 2748772 h 3769466"/>
              <a:gd name="connsiteX509" fmla="*/ 2299170 w 2385355"/>
              <a:gd name="connsiteY509" fmla="*/ 2764270 h 3769466"/>
              <a:gd name="connsiteX510" fmla="*/ 2247509 w 2385355"/>
              <a:gd name="connsiteY510" fmla="*/ 2810766 h 3769466"/>
              <a:gd name="connsiteX511" fmla="*/ 2273339 w 2385355"/>
              <a:gd name="connsiteY511" fmla="*/ 2836596 h 3769466"/>
              <a:gd name="connsiteX512" fmla="*/ 2288838 w 2385355"/>
              <a:gd name="connsiteY512" fmla="*/ 2831430 h 3769466"/>
              <a:gd name="connsiteX513" fmla="*/ 2288838 w 2385355"/>
              <a:gd name="connsiteY513" fmla="*/ 2821098 h 3769466"/>
              <a:gd name="connsiteX514" fmla="*/ 2283672 w 2385355"/>
              <a:gd name="connsiteY514" fmla="*/ 2800433 h 3769466"/>
              <a:gd name="connsiteX515" fmla="*/ 2304336 w 2385355"/>
              <a:gd name="connsiteY515" fmla="*/ 2800433 h 3769466"/>
              <a:gd name="connsiteX516" fmla="*/ 2304336 w 2385355"/>
              <a:gd name="connsiteY516" fmla="*/ 2852095 h 3769466"/>
              <a:gd name="connsiteX517" fmla="*/ 2226844 w 2385355"/>
              <a:gd name="connsiteY517" fmla="*/ 2810766 h 3769466"/>
              <a:gd name="connsiteX518" fmla="*/ 2252675 w 2385355"/>
              <a:gd name="connsiteY518" fmla="*/ 2733273 h 3769466"/>
              <a:gd name="connsiteX519" fmla="*/ 2299170 w 2385355"/>
              <a:gd name="connsiteY519" fmla="*/ 2686778 h 3769466"/>
              <a:gd name="connsiteX520" fmla="*/ 2171270 w 2385355"/>
              <a:gd name="connsiteY520" fmla="*/ 2626706 h 3769466"/>
              <a:gd name="connsiteX521" fmla="*/ 2231821 w 2385355"/>
              <a:gd name="connsiteY521" fmla="*/ 2688211 h 3769466"/>
              <a:gd name="connsiteX522" fmla="*/ 2154931 w 2385355"/>
              <a:gd name="connsiteY522" fmla="*/ 2811704 h 3769466"/>
              <a:gd name="connsiteX523" fmla="*/ 2134428 w 2385355"/>
              <a:gd name="connsiteY523" fmla="*/ 2796268 h 3769466"/>
              <a:gd name="connsiteX524" fmla="*/ 2134428 w 2385355"/>
              <a:gd name="connsiteY524" fmla="*/ 2739667 h 3769466"/>
              <a:gd name="connsiteX525" fmla="*/ 2154931 w 2385355"/>
              <a:gd name="connsiteY525" fmla="*/ 2724230 h 3769466"/>
              <a:gd name="connsiteX526" fmla="*/ 2211317 w 2385355"/>
              <a:gd name="connsiteY526" fmla="*/ 2683066 h 3769466"/>
              <a:gd name="connsiteX527" fmla="*/ 2185687 w 2385355"/>
              <a:gd name="connsiteY527" fmla="*/ 2647047 h 3769466"/>
              <a:gd name="connsiteX528" fmla="*/ 2170309 w 2385355"/>
              <a:gd name="connsiteY528" fmla="*/ 2652193 h 3769466"/>
              <a:gd name="connsiteX529" fmla="*/ 2170309 w 2385355"/>
              <a:gd name="connsiteY529" fmla="*/ 2662484 h 3769466"/>
              <a:gd name="connsiteX530" fmla="*/ 2175435 w 2385355"/>
              <a:gd name="connsiteY530" fmla="*/ 2672775 h 3769466"/>
              <a:gd name="connsiteX531" fmla="*/ 2160057 w 2385355"/>
              <a:gd name="connsiteY531" fmla="*/ 2688211 h 3769466"/>
              <a:gd name="connsiteX532" fmla="*/ 2149805 w 2385355"/>
              <a:gd name="connsiteY532" fmla="*/ 2636756 h 3769466"/>
              <a:gd name="connsiteX533" fmla="*/ 2171270 w 2385355"/>
              <a:gd name="connsiteY533" fmla="*/ 2626706 h 3769466"/>
              <a:gd name="connsiteX534" fmla="*/ 233039 w 2385355"/>
              <a:gd name="connsiteY534" fmla="*/ 2625865 h 3769466"/>
              <a:gd name="connsiteX535" fmla="*/ 251766 w 2385355"/>
              <a:gd name="connsiteY535" fmla="*/ 2636677 h 3769466"/>
              <a:gd name="connsiteX536" fmla="*/ 241434 w 2385355"/>
              <a:gd name="connsiteY536" fmla="*/ 2687937 h 3769466"/>
              <a:gd name="connsiteX537" fmla="*/ 225936 w 2385355"/>
              <a:gd name="connsiteY537" fmla="*/ 2672559 h 3769466"/>
              <a:gd name="connsiteX538" fmla="*/ 231102 w 2385355"/>
              <a:gd name="connsiteY538" fmla="*/ 2662307 h 3769466"/>
              <a:gd name="connsiteX539" fmla="*/ 231102 w 2385355"/>
              <a:gd name="connsiteY539" fmla="*/ 2652055 h 3769466"/>
              <a:gd name="connsiteX540" fmla="*/ 215603 w 2385355"/>
              <a:gd name="connsiteY540" fmla="*/ 2646929 h 3769466"/>
              <a:gd name="connsiteX541" fmla="*/ 194939 w 2385355"/>
              <a:gd name="connsiteY541" fmla="*/ 2677685 h 3769466"/>
              <a:gd name="connsiteX542" fmla="*/ 246600 w 2385355"/>
              <a:gd name="connsiteY542" fmla="*/ 2718693 h 3769466"/>
              <a:gd name="connsiteX543" fmla="*/ 267265 w 2385355"/>
              <a:gd name="connsiteY543" fmla="*/ 2739197 h 3769466"/>
              <a:gd name="connsiteX544" fmla="*/ 267265 w 2385355"/>
              <a:gd name="connsiteY544" fmla="*/ 2800708 h 3769466"/>
              <a:gd name="connsiteX545" fmla="*/ 246600 w 2385355"/>
              <a:gd name="connsiteY545" fmla="*/ 2810960 h 3769466"/>
              <a:gd name="connsiteX546" fmla="*/ 205271 w 2385355"/>
              <a:gd name="connsiteY546" fmla="*/ 2764827 h 3769466"/>
              <a:gd name="connsiteX547" fmla="*/ 169108 w 2385355"/>
              <a:gd name="connsiteY547" fmla="*/ 2682811 h 3769466"/>
              <a:gd name="connsiteX548" fmla="*/ 233039 w 2385355"/>
              <a:gd name="connsiteY548" fmla="*/ 2625865 h 3769466"/>
              <a:gd name="connsiteX549" fmla="*/ 117102 w 2385355"/>
              <a:gd name="connsiteY549" fmla="*/ 2500715 h 3769466"/>
              <a:gd name="connsiteX550" fmla="*/ 132773 w 2385355"/>
              <a:gd name="connsiteY550" fmla="*/ 2506516 h 3769466"/>
              <a:gd name="connsiteX551" fmla="*/ 137996 w 2385355"/>
              <a:gd name="connsiteY551" fmla="*/ 2516827 h 3769466"/>
              <a:gd name="connsiteX552" fmla="*/ 185008 w 2385355"/>
              <a:gd name="connsiteY552" fmla="*/ 2558073 h 3769466"/>
              <a:gd name="connsiteX553" fmla="*/ 200679 w 2385355"/>
              <a:gd name="connsiteY553" fmla="*/ 2563229 h 3769466"/>
              <a:gd name="connsiteX554" fmla="*/ 237244 w 2385355"/>
              <a:gd name="connsiteY554" fmla="*/ 2558073 h 3769466"/>
              <a:gd name="connsiteX555" fmla="*/ 247691 w 2385355"/>
              <a:gd name="connsiteY555" fmla="*/ 2552917 h 3769466"/>
              <a:gd name="connsiteX556" fmla="*/ 268585 w 2385355"/>
              <a:gd name="connsiteY556" fmla="*/ 2563229 h 3769466"/>
              <a:gd name="connsiteX557" fmla="*/ 273809 w 2385355"/>
              <a:gd name="connsiteY557" fmla="*/ 2578696 h 3769466"/>
              <a:gd name="connsiteX558" fmla="*/ 268585 w 2385355"/>
              <a:gd name="connsiteY558" fmla="*/ 2589007 h 3769466"/>
              <a:gd name="connsiteX559" fmla="*/ 247691 w 2385355"/>
              <a:gd name="connsiteY559" fmla="*/ 2599319 h 3769466"/>
              <a:gd name="connsiteX560" fmla="*/ 237244 w 2385355"/>
              <a:gd name="connsiteY560" fmla="*/ 2594163 h 3769466"/>
              <a:gd name="connsiteX561" fmla="*/ 200679 w 2385355"/>
              <a:gd name="connsiteY561" fmla="*/ 2594163 h 3769466"/>
              <a:gd name="connsiteX562" fmla="*/ 185008 w 2385355"/>
              <a:gd name="connsiteY562" fmla="*/ 2599319 h 3769466"/>
              <a:gd name="connsiteX563" fmla="*/ 143220 w 2385355"/>
              <a:gd name="connsiteY563" fmla="*/ 2635409 h 3769466"/>
              <a:gd name="connsiteX564" fmla="*/ 132773 w 2385355"/>
              <a:gd name="connsiteY564" fmla="*/ 2650876 h 3769466"/>
              <a:gd name="connsiteX565" fmla="*/ 80537 w 2385355"/>
              <a:gd name="connsiteY565" fmla="*/ 2625097 h 3769466"/>
              <a:gd name="connsiteX566" fmla="*/ 75314 w 2385355"/>
              <a:gd name="connsiteY566" fmla="*/ 2583852 h 3769466"/>
              <a:gd name="connsiteX567" fmla="*/ 101432 w 2385355"/>
              <a:gd name="connsiteY567" fmla="*/ 2506516 h 3769466"/>
              <a:gd name="connsiteX568" fmla="*/ 117102 w 2385355"/>
              <a:gd name="connsiteY568" fmla="*/ 2500715 h 3769466"/>
              <a:gd name="connsiteX569" fmla="*/ 2283112 w 2385355"/>
              <a:gd name="connsiteY569" fmla="*/ 2496974 h 3769466"/>
              <a:gd name="connsiteX570" fmla="*/ 2300548 w 2385355"/>
              <a:gd name="connsiteY570" fmla="*/ 2507239 h 3769466"/>
              <a:gd name="connsiteX571" fmla="*/ 2326379 w 2385355"/>
              <a:gd name="connsiteY571" fmla="*/ 2584225 h 3769466"/>
              <a:gd name="connsiteX572" fmla="*/ 2321213 w 2385355"/>
              <a:gd name="connsiteY572" fmla="*/ 2625284 h 3769466"/>
              <a:gd name="connsiteX573" fmla="*/ 2269551 w 2385355"/>
              <a:gd name="connsiteY573" fmla="*/ 2650946 h 3769466"/>
              <a:gd name="connsiteX574" fmla="*/ 2259219 w 2385355"/>
              <a:gd name="connsiteY574" fmla="*/ 2640681 h 3769466"/>
              <a:gd name="connsiteX575" fmla="*/ 2217889 w 2385355"/>
              <a:gd name="connsiteY575" fmla="*/ 2599622 h 3769466"/>
              <a:gd name="connsiteX576" fmla="*/ 2202391 w 2385355"/>
              <a:gd name="connsiteY576" fmla="*/ 2594489 h 3769466"/>
              <a:gd name="connsiteX577" fmla="*/ 2166228 w 2385355"/>
              <a:gd name="connsiteY577" fmla="*/ 2594489 h 3769466"/>
              <a:gd name="connsiteX578" fmla="*/ 2155895 w 2385355"/>
              <a:gd name="connsiteY578" fmla="*/ 2599622 h 3769466"/>
              <a:gd name="connsiteX579" fmla="*/ 2135231 w 2385355"/>
              <a:gd name="connsiteY579" fmla="*/ 2589357 h 3769466"/>
              <a:gd name="connsiteX580" fmla="*/ 2130065 w 2385355"/>
              <a:gd name="connsiteY580" fmla="*/ 2579092 h 3769466"/>
              <a:gd name="connsiteX581" fmla="*/ 2135231 w 2385355"/>
              <a:gd name="connsiteY581" fmla="*/ 2568827 h 3769466"/>
              <a:gd name="connsiteX582" fmla="*/ 2155895 w 2385355"/>
              <a:gd name="connsiteY582" fmla="*/ 2558563 h 3769466"/>
              <a:gd name="connsiteX583" fmla="*/ 2166228 w 2385355"/>
              <a:gd name="connsiteY583" fmla="*/ 2558563 h 3769466"/>
              <a:gd name="connsiteX584" fmla="*/ 2202391 w 2385355"/>
              <a:gd name="connsiteY584" fmla="*/ 2563695 h 3769466"/>
              <a:gd name="connsiteX585" fmla="*/ 2217889 w 2385355"/>
              <a:gd name="connsiteY585" fmla="*/ 2558563 h 3769466"/>
              <a:gd name="connsiteX586" fmla="*/ 2259219 w 2385355"/>
              <a:gd name="connsiteY586" fmla="*/ 2517504 h 3769466"/>
              <a:gd name="connsiteX587" fmla="*/ 2269551 w 2385355"/>
              <a:gd name="connsiteY587" fmla="*/ 2502107 h 3769466"/>
              <a:gd name="connsiteX588" fmla="*/ 2283112 w 2385355"/>
              <a:gd name="connsiteY588" fmla="*/ 2496974 h 3769466"/>
              <a:gd name="connsiteX589" fmla="*/ 2138987 w 2385355"/>
              <a:gd name="connsiteY589" fmla="*/ 2340142 h 3769466"/>
              <a:gd name="connsiteX590" fmla="*/ 2155270 w 2385355"/>
              <a:gd name="connsiteY590" fmla="*/ 2340789 h 3769466"/>
              <a:gd name="connsiteX591" fmla="*/ 2196957 w 2385355"/>
              <a:gd name="connsiteY591" fmla="*/ 2387414 h 3769466"/>
              <a:gd name="connsiteX592" fmla="*/ 2228221 w 2385355"/>
              <a:gd name="connsiteY592" fmla="*/ 2470302 h 3769466"/>
              <a:gd name="connsiteX593" fmla="*/ 2155270 w 2385355"/>
              <a:gd name="connsiteY593" fmla="*/ 2516926 h 3769466"/>
              <a:gd name="connsiteX594" fmla="*/ 2160481 w 2385355"/>
              <a:gd name="connsiteY594" fmla="*/ 2470302 h 3769466"/>
              <a:gd name="connsiteX595" fmla="*/ 2176113 w 2385355"/>
              <a:gd name="connsiteY595" fmla="*/ 2480663 h 3769466"/>
              <a:gd name="connsiteX596" fmla="*/ 2170903 w 2385355"/>
              <a:gd name="connsiteY596" fmla="*/ 2491024 h 3769466"/>
              <a:gd name="connsiteX597" fmla="*/ 2170903 w 2385355"/>
              <a:gd name="connsiteY597" fmla="*/ 2501385 h 3769466"/>
              <a:gd name="connsiteX598" fmla="*/ 2186535 w 2385355"/>
              <a:gd name="connsiteY598" fmla="*/ 2506565 h 3769466"/>
              <a:gd name="connsiteX599" fmla="*/ 2207378 w 2385355"/>
              <a:gd name="connsiteY599" fmla="*/ 2475482 h 3769466"/>
              <a:gd name="connsiteX600" fmla="*/ 2155270 w 2385355"/>
              <a:gd name="connsiteY600" fmla="*/ 2434038 h 3769466"/>
              <a:gd name="connsiteX601" fmla="*/ 2134427 w 2385355"/>
              <a:gd name="connsiteY601" fmla="*/ 2418497 h 3769466"/>
              <a:gd name="connsiteX602" fmla="*/ 2134427 w 2385355"/>
              <a:gd name="connsiteY602" fmla="*/ 2351150 h 3769466"/>
              <a:gd name="connsiteX603" fmla="*/ 2138987 w 2385355"/>
              <a:gd name="connsiteY603" fmla="*/ 2340142 h 3769466"/>
              <a:gd name="connsiteX604" fmla="*/ 262744 w 2385355"/>
              <a:gd name="connsiteY604" fmla="*/ 2340141 h 3769466"/>
              <a:gd name="connsiteX605" fmla="*/ 267264 w 2385355"/>
              <a:gd name="connsiteY605" fmla="*/ 2351150 h 3769466"/>
              <a:gd name="connsiteX606" fmla="*/ 267264 w 2385355"/>
              <a:gd name="connsiteY606" fmla="*/ 2413316 h 3769466"/>
              <a:gd name="connsiteX607" fmla="*/ 246600 w 2385355"/>
              <a:gd name="connsiteY607" fmla="*/ 2434038 h 3769466"/>
              <a:gd name="connsiteX608" fmla="*/ 194938 w 2385355"/>
              <a:gd name="connsiteY608" fmla="*/ 2475482 h 3769466"/>
              <a:gd name="connsiteX609" fmla="*/ 215603 w 2385355"/>
              <a:gd name="connsiteY609" fmla="*/ 2506565 h 3769466"/>
              <a:gd name="connsiteX610" fmla="*/ 231101 w 2385355"/>
              <a:gd name="connsiteY610" fmla="*/ 2501384 h 3769466"/>
              <a:gd name="connsiteX611" fmla="*/ 231101 w 2385355"/>
              <a:gd name="connsiteY611" fmla="*/ 2491023 h 3769466"/>
              <a:gd name="connsiteX612" fmla="*/ 225935 w 2385355"/>
              <a:gd name="connsiteY612" fmla="*/ 2480662 h 3769466"/>
              <a:gd name="connsiteX613" fmla="*/ 241434 w 2385355"/>
              <a:gd name="connsiteY613" fmla="*/ 2465121 h 3769466"/>
              <a:gd name="connsiteX614" fmla="*/ 246600 w 2385355"/>
              <a:gd name="connsiteY614" fmla="*/ 2516926 h 3769466"/>
              <a:gd name="connsiteX615" fmla="*/ 169107 w 2385355"/>
              <a:gd name="connsiteY615" fmla="*/ 2470301 h 3769466"/>
              <a:gd name="connsiteX616" fmla="*/ 200104 w 2385355"/>
              <a:gd name="connsiteY616" fmla="*/ 2387413 h 3769466"/>
              <a:gd name="connsiteX617" fmla="*/ 246600 w 2385355"/>
              <a:gd name="connsiteY617" fmla="*/ 2340789 h 3769466"/>
              <a:gd name="connsiteX618" fmla="*/ 262744 w 2385355"/>
              <a:gd name="connsiteY618" fmla="*/ 2340141 h 3769466"/>
              <a:gd name="connsiteX619" fmla="*/ 138039 w 2385355"/>
              <a:gd name="connsiteY619" fmla="*/ 2296162 h 3769466"/>
              <a:gd name="connsiteX620" fmla="*/ 174848 w 2385355"/>
              <a:gd name="connsiteY620" fmla="*/ 2341040 h 3769466"/>
              <a:gd name="connsiteX621" fmla="*/ 143851 w 2385355"/>
              <a:gd name="connsiteY621" fmla="*/ 2423103 h 3769466"/>
              <a:gd name="connsiteX622" fmla="*/ 102522 w 2385355"/>
              <a:gd name="connsiteY622" fmla="*/ 2469263 h 3769466"/>
              <a:gd name="connsiteX623" fmla="*/ 81857 w 2385355"/>
              <a:gd name="connsiteY623" fmla="*/ 2453876 h 3769466"/>
              <a:gd name="connsiteX624" fmla="*/ 81857 w 2385355"/>
              <a:gd name="connsiteY624" fmla="*/ 2402587 h 3769466"/>
              <a:gd name="connsiteX625" fmla="*/ 102522 w 2385355"/>
              <a:gd name="connsiteY625" fmla="*/ 2382071 h 3769466"/>
              <a:gd name="connsiteX626" fmla="*/ 154184 w 2385355"/>
              <a:gd name="connsiteY626" fmla="*/ 2341040 h 3769466"/>
              <a:gd name="connsiteX627" fmla="*/ 128353 w 2385355"/>
              <a:gd name="connsiteY627" fmla="*/ 2315395 h 3769466"/>
              <a:gd name="connsiteX628" fmla="*/ 112854 w 2385355"/>
              <a:gd name="connsiteY628" fmla="*/ 2320524 h 3769466"/>
              <a:gd name="connsiteX629" fmla="*/ 112854 w 2385355"/>
              <a:gd name="connsiteY629" fmla="*/ 2330782 h 3769466"/>
              <a:gd name="connsiteX630" fmla="*/ 118020 w 2385355"/>
              <a:gd name="connsiteY630" fmla="*/ 2351298 h 3769466"/>
              <a:gd name="connsiteX631" fmla="*/ 102522 w 2385355"/>
              <a:gd name="connsiteY631" fmla="*/ 2346169 h 3769466"/>
              <a:gd name="connsiteX632" fmla="*/ 97356 w 2385355"/>
              <a:gd name="connsiteY632" fmla="*/ 2305137 h 3769466"/>
              <a:gd name="connsiteX633" fmla="*/ 138039 w 2385355"/>
              <a:gd name="connsiteY633" fmla="*/ 2296162 h 3769466"/>
              <a:gd name="connsiteX634" fmla="*/ 2291697 w 2385355"/>
              <a:gd name="connsiteY634" fmla="*/ 2288571 h 3769466"/>
              <a:gd name="connsiteX635" fmla="*/ 2310674 w 2385355"/>
              <a:gd name="connsiteY635" fmla="*/ 2298742 h 3769466"/>
              <a:gd name="connsiteX636" fmla="*/ 2305439 w 2385355"/>
              <a:gd name="connsiteY636" fmla="*/ 2345238 h 3769466"/>
              <a:gd name="connsiteX637" fmla="*/ 2289733 w 2385355"/>
              <a:gd name="connsiteY637" fmla="*/ 2329739 h 3769466"/>
              <a:gd name="connsiteX638" fmla="*/ 2289733 w 2385355"/>
              <a:gd name="connsiteY638" fmla="*/ 2319407 h 3769466"/>
              <a:gd name="connsiteX639" fmla="*/ 2274028 w 2385355"/>
              <a:gd name="connsiteY639" fmla="*/ 2314241 h 3769466"/>
              <a:gd name="connsiteX640" fmla="*/ 2247853 w 2385355"/>
              <a:gd name="connsiteY640" fmla="*/ 2340072 h 3769466"/>
              <a:gd name="connsiteX641" fmla="*/ 2300203 w 2385355"/>
              <a:gd name="connsiteY641" fmla="*/ 2386567 h 3769466"/>
              <a:gd name="connsiteX642" fmla="*/ 2321144 w 2385355"/>
              <a:gd name="connsiteY642" fmla="*/ 2402066 h 3769466"/>
              <a:gd name="connsiteX643" fmla="*/ 2321144 w 2385355"/>
              <a:gd name="connsiteY643" fmla="*/ 2453727 h 3769466"/>
              <a:gd name="connsiteX644" fmla="*/ 2300203 w 2385355"/>
              <a:gd name="connsiteY644" fmla="*/ 2469226 h 3769466"/>
              <a:gd name="connsiteX645" fmla="*/ 2258323 w 2385355"/>
              <a:gd name="connsiteY645" fmla="*/ 2422730 h 3769466"/>
              <a:gd name="connsiteX646" fmla="*/ 2226913 w 2385355"/>
              <a:gd name="connsiteY646" fmla="*/ 2345238 h 3769466"/>
              <a:gd name="connsiteX647" fmla="*/ 2291697 w 2385355"/>
              <a:gd name="connsiteY647" fmla="*/ 2288571 h 3769466"/>
              <a:gd name="connsiteX648" fmla="*/ 2192058 w 2385355"/>
              <a:gd name="connsiteY648" fmla="*/ 2153268 h 3769466"/>
              <a:gd name="connsiteX649" fmla="*/ 2197224 w 2385355"/>
              <a:gd name="connsiteY649" fmla="*/ 2159744 h 3769466"/>
              <a:gd name="connsiteX650" fmla="*/ 2207557 w 2385355"/>
              <a:gd name="connsiteY650" fmla="*/ 2185647 h 3769466"/>
              <a:gd name="connsiteX651" fmla="*/ 2279883 w 2385355"/>
              <a:gd name="connsiteY651" fmla="*/ 2211549 h 3769466"/>
              <a:gd name="connsiteX652" fmla="*/ 2295381 w 2385355"/>
              <a:gd name="connsiteY652" fmla="*/ 2211549 h 3769466"/>
              <a:gd name="connsiteX653" fmla="*/ 2321212 w 2385355"/>
              <a:gd name="connsiteY653" fmla="*/ 2211549 h 3769466"/>
              <a:gd name="connsiteX654" fmla="*/ 2321212 w 2385355"/>
              <a:gd name="connsiteY654" fmla="*/ 2247813 h 3769466"/>
              <a:gd name="connsiteX655" fmla="*/ 2295381 w 2385355"/>
              <a:gd name="connsiteY655" fmla="*/ 2247813 h 3769466"/>
              <a:gd name="connsiteX656" fmla="*/ 2279883 w 2385355"/>
              <a:gd name="connsiteY656" fmla="*/ 2247813 h 3769466"/>
              <a:gd name="connsiteX657" fmla="*/ 2207557 w 2385355"/>
              <a:gd name="connsiteY657" fmla="*/ 2273715 h 3769466"/>
              <a:gd name="connsiteX658" fmla="*/ 2197224 w 2385355"/>
              <a:gd name="connsiteY658" fmla="*/ 2304798 h 3769466"/>
              <a:gd name="connsiteX659" fmla="*/ 2186892 w 2385355"/>
              <a:gd name="connsiteY659" fmla="*/ 2309979 h 3769466"/>
              <a:gd name="connsiteX660" fmla="*/ 2150729 w 2385355"/>
              <a:gd name="connsiteY660" fmla="*/ 2284076 h 3769466"/>
              <a:gd name="connsiteX661" fmla="*/ 2140396 w 2385355"/>
              <a:gd name="connsiteY661" fmla="*/ 2206369 h 3769466"/>
              <a:gd name="connsiteX662" fmla="*/ 2186892 w 2385355"/>
              <a:gd name="connsiteY662" fmla="*/ 2154564 h 3769466"/>
              <a:gd name="connsiteX663" fmla="*/ 2192058 w 2385355"/>
              <a:gd name="connsiteY663" fmla="*/ 2153268 h 3769466"/>
              <a:gd name="connsiteX664" fmla="*/ 221573 w 2385355"/>
              <a:gd name="connsiteY664" fmla="*/ 2149383 h 3769466"/>
              <a:gd name="connsiteX665" fmla="*/ 242467 w 2385355"/>
              <a:gd name="connsiteY665" fmla="*/ 2165003 h 3769466"/>
              <a:gd name="connsiteX666" fmla="*/ 268585 w 2385355"/>
              <a:gd name="connsiteY666" fmla="*/ 2211866 h 3769466"/>
              <a:gd name="connsiteX667" fmla="*/ 268585 w 2385355"/>
              <a:gd name="connsiteY667" fmla="*/ 2248314 h 3769466"/>
              <a:gd name="connsiteX668" fmla="*/ 232020 w 2385355"/>
              <a:gd name="connsiteY668" fmla="*/ 2300383 h 3769466"/>
              <a:gd name="connsiteX669" fmla="*/ 216349 w 2385355"/>
              <a:gd name="connsiteY669" fmla="*/ 2310797 h 3769466"/>
              <a:gd name="connsiteX670" fmla="*/ 205902 w 2385355"/>
              <a:gd name="connsiteY670" fmla="*/ 2305590 h 3769466"/>
              <a:gd name="connsiteX671" fmla="*/ 190232 w 2385355"/>
              <a:gd name="connsiteY671" fmla="*/ 2274348 h 3769466"/>
              <a:gd name="connsiteX672" fmla="*/ 122325 w 2385355"/>
              <a:gd name="connsiteY672" fmla="*/ 2243107 h 3769466"/>
              <a:gd name="connsiteX673" fmla="*/ 106655 w 2385355"/>
              <a:gd name="connsiteY673" fmla="*/ 2248314 h 3769466"/>
              <a:gd name="connsiteX674" fmla="*/ 80537 w 2385355"/>
              <a:gd name="connsiteY674" fmla="*/ 2243107 h 3769466"/>
              <a:gd name="connsiteX675" fmla="*/ 80537 w 2385355"/>
              <a:gd name="connsiteY675" fmla="*/ 2211866 h 3769466"/>
              <a:gd name="connsiteX676" fmla="*/ 106655 w 2385355"/>
              <a:gd name="connsiteY676" fmla="*/ 2211866 h 3769466"/>
              <a:gd name="connsiteX677" fmla="*/ 122325 w 2385355"/>
              <a:gd name="connsiteY677" fmla="*/ 2211866 h 3769466"/>
              <a:gd name="connsiteX678" fmla="*/ 153667 w 2385355"/>
              <a:gd name="connsiteY678" fmla="*/ 2211866 h 3769466"/>
              <a:gd name="connsiteX679" fmla="*/ 211126 w 2385355"/>
              <a:gd name="connsiteY679" fmla="*/ 2159796 h 3769466"/>
              <a:gd name="connsiteX680" fmla="*/ 221573 w 2385355"/>
              <a:gd name="connsiteY680" fmla="*/ 2149383 h 3769466"/>
              <a:gd name="connsiteX681" fmla="*/ 102522 w 2385355"/>
              <a:gd name="connsiteY681" fmla="*/ 1999701 h 3769466"/>
              <a:gd name="connsiteX682" fmla="*/ 149017 w 2385355"/>
              <a:gd name="connsiteY682" fmla="*/ 2041204 h 3769466"/>
              <a:gd name="connsiteX683" fmla="*/ 180014 w 2385355"/>
              <a:gd name="connsiteY683" fmla="*/ 2124210 h 3769466"/>
              <a:gd name="connsiteX684" fmla="*/ 97355 w 2385355"/>
              <a:gd name="connsiteY684" fmla="*/ 2160525 h 3769466"/>
              <a:gd name="connsiteX685" fmla="*/ 97355 w 2385355"/>
              <a:gd name="connsiteY685" fmla="*/ 2113834 h 3769466"/>
              <a:gd name="connsiteX686" fmla="*/ 118020 w 2385355"/>
              <a:gd name="connsiteY686" fmla="*/ 2113834 h 3769466"/>
              <a:gd name="connsiteX687" fmla="*/ 112854 w 2385355"/>
              <a:gd name="connsiteY687" fmla="*/ 2134585 h 3769466"/>
              <a:gd name="connsiteX688" fmla="*/ 112854 w 2385355"/>
              <a:gd name="connsiteY688" fmla="*/ 2144961 h 3769466"/>
              <a:gd name="connsiteX689" fmla="*/ 128352 w 2385355"/>
              <a:gd name="connsiteY689" fmla="*/ 2155337 h 3769466"/>
              <a:gd name="connsiteX690" fmla="*/ 154183 w 2385355"/>
              <a:gd name="connsiteY690" fmla="*/ 2124210 h 3769466"/>
              <a:gd name="connsiteX691" fmla="*/ 102522 w 2385355"/>
              <a:gd name="connsiteY691" fmla="*/ 2082707 h 3769466"/>
              <a:gd name="connsiteX692" fmla="*/ 81857 w 2385355"/>
              <a:gd name="connsiteY692" fmla="*/ 2061955 h 3769466"/>
              <a:gd name="connsiteX693" fmla="*/ 81857 w 2385355"/>
              <a:gd name="connsiteY693" fmla="*/ 2015265 h 3769466"/>
              <a:gd name="connsiteX694" fmla="*/ 102522 w 2385355"/>
              <a:gd name="connsiteY694" fmla="*/ 1999701 h 3769466"/>
              <a:gd name="connsiteX695" fmla="*/ 2299476 w 2385355"/>
              <a:gd name="connsiteY695" fmla="*/ 1999663 h 3769466"/>
              <a:gd name="connsiteX696" fmla="*/ 2319834 w 2385355"/>
              <a:gd name="connsiteY696" fmla="*/ 2015114 h 3769466"/>
              <a:gd name="connsiteX697" fmla="*/ 2319834 w 2385355"/>
              <a:gd name="connsiteY697" fmla="*/ 2061466 h 3769466"/>
              <a:gd name="connsiteX698" fmla="*/ 2299476 w 2385355"/>
              <a:gd name="connsiteY698" fmla="*/ 2082066 h 3769466"/>
              <a:gd name="connsiteX699" fmla="*/ 2248580 w 2385355"/>
              <a:gd name="connsiteY699" fmla="*/ 2123268 h 3769466"/>
              <a:gd name="connsiteX700" fmla="*/ 2274028 w 2385355"/>
              <a:gd name="connsiteY700" fmla="*/ 2154169 h 3769466"/>
              <a:gd name="connsiteX701" fmla="*/ 2289297 w 2385355"/>
              <a:gd name="connsiteY701" fmla="*/ 2149019 h 3769466"/>
              <a:gd name="connsiteX702" fmla="*/ 2289297 w 2385355"/>
              <a:gd name="connsiteY702" fmla="*/ 2133568 h 3769466"/>
              <a:gd name="connsiteX703" fmla="*/ 2284207 w 2385355"/>
              <a:gd name="connsiteY703" fmla="*/ 2112968 h 3769466"/>
              <a:gd name="connsiteX704" fmla="*/ 2304565 w 2385355"/>
              <a:gd name="connsiteY704" fmla="*/ 2107817 h 3769466"/>
              <a:gd name="connsiteX705" fmla="*/ 2304565 w 2385355"/>
              <a:gd name="connsiteY705" fmla="*/ 2164470 h 3769466"/>
              <a:gd name="connsiteX706" fmla="*/ 2233311 w 2385355"/>
              <a:gd name="connsiteY706" fmla="*/ 2123268 h 3769466"/>
              <a:gd name="connsiteX707" fmla="*/ 2263849 w 2385355"/>
              <a:gd name="connsiteY707" fmla="*/ 2046015 h 3769466"/>
              <a:gd name="connsiteX708" fmla="*/ 2299476 w 2385355"/>
              <a:gd name="connsiteY708" fmla="*/ 1999663 h 3769466"/>
              <a:gd name="connsiteX709" fmla="*/ 2170833 w 2385355"/>
              <a:gd name="connsiteY709" fmla="*/ 1947568 h 3769466"/>
              <a:gd name="connsiteX710" fmla="*/ 2232585 w 2385355"/>
              <a:gd name="connsiteY710" fmla="*/ 2004961 h 3769466"/>
              <a:gd name="connsiteX711" fmla="*/ 2196422 w 2385355"/>
              <a:gd name="connsiteY711" fmla="*/ 2087619 h 3769466"/>
              <a:gd name="connsiteX712" fmla="*/ 2155092 w 2385355"/>
              <a:gd name="connsiteY712" fmla="*/ 2128948 h 3769466"/>
              <a:gd name="connsiteX713" fmla="*/ 2134428 w 2385355"/>
              <a:gd name="connsiteY713" fmla="*/ 2113450 h 3769466"/>
              <a:gd name="connsiteX714" fmla="*/ 2134428 w 2385355"/>
              <a:gd name="connsiteY714" fmla="*/ 2061788 h 3769466"/>
              <a:gd name="connsiteX715" fmla="*/ 2155092 w 2385355"/>
              <a:gd name="connsiteY715" fmla="*/ 2041124 h 3769466"/>
              <a:gd name="connsiteX716" fmla="*/ 2211920 w 2385355"/>
              <a:gd name="connsiteY716" fmla="*/ 2004961 h 3769466"/>
              <a:gd name="connsiteX717" fmla="*/ 2186089 w 2385355"/>
              <a:gd name="connsiteY717" fmla="*/ 1968798 h 3769466"/>
              <a:gd name="connsiteX718" fmla="*/ 2170591 w 2385355"/>
              <a:gd name="connsiteY718" fmla="*/ 1973964 h 3769466"/>
              <a:gd name="connsiteX719" fmla="*/ 2170591 w 2385355"/>
              <a:gd name="connsiteY719" fmla="*/ 1984296 h 3769466"/>
              <a:gd name="connsiteX720" fmla="*/ 2175757 w 2385355"/>
              <a:gd name="connsiteY720" fmla="*/ 1994628 h 3769466"/>
              <a:gd name="connsiteX721" fmla="*/ 2160258 w 2385355"/>
              <a:gd name="connsiteY721" fmla="*/ 2010127 h 3769466"/>
              <a:gd name="connsiteX722" fmla="*/ 2149926 w 2385355"/>
              <a:gd name="connsiteY722" fmla="*/ 1958465 h 3769466"/>
              <a:gd name="connsiteX723" fmla="*/ 2170833 w 2385355"/>
              <a:gd name="connsiteY723" fmla="*/ 1947568 h 3769466"/>
              <a:gd name="connsiteX724" fmla="*/ 233039 w 2385355"/>
              <a:gd name="connsiteY724" fmla="*/ 1947529 h 3769466"/>
              <a:gd name="connsiteX725" fmla="*/ 251766 w 2385355"/>
              <a:gd name="connsiteY725" fmla="*/ 1958383 h 3769466"/>
              <a:gd name="connsiteX726" fmla="*/ 241434 w 2385355"/>
              <a:gd name="connsiteY726" fmla="*/ 2009838 h 3769466"/>
              <a:gd name="connsiteX727" fmla="*/ 225935 w 2385355"/>
              <a:gd name="connsiteY727" fmla="*/ 1994402 h 3769466"/>
              <a:gd name="connsiteX728" fmla="*/ 231101 w 2385355"/>
              <a:gd name="connsiteY728" fmla="*/ 1984110 h 3769466"/>
              <a:gd name="connsiteX729" fmla="*/ 231101 w 2385355"/>
              <a:gd name="connsiteY729" fmla="*/ 1973819 h 3769466"/>
              <a:gd name="connsiteX730" fmla="*/ 215603 w 2385355"/>
              <a:gd name="connsiteY730" fmla="*/ 1968674 h 3769466"/>
              <a:gd name="connsiteX731" fmla="*/ 194938 w 2385355"/>
              <a:gd name="connsiteY731" fmla="*/ 1999547 h 3769466"/>
              <a:gd name="connsiteX732" fmla="*/ 246600 w 2385355"/>
              <a:gd name="connsiteY732" fmla="*/ 2040711 h 3769466"/>
              <a:gd name="connsiteX733" fmla="*/ 267264 w 2385355"/>
              <a:gd name="connsiteY733" fmla="*/ 2056148 h 3769466"/>
              <a:gd name="connsiteX734" fmla="*/ 267264 w 2385355"/>
              <a:gd name="connsiteY734" fmla="*/ 2123040 h 3769466"/>
              <a:gd name="connsiteX735" fmla="*/ 246600 w 2385355"/>
              <a:gd name="connsiteY735" fmla="*/ 2133331 h 3769466"/>
              <a:gd name="connsiteX736" fmla="*/ 205270 w 2385355"/>
              <a:gd name="connsiteY736" fmla="*/ 2087021 h 3769466"/>
              <a:gd name="connsiteX737" fmla="*/ 169107 w 2385355"/>
              <a:gd name="connsiteY737" fmla="*/ 2004693 h 3769466"/>
              <a:gd name="connsiteX738" fmla="*/ 233039 w 2385355"/>
              <a:gd name="connsiteY738" fmla="*/ 1947529 h 3769466"/>
              <a:gd name="connsiteX739" fmla="*/ 119061 w 2385355"/>
              <a:gd name="connsiteY739" fmla="*/ 1823052 h 3769466"/>
              <a:gd name="connsiteX740" fmla="*/ 132772 w 2385355"/>
              <a:gd name="connsiteY740" fmla="*/ 1828274 h 3769466"/>
              <a:gd name="connsiteX741" fmla="*/ 143220 w 2385355"/>
              <a:gd name="connsiteY741" fmla="*/ 1843940 h 3769466"/>
              <a:gd name="connsiteX742" fmla="*/ 185008 w 2385355"/>
              <a:gd name="connsiteY742" fmla="*/ 1880492 h 3769466"/>
              <a:gd name="connsiteX743" fmla="*/ 200679 w 2385355"/>
              <a:gd name="connsiteY743" fmla="*/ 1885714 h 3769466"/>
              <a:gd name="connsiteX744" fmla="*/ 237244 w 2385355"/>
              <a:gd name="connsiteY744" fmla="*/ 1885714 h 3769466"/>
              <a:gd name="connsiteX745" fmla="*/ 247691 w 2385355"/>
              <a:gd name="connsiteY745" fmla="*/ 1875271 h 3769466"/>
              <a:gd name="connsiteX746" fmla="*/ 268585 w 2385355"/>
              <a:gd name="connsiteY746" fmla="*/ 1885714 h 3769466"/>
              <a:gd name="connsiteX747" fmla="*/ 273808 w 2385355"/>
              <a:gd name="connsiteY747" fmla="*/ 1901380 h 3769466"/>
              <a:gd name="connsiteX748" fmla="*/ 268585 w 2385355"/>
              <a:gd name="connsiteY748" fmla="*/ 1911823 h 3769466"/>
              <a:gd name="connsiteX749" fmla="*/ 247691 w 2385355"/>
              <a:gd name="connsiteY749" fmla="*/ 1922267 h 3769466"/>
              <a:gd name="connsiteX750" fmla="*/ 237244 w 2385355"/>
              <a:gd name="connsiteY750" fmla="*/ 1917045 h 3769466"/>
              <a:gd name="connsiteX751" fmla="*/ 200679 w 2385355"/>
              <a:gd name="connsiteY751" fmla="*/ 1917045 h 3769466"/>
              <a:gd name="connsiteX752" fmla="*/ 185008 w 2385355"/>
              <a:gd name="connsiteY752" fmla="*/ 1922267 h 3769466"/>
              <a:gd name="connsiteX753" fmla="*/ 143220 w 2385355"/>
              <a:gd name="connsiteY753" fmla="*/ 1953598 h 3769466"/>
              <a:gd name="connsiteX754" fmla="*/ 80537 w 2385355"/>
              <a:gd name="connsiteY754" fmla="*/ 1943154 h 3769466"/>
              <a:gd name="connsiteX755" fmla="*/ 75313 w 2385355"/>
              <a:gd name="connsiteY755" fmla="*/ 1906602 h 3769466"/>
              <a:gd name="connsiteX756" fmla="*/ 101431 w 2385355"/>
              <a:gd name="connsiteY756" fmla="*/ 1833496 h 3769466"/>
              <a:gd name="connsiteX757" fmla="*/ 119061 w 2385355"/>
              <a:gd name="connsiteY757" fmla="*/ 1823052 h 3769466"/>
              <a:gd name="connsiteX758" fmla="*/ 2285049 w 2385355"/>
              <a:gd name="connsiteY758" fmla="*/ 1822400 h 3769466"/>
              <a:gd name="connsiteX759" fmla="*/ 2300547 w 2385355"/>
              <a:gd name="connsiteY759" fmla="*/ 1828275 h 3769466"/>
              <a:gd name="connsiteX760" fmla="*/ 2326378 w 2385355"/>
              <a:gd name="connsiteY760" fmla="*/ 1906602 h 3769466"/>
              <a:gd name="connsiteX761" fmla="*/ 2321212 w 2385355"/>
              <a:gd name="connsiteY761" fmla="*/ 1943155 h 3769466"/>
              <a:gd name="connsiteX762" fmla="*/ 2269551 w 2385355"/>
              <a:gd name="connsiteY762" fmla="*/ 1969264 h 3769466"/>
              <a:gd name="connsiteX763" fmla="*/ 2259218 w 2385355"/>
              <a:gd name="connsiteY763" fmla="*/ 1958820 h 3769466"/>
              <a:gd name="connsiteX764" fmla="*/ 2217889 w 2385355"/>
              <a:gd name="connsiteY764" fmla="*/ 1922267 h 3769466"/>
              <a:gd name="connsiteX765" fmla="*/ 2202390 w 2385355"/>
              <a:gd name="connsiteY765" fmla="*/ 1917046 h 3769466"/>
              <a:gd name="connsiteX766" fmla="*/ 2166227 w 2385355"/>
              <a:gd name="connsiteY766" fmla="*/ 1917046 h 3769466"/>
              <a:gd name="connsiteX767" fmla="*/ 2155895 w 2385355"/>
              <a:gd name="connsiteY767" fmla="*/ 1922267 h 3769466"/>
              <a:gd name="connsiteX768" fmla="*/ 2135230 w 2385355"/>
              <a:gd name="connsiteY768" fmla="*/ 1911824 h 3769466"/>
              <a:gd name="connsiteX769" fmla="*/ 2130064 w 2385355"/>
              <a:gd name="connsiteY769" fmla="*/ 1901380 h 3769466"/>
              <a:gd name="connsiteX770" fmla="*/ 2135230 w 2385355"/>
              <a:gd name="connsiteY770" fmla="*/ 1885715 h 3769466"/>
              <a:gd name="connsiteX771" fmla="*/ 2155895 w 2385355"/>
              <a:gd name="connsiteY771" fmla="*/ 1875271 h 3769466"/>
              <a:gd name="connsiteX772" fmla="*/ 2166227 w 2385355"/>
              <a:gd name="connsiteY772" fmla="*/ 1880493 h 3769466"/>
              <a:gd name="connsiteX773" fmla="*/ 2202390 w 2385355"/>
              <a:gd name="connsiteY773" fmla="*/ 1885715 h 3769466"/>
              <a:gd name="connsiteX774" fmla="*/ 2217889 w 2385355"/>
              <a:gd name="connsiteY774" fmla="*/ 1880493 h 3769466"/>
              <a:gd name="connsiteX775" fmla="*/ 2259218 w 2385355"/>
              <a:gd name="connsiteY775" fmla="*/ 1838718 h 3769466"/>
              <a:gd name="connsiteX776" fmla="*/ 2269551 w 2385355"/>
              <a:gd name="connsiteY776" fmla="*/ 1828275 h 3769466"/>
              <a:gd name="connsiteX777" fmla="*/ 2285049 w 2385355"/>
              <a:gd name="connsiteY777" fmla="*/ 1822400 h 3769466"/>
              <a:gd name="connsiteX778" fmla="*/ 2155091 w 2385355"/>
              <a:gd name="connsiteY778" fmla="*/ 1663779 h 3769466"/>
              <a:gd name="connsiteX779" fmla="*/ 2201587 w 2385355"/>
              <a:gd name="connsiteY779" fmla="*/ 1715584 h 3769466"/>
              <a:gd name="connsiteX780" fmla="*/ 2227418 w 2385355"/>
              <a:gd name="connsiteY780" fmla="*/ 1798472 h 3769466"/>
              <a:gd name="connsiteX781" fmla="*/ 2149925 w 2385355"/>
              <a:gd name="connsiteY781" fmla="*/ 1839916 h 3769466"/>
              <a:gd name="connsiteX782" fmla="*/ 2160257 w 2385355"/>
              <a:gd name="connsiteY782" fmla="*/ 1788111 h 3769466"/>
              <a:gd name="connsiteX783" fmla="*/ 2175756 w 2385355"/>
              <a:gd name="connsiteY783" fmla="*/ 1803653 h 3769466"/>
              <a:gd name="connsiteX784" fmla="*/ 2170590 w 2385355"/>
              <a:gd name="connsiteY784" fmla="*/ 1814014 h 3769466"/>
              <a:gd name="connsiteX785" fmla="*/ 2170590 w 2385355"/>
              <a:gd name="connsiteY785" fmla="*/ 1824375 h 3769466"/>
              <a:gd name="connsiteX786" fmla="*/ 2186088 w 2385355"/>
              <a:gd name="connsiteY786" fmla="*/ 1829555 h 3769466"/>
              <a:gd name="connsiteX787" fmla="*/ 2206753 w 2385355"/>
              <a:gd name="connsiteY787" fmla="*/ 1798472 h 3769466"/>
              <a:gd name="connsiteX788" fmla="*/ 2155091 w 2385355"/>
              <a:gd name="connsiteY788" fmla="*/ 1757028 h 3769466"/>
              <a:gd name="connsiteX789" fmla="*/ 2134427 w 2385355"/>
              <a:gd name="connsiteY789" fmla="*/ 1736306 h 3769466"/>
              <a:gd name="connsiteX790" fmla="*/ 2134427 w 2385355"/>
              <a:gd name="connsiteY790" fmla="*/ 1679321 h 3769466"/>
              <a:gd name="connsiteX791" fmla="*/ 2155091 w 2385355"/>
              <a:gd name="connsiteY791" fmla="*/ 1663779 h 3769466"/>
              <a:gd name="connsiteX792" fmla="*/ 262811 w 2385355"/>
              <a:gd name="connsiteY792" fmla="*/ 1661768 h 3769466"/>
              <a:gd name="connsiteX793" fmla="*/ 267264 w 2385355"/>
              <a:gd name="connsiteY793" fmla="*/ 1672777 h 3769466"/>
              <a:gd name="connsiteX794" fmla="*/ 267264 w 2385355"/>
              <a:gd name="connsiteY794" fmla="*/ 1740123 h 3769466"/>
              <a:gd name="connsiteX795" fmla="*/ 246906 w 2385355"/>
              <a:gd name="connsiteY795" fmla="*/ 1755665 h 3769466"/>
              <a:gd name="connsiteX796" fmla="*/ 196010 w 2385355"/>
              <a:gd name="connsiteY796" fmla="*/ 1797109 h 3769466"/>
              <a:gd name="connsiteX797" fmla="*/ 216368 w 2385355"/>
              <a:gd name="connsiteY797" fmla="*/ 1828192 h 3769466"/>
              <a:gd name="connsiteX798" fmla="*/ 231637 w 2385355"/>
              <a:gd name="connsiteY798" fmla="*/ 1823011 h 3769466"/>
              <a:gd name="connsiteX799" fmla="*/ 231637 w 2385355"/>
              <a:gd name="connsiteY799" fmla="*/ 1812650 h 3769466"/>
              <a:gd name="connsiteX800" fmla="*/ 226547 w 2385355"/>
              <a:gd name="connsiteY800" fmla="*/ 1802289 h 3769466"/>
              <a:gd name="connsiteX801" fmla="*/ 241816 w 2385355"/>
              <a:gd name="connsiteY801" fmla="*/ 1786748 h 3769466"/>
              <a:gd name="connsiteX802" fmla="*/ 251996 w 2385355"/>
              <a:gd name="connsiteY802" fmla="*/ 1838553 h 3769466"/>
              <a:gd name="connsiteX803" fmla="*/ 175651 w 2385355"/>
              <a:gd name="connsiteY803" fmla="*/ 1791928 h 3769466"/>
              <a:gd name="connsiteX804" fmla="*/ 246906 w 2385355"/>
              <a:gd name="connsiteY804" fmla="*/ 1662416 h 3769466"/>
              <a:gd name="connsiteX805" fmla="*/ 262811 w 2385355"/>
              <a:gd name="connsiteY805" fmla="*/ 1661768 h 3769466"/>
              <a:gd name="connsiteX806" fmla="*/ 123348 w 2385355"/>
              <a:gd name="connsiteY806" fmla="*/ 1618069 h 3769466"/>
              <a:gd name="connsiteX807" fmla="*/ 180014 w 2385355"/>
              <a:gd name="connsiteY807" fmla="*/ 1667678 h 3769466"/>
              <a:gd name="connsiteX808" fmla="*/ 149017 w 2385355"/>
              <a:gd name="connsiteY808" fmla="*/ 1750683 h 3769466"/>
              <a:gd name="connsiteX809" fmla="*/ 102522 w 2385355"/>
              <a:gd name="connsiteY809" fmla="*/ 1792186 h 3769466"/>
              <a:gd name="connsiteX810" fmla="*/ 81857 w 2385355"/>
              <a:gd name="connsiteY810" fmla="*/ 1781811 h 3769466"/>
              <a:gd name="connsiteX811" fmla="*/ 81857 w 2385355"/>
              <a:gd name="connsiteY811" fmla="*/ 1735120 h 3769466"/>
              <a:gd name="connsiteX812" fmla="*/ 102522 w 2385355"/>
              <a:gd name="connsiteY812" fmla="*/ 1714368 h 3769466"/>
              <a:gd name="connsiteX813" fmla="*/ 154183 w 2385355"/>
              <a:gd name="connsiteY813" fmla="*/ 1667678 h 3769466"/>
              <a:gd name="connsiteX814" fmla="*/ 128352 w 2385355"/>
              <a:gd name="connsiteY814" fmla="*/ 1636550 h 3769466"/>
              <a:gd name="connsiteX815" fmla="*/ 112854 w 2385355"/>
              <a:gd name="connsiteY815" fmla="*/ 1646926 h 3769466"/>
              <a:gd name="connsiteX816" fmla="*/ 112854 w 2385355"/>
              <a:gd name="connsiteY816" fmla="*/ 1657302 h 3769466"/>
              <a:gd name="connsiteX817" fmla="*/ 118020 w 2385355"/>
              <a:gd name="connsiteY817" fmla="*/ 1678053 h 3769466"/>
              <a:gd name="connsiteX818" fmla="*/ 97355 w 2385355"/>
              <a:gd name="connsiteY818" fmla="*/ 1678053 h 3769466"/>
              <a:gd name="connsiteX819" fmla="*/ 102522 w 2385355"/>
              <a:gd name="connsiteY819" fmla="*/ 1626175 h 3769466"/>
              <a:gd name="connsiteX820" fmla="*/ 123348 w 2385355"/>
              <a:gd name="connsiteY820" fmla="*/ 1618069 h 3769466"/>
              <a:gd name="connsiteX821" fmla="*/ 2290775 w 2385355"/>
              <a:gd name="connsiteY821" fmla="*/ 1615935 h 3769466"/>
              <a:gd name="connsiteX822" fmla="*/ 2309502 w 2385355"/>
              <a:gd name="connsiteY822" fmla="*/ 1626913 h 3769466"/>
              <a:gd name="connsiteX823" fmla="*/ 2304336 w 2385355"/>
              <a:gd name="connsiteY823" fmla="*/ 1673409 h 3769466"/>
              <a:gd name="connsiteX824" fmla="*/ 2283672 w 2385355"/>
              <a:gd name="connsiteY824" fmla="*/ 1673409 h 3769466"/>
              <a:gd name="connsiteX825" fmla="*/ 2288838 w 2385355"/>
              <a:gd name="connsiteY825" fmla="*/ 1657910 h 3769466"/>
              <a:gd name="connsiteX826" fmla="*/ 2288838 w 2385355"/>
              <a:gd name="connsiteY826" fmla="*/ 1647578 h 3769466"/>
              <a:gd name="connsiteX827" fmla="*/ 2273339 w 2385355"/>
              <a:gd name="connsiteY827" fmla="*/ 1637246 h 3769466"/>
              <a:gd name="connsiteX828" fmla="*/ 2247509 w 2385355"/>
              <a:gd name="connsiteY828" fmla="*/ 1668243 h 3769466"/>
              <a:gd name="connsiteX829" fmla="*/ 2299170 w 2385355"/>
              <a:gd name="connsiteY829" fmla="*/ 1714738 h 3769466"/>
              <a:gd name="connsiteX830" fmla="*/ 2319835 w 2385355"/>
              <a:gd name="connsiteY830" fmla="*/ 1730236 h 3769466"/>
              <a:gd name="connsiteX831" fmla="*/ 2319835 w 2385355"/>
              <a:gd name="connsiteY831" fmla="*/ 1781898 h 3769466"/>
              <a:gd name="connsiteX832" fmla="*/ 2299170 w 2385355"/>
              <a:gd name="connsiteY832" fmla="*/ 1792230 h 3769466"/>
              <a:gd name="connsiteX833" fmla="*/ 2252675 w 2385355"/>
              <a:gd name="connsiteY833" fmla="*/ 1745735 h 3769466"/>
              <a:gd name="connsiteX834" fmla="*/ 2226844 w 2385355"/>
              <a:gd name="connsiteY834" fmla="*/ 1668243 h 3769466"/>
              <a:gd name="connsiteX835" fmla="*/ 2290775 w 2385355"/>
              <a:gd name="connsiteY835" fmla="*/ 1615935 h 3769466"/>
              <a:gd name="connsiteX836" fmla="*/ 221573 w 2385355"/>
              <a:gd name="connsiteY836" fmla="*/ 1471010 h 3769466"/>
              <a:gd name="connsiteX837" fmla="*/ 237244 w 2385355"/>
              <a:gd name="connsiteY837" fmla="*/ 1481371 h 3769466"/>
              <a:gd name="connsiteX838" fmla="*/ 268585 w 2385355"/>
              <a:gd name="connsiteY838" fmla="*/ 1533176 h 3769466"/>
              <a:gd name="connsiteX839" fmla="*/ 268585 w 2385355"/>
              <a:gd name="connsiteY839" fmla="*/ 1574620 h 3769466"/>
              <a:gd name="connsiteX840" fmla="*/ 221573 w 2385355"/>
              <a:gd name="connsiteY840" fmla="*/ 1636786 h 3769466"/>
              <a:gd name="connsiteX841" fmla="*/ 211126 w 2385355"/>
              <a:gd name="connsiteY841" fmla="*/ 1626425 h 3769466"/>
              <a:gd name="connsiteX842" fmla="*/ 190232 w 2385355"/>
              <a:gd name="connsiteY842" fmla="*/ 1600522 h 3769466"/>
              <a:gd name="connsiteX843" fmla="*/ 122325 w 2385355"/>
              <a:gd name="connsiteY843" fmla="*/ 1574620 h 3769466"/>
              <a:gd name="connsiteX844" fmla="*/ 106655 w 2385355"/>
              <a:gd name="connsiteY844" fmla="*/ 1574620 h 3769466"/>
              <a:gd name="connsiteX845" fmla="*/ 80537 w 2385355"/>
              <a:gd name="connsiteY845" fmla="*/ 1574620 h 3769466"/>
              <a:gd name="connsiteX846" fmla="*/ 80537 w 2385355"/>
              <a:gd name="connsiteY846" fmla="*/ 1538356 h 3769466"/>
              <a:gd name="connsiteX847" fmla="*/ 106655 w 2385355"/>
              <a:gd name="connsiteY847" fmla="*/ 1533176 h 3769466"/>
              <a:gd name="connsiteX848" fmla="*/ 122325 w 2385355"/>
              <a:gd name="connsiteY848" fmla="*/ 1538356 h 3769466"/>
              <a:gd name="connsiteX849" fmla="*/ 195455 w 2385355"/>
              <a:gd name="connsiteY849" fmla="*/ 1507273 h 3769466"/>
              <a:gd name="connsiteX850" fmla="*/ 211126 w 2385355"/>
              <a:gd name="connsiteY850" fmla="*/ 1476190 h 3769466"/>
              <a:gd name="connsiteX851" fmla="*/ 221573 w 2385355"/>
              <a:gd name="connsiteY851" fmla="*/ 1471010 h 3769466"/>
              <a:gd name="connsiteX852" fmla="*/ 2186892 w 2385355"/>
              <a:gd name="connsiteY852" fmla="*/ 1466648 h 3769466"/>
              <a:gd name="connsiteX853" fmla="*/ 2197225 w 2385355"/>
              <a:gd name="connsiteY853" fmla="*/ 1477023 h 3769466"/>
              <a:gd name="connsiteX854" fmla="*/ 2212723 w 2385355"/>
              <a:gd name="connsiteY854" fmla="*/ 1508151 h 3769466"/>
              <a:gd name="connsiteX855" fmla="*/ 2279883 w 2385355"/>
              <a:gd name="connsiteY855" fmla="*/ 1539278 h 3769466"/>
              <a:gd name="connsiteX856" fmla="*/ 2295382 w 2385355"/>
              <a:gd name="connsiteY856" fmla="*/ 1539278 h 3769466"/>
              <a:gd name="connsiteX857" fmla="*/ 2321213 w 2385355"/>
              <a:gd name="connsiteY857" fmla="*/ 1534090 h 3769466"/>
              <a:gd name="connsiteX858" fmla="*/ 2321213 w 2385355"/>
              <a:gd name="connsiteY858" fmla="*/ 1575593 h 3769466"/>
              <a:gd name="connsiteX859" fmla="*/ 2295382 w 2385355"/>
              <a:gd name="connsiteY859" fmla="*/ 1575593 h 3769466"/>
              <a:gd name="connsiteX860" fmla="*/ 2279883 w 2385355"/>
              <a:gd name="connsiteY860" fmla="*/ 1575593 h 3769466"/>
              <a:gd name="connsiteX861" fmla="*/ 2207557 w 2385355"/>
              <a:gd name="connsiteY861" fmla="*/ 1606720 h 3769466"/>
              <a:gd name="connsiteX862" fmla="*/ 2166228 w 2385355"/>
              <a:gd name="connsiteY862" fmla="*/ 1627471 h 3769466"/>
              <a:gd name="connsiteX863" fmla="*/ 2135231 w 2385355"/>
              <a:gd name="connsiteY863" fmla="*/ 1575593 h 3769466"/>
              <a:gd name="connsiteX864" fmla="*/ 2135231 w 2385355"/>
              <a:gd name="connsiteY864" fmla="*/ 1534090 h 3769466"/>
              <a:gd name="connsiteX865" fmla="*/ 2171394 w 2385355"/>
              <a:gd name="connsiteY865" fmla="*/ 1482211 h 3769466"/>
              <a:gd name="connsiteX866" fmla="*/ 2186892 w 2385355"/>
              <a:gd name="connsiteY866" fmla="*/ 1466648 h 3769466"/>
              <a:gd name="connsiteX867" fmla="*/ 101718 w 2385355"/>
              <a:gd name="connsiteY867" fmla="*/ 1321328 h 3769466"/>
              <a:gd name="connsiteX868" fmla="*/ 143966 w 2385355"/>
              <a:gd name="connsiteY868" fmla="*/ 1368019 h 3769466"/>
              <a:gd name="connsiteX869" fmla="*/ 175651 w 2385355"/>
              <a:gd name="connsiteY869" fmla="*/ 1451025 h 3769466"/>
              <a:gd name="connsiteX870" fmla="*/ 91156 w 2385355"/>
              <a:gd name="connsiteY870" fmla="*/ 1487340 h 3769466"/>
              <a:gd name="connsiteX871" fmla="*/ 96437 w 2385355"/>
              <a:gd name="connsiteY871" fmla="*/ 1435462 h 3769466"/>
              <a:gd name="connsiteX872" fmla="*/ 117561 w 2385355"/>
              <a:gd name="connsiteY872" fmla="*/ 1435462 h 3769466"/>
              <a:gd name="connsiteX873" fmla="*/ 112280 w 2385355"/>
              <a:gd name="connsiteY873" fmla="*/ 1461401 h 3769466"/>
              <a:gd name="connsiteX874" fmla="*/ 106999 w 2385355"/>
              <a:gd name="connsiteY874" fmla="*/ 1471777 h 3769466"/>
              <a:gd name="connsiteX875" fmla="*/ 128123 w 2385355"/>
              <a:gd name="connsiteY875" fmla="*/ 1476964 h 3769466"/>
              <a:gd name="connsiteX876" fmla="*/ 154528 w 2385355"/>
              <a:gd name="connsiteY876" fmla="*/ 1451025 h 3769466"/>
              <a:gd name="connsiteX877" fmla="*/ 101718 w 2385355"/>
              <a:gd name="connsiteY877" fmla="*/ 1404334 h 3769466"/>
              <a:gd name="connsiteX878" fmla="*/ 80594 w 2385355"/>
              <a:gd name="connsiteY878" fmla="*/ 1388771 h 3769466"/>
              <a:gd name="connsiteX879" fmla="*/ 80594 w 2385355"/>
              <a:gd name="connsiteY879" fmla="*/ 1331704 h 3769466"/>
              <a:gd name="connsiteX880" fmla="*/ 101718 w 2385355"/>
              <a:gd name="connsiteY880" fmla="*/ 1321328 h 3769466"/>
              <a:gd name="connsiteX881" fmla="*/ 2300548 w 2385355"/>
              <a:gd name="connsiteY881" fmla="*/ 1321307 h 3769466"/>
              <a:gd name="connsiteX882" fmla="*/ 2321213 w 2385355"/>
              <a:gd name="connsiteY882" fmla="*/ 1331639 h 3769466"/>
              <a:gd name="connsiteX883" fmla="*/ 2321213 w 2385355"/>
              <a:gd name="connsiteY883" fmla="*/ 1383301 h 3769466"/>
              <a:gd name="connsiteX884" fmla="*/ 2300548 w 2385355"/>
              <a:gd name="connsiteY884" fmla="*/ 1398799 h 3769466"/>
              <a:gd name="connsiteX885" fmla="*/ 2248886 w 2385355"/>
              <a:gd name="connsiteY885" fmla="*/ 1450461 h 3769466"/>
              <a:gd name="connsiteX886" fmla="*/ 2274717 w 2385355"/>
              <a:gd name="connsiteY886" fmla="*/ 1476292 h 3769466"/>
              <a:gd name="connsiteX887" fmla="*/ 2290216 w 2385355"/>
              <a:gd name="connsiteY887" fmla="*/ 1471125 h 3769466"/>
              <a:gd name="connsiteX888" fmla="*/ 2290216 w 2385355"/>
              <a:gd name="connsiteY888" fmla="*/ 1460793 h 3769466"/>
              <a:gd name="connsiteX889" fmla="*/ 2285049 w 2385355"/>
              <a:gd name="connsiteY889" fmla="*/ 1434962 h 3769466"/>
              <a:gd name="connsiteX890" fmla="*/ 2305714 w 2385355"/>
              <a:gd name="connsiteY890" fmla="*/ 1434962 h 3769466"/>
              <a:gd name="connsiteX891" fmla="*/ 2305714 w 2385355"/>
              <a:gd name="connsiteY891" fmla="*/ 1491790 h 3769466"/>
              <a:gd name="connsiteX892" fmla="*/ 2228222 w 2385355"/>
              <a:gd name="connsiteY892" fmla="*/ 1445295 h 3769466"/>
              <a:gd name="connsiteX893" fmla="*/ 2254053 w 2385355"/>
              <a:gd name="connsiteY893" fmla="*/ 1367802 h 3769466"/>
              <a:gd name="connsiteX894" fmla="*/ 2300548 w 2385355"/>
              <a:gd name="connsiteY894" fmla="*/ 1321307 h 3769466"/>
              <a:gd name="connsiteX895" fmla="*/ 233040 w 2385355"/>
              <a:gd name="connsiteY895" fmla="*/ 1258355 h 3769466"/>
              <a:gd name="connsiteX896" fmla="*/ 251767 w 2385355"/>
              <a:gd name="connsiteY896" fmla="*/ 1269327 h 3769466"/>
              <a:gd name="connsiteX897" fmla="*/ 241435 w 2385355"/>
              <a:gd name="connsiteY897" fmla="*/ 1316140 h 3769466"/>
              <a:gd name="connsiteX898" fmla="*/ 225936 w 2385355"/>
              <a:gd name="connsiteY898" fmla="*/ 1300535 h 3769466"/>
              <a:gd name="connsiteX899" fmla="*/ 231102 w 2385355"/>
              <a:gd name="connsiteY899" fmla="*/ 1295334 h 3769466"/>
              <a:gd name="connsiteX900" fmla="*/ 231102 w 2385355"/>
              <a:gd name="connsiteY900" fmla="*/ 1279730 h 3769466"/>
              <a:gd name="connsiteX901" fmla="*/ 215604 w 2385355"/>
              <a:gd name="connsiteY901" fmla="*/ 1274528 h 3769466"/>
              <a:gd name="connsiteX902" fmla="*/ 194939 w 2385355"/>
              <a:gd name="connsiteY902" fmla="*/ 1310938 h 3769466"/>
              <a:gd name="connsiteX903" fmla="*/ 246601 w 2385355"/>
              <a:gd name="connsiteY903" fmla="*/ 1347349 h 3769466"/>
              <a:gd name="connsiteX904" fmla="*/ 267265 w 2385355"/>
              <a:gd name="connsiteY904" fmla="*/ 1368155 h 3769466"/>
              <a:gd name="connsiteX905" fmla="*/ 267265 w 2385355"/>
              <a:gd name="connsiteY905" fmla="*/ 1430573 h 3769466"/>
              <a:gd name="connsiteX906" fmla="*/ 246601 w 2385355"/>
              <a:gd name="connsiteY906" fmla="*/ 1446177 h 3769466"/>
              <a:gd name="connsiteX907" fmla="*/ 200105 w 2385355"/>
              <a:gd name="connsiteY907" fmla="*/ 1399364 h 3769466"/>
              <a:gd name="connsiteX908" fmla="*/ 169108 w 2385355"/>
              <a:gd name="connsiteY908" fmla="*/ 1316140 h 3769466"/>
              <a:gd name="connsiteX909" fmla="*/ 233040 w 2385355"/>
              <a:gd name="connsiteY909" fmla="*/ 1258355 h 3769466"/>
              <a:gd name="connsiteX910" fmla="*/ 2197066 w 2385355"/>
              <a:gd name="connsiteY910" fmla="*/ 1257757 h 3769466"/>
              <a:gd name="connsiteX911" fmla="*/ 2232584 w 2385355"/>
              <a:gd name="connsiteY911" fmla="*/ 1311505 h 3769466"/>
              <a:gd name="connsiteX912" fmla="*/ 2201587 w 2385355"/>
              <a:gd name="connsiteY912" fmla="*/ 1394393 h 3769466"/>
              <a:gd name="connsiteX913" fmla="*/ 2155091 w 2385355"/>
              <a:gd name="connsiteY913" fmla="*/ 1446198 h 3769466"/>
              <a:gd name="connsiteX914" fmla="*/ 2134427 w 2385355"/>
              <a:gd name="connsiteY914" fmla="*/ 1430657 h 3769466"/>
              <a:gd name="connsiteX915" fmla="*/ 2134427 w 2385355"/>
              <a:gd name="connsiteY915" fmla="*/ 1368491 h 3769466"/>
              <a:gd name="connsiteX916" fmla="*/ 2155091 w 2385355"/>
              <a:gd name="connsiteY916" fmla="*/ 1347769 h 3769466"/>
              <a:gd name="connsiteX917" fmla="*/ 2206753 w 2385355"/>
              <a:gd name="connsiteY917" fmla="*/ 1311505 h 3769466"/>
              <a:gd name="connsiteX918" fmla="*/ 2186088 w 2385355"/>
              <a:gd name="connsiteY918" fmla="*/ 1275242 h 3769466"/>
              <a:gd name="connsiteX919" fmla="*/ 2170590 w 2385355"/>
              <a:gd name="connsiteY919" fmla="*/ 1280422 h 3769466"/>
              <a:gd name="connsiteX920" fmla="*/ 2170590 w 2385355"/>
              <a:gd name="connsiteY920" fmla="*/ 1295964 h 3769466"/>
              <a:gd name="connsiteX921" fmla="*/ 2175756 w 2385355"/>
              <a:gd name="connsiteY921" fmla="*/ 1301144 h 3769466"/>
              <a:gd name="connsiteX922" fmla="*/ 2160257 w 2385355"/>
              <a:gd name="connsiteY922" fmla="*/ 1316686 h 3769466"/>
              <a:gd name="connsiteX923" fmla="*/ 2149925 w 2385355"/>
              <a:gd name="connsiteY923" fmla="*/ 1270061 h 3769466"/>
              <a:gd name="connsiteX924" fmla="*/ 2197066 w 2385355"/>
              <a:gd name="connsiteY924" fmla="*/ 1257757 h 3769466"/>
              <a:gd name="connsiteX925" fmla="*/ 2283112 w 2385355"/>
              <a:gd name="connsiteY925" fmla="*/ 1129386 h 3769466"/>
              <a:gd name="connsiteX926" fmla="*/ 2300547 w 2385355"/>
              <a:gd name="connsiteY926" fmla="*/ 1139779 h 3769466"/>
              <a:gd name="connsiteX927" fmla="*/ 2326378 w 2385355"/>
              <a:gd name="connsiteY927" fmla="*/ 1212530 h 3769466"/>
              <a:gd name="connsiteX928" fmla="*/ 2321212 w 2385355"/>
              <a:gd name="connsiteY928" fmla="*/ 1259299 h 3769466"/>
              <a:gd name="connsiteX929" fmla="*/ 2269551 w 2385355"/>
              <a:gd name="connsiteY929" fmla="*/ 1285282 h 3769466"/>
              <a:gd name="connsiteX930" fmla="*/ 2259218 w 2385355"/>
              <a:gd name="connsiteY930" fmla="*/ 1269692 h 3769466"/>
              <a:gd name="connsiteX931" fmla="*/ 2217889 w 2385355"/>
              <a:gd name="connsiteY931" fmla="*/ 1228120 h 3769466"/>
              <a:gd name="connsiteX932" fmla="*/ 2202390 w 2385355"/>
              <a:gd name="connsiteY932" fmla="*/ 1222923 h 3769466"/>
              <a:gd name="connsiteX933" fmla="*/ 2166227 w 2385355"/>
              <a:gd name="connsiteY933" fmla="*/ 1228120 h 3769466"/>
              <a:gd name="connsiteX934" fmla="*/ 2155895 w 2385355"/>
              <a:gd name="connsiteY934" fmla="*/ 1228120 h 3769466"/>
              <a:gd name="connsiteX935" fmla="*/ 2135230 w 2385355"/>
              <a:gd name="connsiteY935" fmla="*/ 1222923 h 3769466"/>
              <a:gd name="connsiteX936" fmla="*/ 2130064 w 2385355"/>
              <a:gd name="connsiteY936" fmla="*/ 1207334 h 3769466"/>
              <a:gd name="connsiteX937" fmla="*/ 2135230 w 2385355"/>
              <a:gd name="connsiteY937" fmla="*/ 1191744 h 3769466"/>
              <a:gd name="connsiteX938" fmla="*/ 2155895 w 2385355"/>
              <a:gd name="connsiteY938" fmla="*/ 1186547 h 3769466"/>
              <a:gd name="connsiteX939" fmla="*/ 2166227 w 2385355"/>
              <a:gd name="connsiteY939" fmla="*/ 1191744 h 3769466"/>
              <a:gd name="connsiteX940" fmla="*/ 2202390 w 2385355"/>
              <a:gd name="connsiteY940" fmla="*/ 1191744 h 3769466"/>
              <a:gd name="connsiteX941" fmla="*/ 2217889 w 2385355"/>
              <a:gd name="connsiteY941" fmla="*/ 1186547 h 3769466"/>
              <a:gd name="connsiteX942" fmla="*/ 2259218 w 2385355"/>
              <a:gd name="connsiteY942" fmla="*/ 1150172 h 3769466"/>
              <a:gd name="connsiteX943" fmla="*/ 2269551 w 2385355"/>
              <a:gd name="connsiteY943" fmla="*/ 1134582 h 3769466"/>
              <a:gd name="connsiteX944" fmla="*/ 2283112 w 2385355"/>
              <a:gd name="connsiteY944" fmla="*/ 1129386 h 3769466"/>
              <a:gd name="connsiteX945" fmla="*/ 119061 w 2385355"/>
              <a:gd name="connsiteY945" fmla="*/ 1129386 h 3769466"/>
              <a:gd name="connsiteX946" fmla="*/ 132772 w 2385355"/>
              <a:gd name="connsiteY946" fmla="*/ 1134583 h 3769466"/>
              <a:gd name="connsiteX947" fmla="*/ 143220 w 2385355"/>
              <a:gd name="connsiteY947" fmla="*/ 1144976 h 3769466"/>
              <a:gd name="connsiteX948" fmla="*/ 185008 w 2385355"/>
              <a:gd name="connsiteY948" fmla="*/ 1191745 h 3769466"/>
              <a:gd name="connsiteX949" fmla="*/ 200679 w 2385355"/>
              <a:gd name="connsiteY949" fmla="*/ 1196941 h 3769466"/>
              <a:gd name="connsiteX950" fmla="*/ 237244 w 2385355"/>
              <a:gd name="connsiteY950" fmla="*/ 1191745 h 3769466"/>
              <a:gd name="connsiteX951" fmla="*/ 247691 w 2385355"/>
              <a:gd name="connsiteY951" fmla="*/ 1186548 h 3769466"/>
              <a:gd name="connsiteX952" fmla="*/ 268585 w 2385355"/>
              <a:gd name="connsiteY952" fmla="*/ 1196941 h 3769466"/>
              <a:gd name="connsiteX953" fmla="*/ 273808 w 2385355"/>
              <a:gd name="connsiteY953" fmla="*/ 1207334 h 3769466"/>
              <a:gd name="connsiteX954" fmla="*/ 268585 w 2385355"/>
              <a:gd name="connsiteY954" fmla="*/ 1222924 h 3769466"/>
              <a:gd name="connsiteX955" fmla="*/ 247691 w 2385355"/>
              <a:gd name="connsiteY955" fmla="*/ 1233317 h 3769466"/>
              <a:gd name="connsiteX956" fmla="*/ 237244 w 2385355"/>
              <a:gd name="connsiteY956" fmla="*/ 1222924 h 3769466"/>
              <a:gd name="connsiteX957" fmla="*/ 200679 w 2385355"/>
              <a:gd name="connsiteY957" fmla="*/ 1222924 h 3769466"/>
              <a:gd name="connsiteX958" fmla="*/ 185008 w 2385355"/>
              <a:gd name="connsiteY958" fmla="*/ 1228120 h 3769466"/>
              <a:gd name="connsiteX959" fmla="*/ 143220 w 2385355"/>
              <a:gd name="connsiteY959" fmla="*/ 1269692 h 3769466"/>
              <a:gd name="connsiteX960" fmla="*/ 132772 w 2385355"/>
              <a:gd name="connsiteY960" fmla="*/ 1280086 h 3769466"/>
              <a:gd name="connsiteX961" fmla="*/ 80537 w 2385355"/>
              <a:gd name="connsiteY961" fmla="*/ 1254103 h 3769466"/>
              <a:gd name="connsiteX962" fmla="*/ 75313 w 2385355"/>
              <a:gd name="connsiteY962" fmla="*/ 1212531 h 3769466"/>
              <a:gd name="connsiteX963" fmla="*/ 101431 w 2385355"/>
              <a:gd name="connsiteY963" fmla="*/ 1139779 h 3769466"/>
              <a:gd name="connsiteX964" fmla="*/ 119061 w 2385355"/>
              <a:gd name="connsiteY964" fmla="*/ 1129386 h 3769466"/>
              <a:gd name="connsiteX965" fmla="*/ 2155270 w 2385355"/>
              <a:gd name="connsiteY965" fmla="*/ 974521 h 3769466"/>
              <a:gd name="connsiteX966" fmla="*/ 2196957 w 2385355"/>
              <a:gd name="connsiteY966" fmla="*/ 1021334 h 3769466"/>
              <a:gd name="connsiteX967" fmla="*/ 2228221 w 2385355"/>
              <a:gd name="connsiteY967" fmla="*/ 1104558 h 3769466"/>
              <a:gd name="connsiteX968" fmla="*/ 2150059 w 2385355"/>
              <a:gd name="connsiteY968" fmla="*/ 1151371 h 3769466"/>
              <a:gd name="connsiteX969" fmla="*/ 2160481 w 2385355"/>
              <a:gd name="connsiteY969" fmla="*/ 1099356 h 3769466"/>
              <a:gd name="connsiteX970" fmla="*/ 2176113 w 2385355"/>
              <a:gd name="connsiteY970" fmla="*/ 1114961 h 3769466"/>
              <a:gd name="connsiteX971" fmla="*/ 2170903 w 2385355"/>
              <a:gd name="connsiteY971" fmla="*/ 1125364 h 3769466"/>
              <a:gd name="connsiteX972" fmla="*/ 2170903 w 2385355"/>
              <a:gd name="connsiteY972" fmla="*/ 1135767 h 3769466"/>
              <a:gd name="connsiteX973" fmla="*/ 2186535 w 2385355"/>
              <a:gd name="connsiteY973" fmla="*/ 1140968 h 3769466"/>
              <a:gd name="connsiteX974" fmla="*/ 2212589 w 2385355"/>
              <a:gd name="connsiteY974" fmla="*/ 1104558 h 3769466"/>
              <a:gd name="connsiteX975" fmla="*/ 2155270 w 2385355"/>
              <a:gd name="connsiteY975" fmla="*/ 1068147 h 3769466"/>
              <a:gd name="connsiteX976" fmla="*/ 2134427 w 2385355"/>
              <a:gd name="connsiteY976" fmla="*/ 1047341 h 3769466"/>
              <a:gd name="connsiteX977" fmla="*/ 2134427 w 2385355"/>
              <a:gd name="connsiteY977" fmla="*/ 984924 h 3769466"/>
              <a:gd name="connsiteX978" fmla="*/ 2155270 w 2385355"/>
              <a:gd name="connsiteY978" fmla="*/ 974521 h 3769466"/>
              <a:gd name="connsiteX979" fmla="*/ 246600 w 2385355"/>
              <a:gd name="connsiteY979" fmla="*/ 970137 h 3769466"/>
              <a:gd name="connsiteX980" fmla="*/ 267264 w 2385355"/>
              <a:gd name="connsiteY980" fmla="*/ 985679 h 3769466"/>
              <a:gd name="connsiteX981" fmla="*/ 267264 w 2385355"/>
              <a:gd name="connsiteY981" fmla="*/ 1047845 h 3769466"/>
              <a:gd name="connsiteX982" fmla="*/ 246600 w 2385355"/>
              <a:gd name="connsiteY982" fmla="*/ 1068567 h 3769466"/>
              <a:gd name="connsiteX983" fmla="*/ 194938 w 2385355"/>
              <a:gd name="connsiteY983" fmla="*/ 1104830 h 3769466"/>
              <a:gd name="connsiteX984" fmla="*/ 215603 w 2385355"/>
              <a:gd name="connsiteY984" fmla="*/ 1141094 h 3769466"/>
              <a:gd name="connsiteX985" fmla="*/ 231101 w 2385355"/>
              <a:gd name="connsiteY985" fmla="*/ 1135913 h 3769466"/>
              <a:gd name="connsiteX986" fmla="*/ 231101 w 2385355"/>
              <a:gd name="connsiteY986" fmla="*/ 1125552 h 3769466"/>
              <a:gd name="connsiteX987" fmla="*/ 225935 w 2385355"/>
              <a:gd name="connsiteY987" fmla="*/ 1115191 h 3769466"/>
              <a:gd name="connsiteX988" fmla="*/ 241434 w 2385355"/>
              <a:gd name="connsiteY988" fmla="*/ 1099650 h 3769466"/>
              <a:gd name="connsiteX989" fmla="*/ 251766 w 2385355"/>
              <a:gd name="connsiteY989" fmla="*/ 1151455 h 3769466"/>
              <a:gd name="connsiteX990" fmla="*/ 174274 w 2385355"/>
              <a:gd name="connsiteY990" fmla="*/ 1104830 h 3769466"/>
              <a:gd name="connsiteX991" fmla="*/ 246600 w 2385355"/>
              <a:gd name="connsiteY991" fmla="*/ 970137 h 3769466"/>
              <a:gd name="connsiteX992" fmla="*/ 136825 w 2385355"/>
              <a:gd name="connsiteY992" fmla="*/ 926168 h 3769466"/>
              <a:gd name="connsiteX993" fmla="*/ 174779 w 2385355"/>
              <a:gd name="connsiteY993" fmla="*/ 979767 h 3769466"/>
              <a:gd name="connsiteX994" fmla="*/ 148604 w 2385355"/>
              <a:gd name="connsiteY994" fmla="*/ 1052093 h 3769466"/>
              <a:gd name="connsiteX995" fmla="*/ 101489 w 2385355"/>
              <a:gd name="connsiteY995" fmla="*/ 1098588 h 3769466"/>
              <a:gd name="connsiteX996" fmla="*/ 80548 w 2385355"/>
              <a:gd name="connsiteY996" fmla="*/ 1088256 h 3769466"/>
              <a:gd name="connsiteX997" fmla="*/ 80548 w 2385355"/>
              <a:gd name="connsiteY997" fmla="*/ 1036594 h 3769466"/>
              <a:gd name="connsiteX998" fmla="*/ 101489 w 2385355"/>
              <a:gd name="connsiteY998" fmla="*/ 1021096 h 3769466"/>
              <a:gd name="connsiteX999" fmla="*/ 153839 w 2385355"/>
              <a:gd name="connsiteY999" fmla="*/ 974601 h 3769466"/>
              <a:gd name="connsiteX1000" fmla="*/ 127664 w 2385355"/>
              <a:gd name="connsiteY1000" fmla="*/ 948770 h 3769466"/>
              <a:gd name="connsiteX1001" fmla="*/ 111959 w 2385355"/>
              <a:gd name="connsiteY1001" fmla="*/ 953936 h 3769466"/>
              <a:gd name="connsiteX1002" fmla="*/ 111959 w 2385355"/>
              <a:gd name="connsiteY1002" fmla="*/ 964268 h 3769466"/>
              <a:gd name="connsiteX1003" fmla="*/ 117194 w 2385355"/>
              <a:gd name="connsiteY1003" fmla="*/ 984933 h 3769466"/>
              <a:gd name="connsiteX1004" fmla="*/ 96254 w 2385355"/>
              <a:gd name="connsiteY1004" fmla="*/ 984933 h 3769466"/>
              <a:gd name="connsiteX1005" fmla="*/ 91019 w 2385355"/>
              <a:gd name="connsiteY1005" fmla="*/ 938437 h 3769466"/>
              <a:gd name="connsiteX1006" fmla="*/ 136825 w 2385355"/>
              <a:gd name="connsiteY1006" fmla="*/ 926168 h 3769466"/>
              <a:gd name="connsiteX1007" fmla="*/ 2286543 w 2385355"/>
              <a:gd name="connsiteY1007" fmla="*/ 924473 h 3769466"/>
              <a:gd name="connsiteX1008" fmla="*/ 2305439 w 2385355"/>
              <a:gd name="connsiteY1008" fmla="*/ 933271 h 3769466"/>
              <a:gd name="connsiteX1009" fmla="*/ 2305439 w 2385355"/>
              <a:gd name="connsiteY1009" fmla="*/ 990099 h 3769466"/>
              <a:gd name="connsiteX1010" fmla="*/ 2289733 w 2385355"/>
              <a:gd name="connsiteY1010" fmla="*/ 964268 h 3769466"/>
              <a:gd name="connsiteX1011" fmla="*/ 2289733 w 2385355"/>
              <a:gd name="connsiteY1011" fmla="*/ 953936 h 3769466"/>
              <a:gd name="connsiteX1012" fmla="*/ 2274028 w 2385355"/>
              <a:gd name="connsiteY1012" fmla="*/ 948770 h 3769466"/>
              <a:gd name="connsiteX1013" fmla="*/ 2247853 w 2385355"/>
              <a:gd name="connsiteY1013" fmla="*/ 974601 h 3769466"/>
              <a:gd name="connsiteX1014" fmla="*/ 2300203 w 2385355"/>
              <a:gd name="connsiteY1014" fmla="*/ 1021096 h 3769466"/>
              <a:gd name="connsiteX1015" fmla="*/ 2321144 w 2385355"/>
              <a:gd name="connsiteY1015" fmla="*/ 1041761 h 3769466"/>
              <a:gd name="connsiteX1016" fmla="*/ 2321144 w 2385355"/>
              <a:gd name="connsiteY1016" fmla="*/ 1093422 h 3769466"/>
              <a:gd name="connsiteX1017" fmla="*/ 2300203 w 2385355"/>
              <a:gd name="connsiteY1017" fmla="*/ 1103754 h 3769466"/>
              <a:gd name="connsiteX1018" fmla="*/ 2258323 w 2385355"/>
              <a:gd name="connsiteY1018" fmla="*/ 1062425 h 3769466"/>
              <a:gd name="connsiteX1019" fmla="*/ 2226913 w 2385355"/>
              <a:gd name="connsiteY1019" fmla="*/ 974601 h 3769466"/>
              <a:gd name="connsiteX1020" fmla="*/ 2286543 w 2385355"/>
              <a:gd name="connsiteY1020" fmla="*/ 924473 h 3769466"/>
              <a:gd name="connsiteX1021" fmla="*/ 216349 w 2385355"/>
              <a:gd name="connsiteY1021" fmla="*/ 777369 h 3769466"/>
              <a:gd name="connsiteX1022" fmla="*/ 237244 w 2385355"/>
              <a:gd name="connsiteY1022" fmla="*/ 792958 h 3769466"/>
              <a:gd name="connsiteX1023" fmla="*/ 268585 w 2385355"/>
              <a:gd name="connsiteY1023" fmla="*/ 844924 h 3769466"/>
              <a:gd name="connsiteX1024" fmla="*/ 268585 w 2385355"/>
              <a:gd name="connsiteY1024" fmla="*/ 881299 h 3769466"/>
              <a:gd name="connsiteX1025" fmla="*/ 232020 w 2385355"/>
              <a:gd name="connsiteY1025" fmla="*/ 938461 h 3769466"/>
              <a:gd name="connsiteX1026" fmla="*/ 216349 w 2385355"/>
              <a:gd name="connsiteY1026" fmla="*/ 954051 h 3769466"/>
              <a:gd name="connsiteX1027" fmla="*/ 205902 w 2385355"/>
              <a:gd name="connsiteY1027" fmla="*/ 943658 h 3769466"/>
              <a:gd name="connsiteX1028" fmla="*/ 195455 w 2385355"/>
              <a:gd name="connsiteY1028" fmla="*/ 912478 h 3769466"/>
              <a:gd name="connsiteX1029" fmla="*/ 122325 w 2385355"/>
              <a:gd name="connsiteY1029" fmla="*/ 881299 h 3769466"/>
              <a:gd name="connsiteX1030" fmla="*/ 106655 w 2385355"/>
              <a:gd name="connsiteY1030" fmla="*/ 886496 h 3769466"/>
              <a:gd name="connsiteX1031" fmla="*/ 80537 w 2385355"/>
              <a:gd name="connsiteY1031" fmla="*/ 881299 h 3769466"/>
              <a:gd name="connsiteX1032" fmla="*/ 80537 w 2385355"/>
              <a:gd name="connsiteY1032" fmla="*/ 850120 h 3769466"/>
              <a:gd name="connsiteX1033" fmla="*/ 106655 w 2385355"/>
              <a:gd name="connsiteY1033" fmla="*/ 844924 h 3769466"/>
              <a:gd name="connsiteX1034" fmla="*/ 122325 w 2385355"/>
              <a:gd name="connsiteY1034" fmla="*/ 850120 h 3769466"/>
              <a:gd name="connsiteX1035" fmla="*/ 195455 w 2385355"/>
              <a:gd name="connsiteY1035" fmla="*/ 818941 h 3769466"/>
              <a:gd name="connsiteX1036" fmla="*/ 211126 w 2385355"/>
              <a:gd name="connsiteY1036" fmla="*/ 787762 h 3769466"/>
              <a:gd name="connsiteX1037" fmla="*/ 216349 w 2385355"/>
              <a:gd name="connsiteY1037" fmla="*/ 777369 h 3769466"/>
              <a:gd name="connsiteX1038" fmla="*/ 2185938 w 2385355"/>
              <a:gd name="connsiteY1038" fmla="*/ 777368 h 3769466"/>
              <a:gd name="connsiteX1039" fmla="*/ 2196341 w 2385355"/>
              <a:gd name="connsiteY1039" fmla="*/ 787838 h 3769466"/>
              <a:gd name="connsiteX1040" fmla="*/ 2211946 w 2385355"/>
              <a:gd name="connsiteY1040" fmla="*/ 819248 h 3769466"/>
              <a:gd name="connsiteX1041" fmla="*/ 2279565 w 2385355"/>
              <a:gd name="connsiteY1041" fmla="*/ 850659 h 3769466"/>
              <a:gd name="connsiteX1042" fmla="*/ 2295169 w 2385355"/>
              <a:gd name="connsiteY1042" fmla="*/ 850659 h 3769466"/>
              <a:gd name="connsiteX1043" fmla="*/ 2321177 w 2385355"/>
              <a:gd name="connsiteY1043" fmla="*/ 850659 h 3769466"/>
              <a:gd name="connsiteX1044" fmla="*/ 2321177 w 2385355"/>
              <a:gd name="connsiteY1044" fmla="*/ 882069 h 3769466"/>
              <a:gd name="connsiteX1045" fmla="*/ 2295169 w 2385355"/>
              <a:gd name="connsiteY1045" fmla="*/ 882069 h 3769466"/>
              <a:gd name="connsiteX1046" fmla="*/ 2279565 w 2385355"/>
              <a:gd name="connsiteY1046" fmla="*/ 882069 h 3769466"/>
              <a:gd name="connsiteX1047" fmla="*/ 2211946 w 2385355"/>
              <a:gd name="connsiteY1047" fmla="*/ 913479 h 3769466"/>
              <a:gd name="connsiteX1048" fmla="*/ 2196341 w 2385355"/>
              <a:gd name="connsiteY1048" fmla="*/ 944889 h 3769466"/>
              <a:gd name="connsiteX1049" fmla="*/ 2185938 w 2385355"/>
              <a:gd name="connsiteY1049" fmla="*/ 955359 h 3769466"/>
              <a:gd name="connsiteX1050" fmla="*/ 2133923 w 2385355"/>
              <a:gd name="connsiteY1050" fmla="*/ 845424 h 3769466"/>
              <a:gd name="connsiteX1051" fmla="*/ 2170334 w 2385355"/>
              <a:gd name="connsiteY1051" fmla="*/ 793073 h 3769466"/>
              <a:gd name="connsiteX1052" fmla="*/ 2185938 w 2385355"/>
              <a:gd name="connsiteY1052" fmla="*/ 777368 h 3769466"/>
              <a:gd name="connsiteX1053" fmla="*/ 85216 w 2385355"/>
              <a:gd name="connsiteY1053" fmla="*/ 632251 h 3769466"/>
              <a:gd name="connsiteX1054" fmla="*/ 101719 w 2385355"/>
              <a:gd name="connsiteY1054" fmla="*/ 632901 h 3769466"/>
              <a:gd name="connsiteX1055" fmla="*/ 175652 w 2385355"/>
              <a:gd name="connsiteY1055" fmla="*/ 762938 h 3769466"/>
              <a:gd name="connsiteX1056" fmla="*/ 96438 w 2385355"/>
              <a:gd name="connsiteY1056" fmla="*/ 799349 h 3769466"/>
              <a:gd name="connsiteX1057" fmla="*/ 96438 w 2385355"/>
              <a:gd name="connsiteY1057" fmla="*/ 747334 h 3769466"/>
              <a:gd name="connsiteX1058" fmla="*/ 117561 w 2385355"/>
              <a:gd name="connsiteY1058" fmla="*/ 752535 h 3769466"/>
              <a:gd name="connsiteX1059" fmla="*/ 112281 w 2385355"/>
              <a:gd name="connsiteY1059" fmla="*/ 773341 h 3769466"/>
              <a:gd name="connsiteX1060" fmla="*/ 112281 w 2385355"/>
              <a:gd name="connsiteY1060" fmla="*/ 778543 h 3769466"/>
              <a:gd name="connsiteX1061" fmla="*/ 128123 w 2385355"/>
              <a:gd name="connsiteY1061" fmla="*/ 788946 h 3769466"/>
              <a:gd name="connsiteX1062" fmla="*/ 154528 w 2385355"/>
              <a:gd name="connsiteY1062" fmla="*/ 762938 h 3769466"/>
              <a:gd name="connsiteX1063" fmla="*/ 101719 w 2385355"/>
              <a:gd name="connsiteY1063" fmla="*/ 716125 h 3769466"/>
              <a:gd name="connsiteX1064" fmla="*/ 80595 w 2385355"/>
              <a:gd name="connsiteY1064" fmla="*/ 695319 h 3769466"/>
              <a:gd name="connsiteX1065" fmla="*/ 80595 w 2385355"/>
              <a:gd name="connsiteY1065" fmla="*/ 643304 h 3769466"/>
              <a:gd name="connsiteX1066" fmla="*/ 85216 w 2385355"/>
              <a:gd name="connsiteY1066" fmla="*/ 632251 h 3769466"/>
              <a:gd name="connsiteX1067" fmla="*/ 2316692 w 2385355"/>
              <a:gd name="connsiteY1067" fmla="*/ 632226 h 3769466"/>
              <a:gd name="connsiteX1068" fmla="*/ 2321212 w 2385355"/>
              <a:gd name="connsiteY1068" fmla="*/ 643251 h 3769466"/>
              <a:gd name="connsiteX1069" fmla="*/ 2321212 w 2385355"/>
              <a:gd name="connsiteY1069" fmla="*/ 689941 h 3769466"/>
              <a:gd name="connsiteX1070" fmla="*/ 2300547 w 2385355"/>
              <a:gd name="connsiteY1070" fmla="*/ 710693 h 3769466"/>
              <a:gd name="connsiteX1071" fmla="*/ 2248886 w 2385355"/>
              <a:gd name="connsiteY1071" fmla="*/ 757384 h 3769466"/>
              <a:gd name="connsiteX1072" fmla="*/ 2274717 w 2385355"/>
              <a:gd name="connsiteY1072" fmla="*/ 788511 h 3769466"/>
              <a:gd name="connsiteX1073" fmla="*/ 2290215 w 2385355"/>
              <a:gd name="connsiteY1073" fmla="*/ 778135 h 3769466"/>
              <a:gd name="connsiteX1074" fmla="*/ 2290215 w 2385355"/>
              <a:gd name="connsiteY1074" fmla="*/ 767759 h 3769466"/>
              <a:gd name="connsiteX1075" fmla="*/ 2290215 w 2385355"/>
              <a:gd name="connsiteY1075" fmla="*/ 752196 h 3769466"/>
              <a:gd name="connsiteX1076" fmla="*/ 2305714 w 2385355"/>
              <a:gd name="connsiteY1076" fmla="*/ 747008 h 3769466"/>
              <a:gd name="connsiteX1077" fmla="*/ 2305714 w 2385355"/>
              <a:gd name="connsiteY1077" fmla="*/ 804074 h 3769466"/>
              <a:gd name="connsiteX1078" fmla="*/ 2228221 w 2385355"/>
              <a:gd name="connsiteY1078" fmla="*/ 757384 h 3769466"/>
              <a:gd name="connsiteX1079" fmla="*/ 2254052 w 2385355"/>
              <a:gd name="connsiteY1079" fmla="*/ 674378 h 3769466"/>
              <a:gd name="connsiteX1080" fmla="*/ 2300547 w 2385355"/>
              <a:gd name="connsiteY1080" fmla="*/ 632875 h 3769466"/>
              <a:gd name="connsiteX1081" fmla="*/ 2316692 w 2385355"/>
              <a:gd name="connsiteY1081" fmla="*/ 632226 h 3769466"/>
              <a:gd name="connsiteX1082" fmla="*/ 2197067 w 2385355"/>
              <a:gd name="connsiteY1082" fmla="*/ 570517 h 3769466"/>
              <a:gd name="connsiteX1083" fmla="*/ 2232584 w 2385355"/>
              <a:gd name="connsiteY1083" fmla="*/ 623699 h 3769466"/>
              <a:gd name="connsiteX1084" fmla="*/ 2196421 w 2385355"/>
              <a:gd name="connsiteY1084" fmla="*/ 705714 h 3769466"/>
              <a:gd name="connsiteX1085" fmla="*/ 2155092 w 2385355"/>
              <a:gd name="connsiteY1085" fmla="*/ 756974 h 3769466"/>
              <a:gd name="connsiteX1086" fmla="*/ 2134427 w 2385355"/>
              <a:gd name="connsiteY1086" fmla="*/ 741596 h 3769466"/>
              <a:gd name="connsiteX1087" fmla="*/ 2134427 w 2385355"/>
              <a:gd name="connsiteY1087" fmla="*/ 680085 h 3769466"/>
              <a:gd name="connsiteX1088" fmla="*/ 2155092 w 2385355"/>
              <a:gd name="connsiteY1088" fmla="*/ 664707 h 3769466"/>
              <a:gd name="connsiteX1089" fmla="*/ 2206753 w 2385355"/>
              <a:gd name="connsiteY1089" fmla="*/ 618573 h 3769466"/>
              <a:gd name="connsiteX1090" fmla="*/ 2186089 w 2385355"/>
              <a:gd name="connsiteY1090" fmla="*/ 587817 h 3769466"/>
              <a:gd name="connsiteX1091" fmla="*/ 2170590 w 2385355"/>
              <a:gd name="connsiteY1091" fmla="*/ 592943 h 3769466"/>
              <a:gd name="connsiteX1092" fmla="*/ 2170590 w 2385355"/>
              <a:gd name="connsiteY1092" fmla="*/ 603195 h 3769466"/>
              <a:gd name="connsiteX1093" fmla="*/ 2175756 w 2385355"/>
              <a:gd name="connsiteY1093" fmla="*/ 613447 h 3769466"/>
              <a:gd name="connsiteX1094" fmla="*/ 2160258 w 2385355"/>
              <a:gd name="connsiteY1094" fmla="*/ 628825 h 3769466"/>
              <a:gd name="connsiteX1095" fmla="*/ 2149926 w 2385355"/>
              <a:gd name="connsiteY1095" fmla="*/ 582691 h 3769466"/>
              <a:gd name="connsiteX1096" fmla="*/ 2197067 w 2385355"/>
              <a:gd name="connsiteY1096" fmla="*/ 570517 h 3769466"/>
              <a:gd name="connsiteX1097" fmla="*/ 233039 w 2385355"/>
              <a:gd name="connsiteY1097" fmla="*/ 566753 h 3769466"/>
              <a:gd name="connsiteX1098" fmla="*/ 251766 w 2385355"/>
              <a:gd name="connsiteY1098" fmla="*/ 577565 h 3769466"/>
              <a:gd name="connsiteX1099" fmla="*/ 241434 w 2385355"/>
              <a:gd name="connsiteY1099" fmla="*/ 623699 h 3769466"/>
              <a:gd name="connsiteX1100" fmla="*/ 225936 w 2385355"/>
              <a:gd name="connsiteY1100" fmla="*/ 608321 h 3769466"/>
              <a:gd name="connsiteX1101" fmla="*/ 231102 w 2385355"/>
              <a:gd name="connsiteY1101" fmla="*/ 603195 h 3769466"/>
              <a:gd name="connsiteX1102" fmla="*/ 231102 w 2385355"/>
              <a:gd name="connsiteY1102" fmla="*/ 592943 h 3769466"/>
              <a:gd name="connsiteX1103" fmla="*/ 215603 w 2385355"/>
              <a:gd name="connsiteY1103" fmla="*/ 587817 h 3769466"/>
              <a:gd name="connsiteX1104" fmla="*/ 194939 w 2385355"/>
              <a:gd name="connsiteY1104" fmla="*/ 618573 h 3769466"/>
              <a:gd name="connsiteX1105" fmla="*/ 246600 w 2385355"/>
              <a:gd name="connsiteY1105" fmla="*/ 659581 h 3769466"/>
              <a:gd name="connsiteX1106" fmla="*/ 267265 w 2385355"/>
              <a:gd name="connsiteY1106" fmla="*/ 674959 h 3769466"/>
              <a:gd name="connsiteX1107" fmla="*/ 267265 w 2385355"/>
              <a:gd name="connsiteY1107" fmla="*/ 741596 h 3769466"/>
              <a:gd name="connsiteX1108" fmla="*/ 246600 w 2385355"/>
              <a:gd name="connsiteY1108" fmla="*/ 756974 h 3769466"/>
              <a:gd name="connsiteX1109" fmla="*/ 200105 w 2385355"/>
              <a:gd name="connsiteY1109" fmla="*/ 705714 h 3769466"/>
              <a:gd name="connsiteX1110" fmla="*/ 169108 w 2385355"/>
              <a:gd name="connsiteY1110" fmla="*/ 623699 h 3769466"/>
              <a:gd name="connsiteX1111" fmla="*/ 233039 w 2385355"/>
              <a:gd name="connsiteY1111" fmla="*/ 566753 h 3769466"/>
              <a:gd name="connsiteX1112" fmla="*/ 119061 w 2385355"/>
              <a:gd name="connsiteY1112" fmla="*/ 441602 h 3769466"/>
              <a:gd name="connsiteX1113" fmla="*/ 132773 w 2385355"/>
              <a:gd name="connsiteY1113" fmla="*/ 447403 h 3769466"/>
              <a:gd name="connsiteX1114" fmla="*/ 143220 w 2385355"/>
              <a:gd name="connsiteY1114" fmla="*/ 457714 h 3769466"/>
              <a:gd name="connsiteX1115" fmla="*/ 185008 w 2385355"/>
              <a:gd name="connsiteY1115" fmla="*/ 504116 h 3769466"/>
              <a:gd name="connsiteX1116" fmla="*/ 200679 w 2385355"/>
              <a:gd name="connsiteY1116" fmla="*/ 504116 h 3769466"/>
              <a:gd name="connsiteX1117" fmla="*/ 237244 w 2385355"/>
              <a:gd name="connsiteY1117" fmla="*/ 504116 h 3769466"/>
              <a:gd name="connsiteX1118" fmla="*/ 247691 w 2385355"/>
              <a:gd name="connsiteY1118" fmla="*/ 493804 h 3769466"/>
              <a:gd name="connsiteX1119" fmla="*/ 268585 w 2385355"/>
              <a:gd name="connsiteY1119" fmla="*/ 509271 h 3769466"/>
              <a:gd name="connsiteX1120" fmla="*/ 273809 w 2385355"/>
              <a:gd name="connsiteY1120" fmla="*/ 524738 h 3769466"/>
              <a:gd name="connsiteX1121" fmla="*/ 268585 w 2385355"/>
              <a:gd name="connsiteY1121" fmla="*/ 529894 h 3769466"/>
              <a:gd name="connsiteX1122" fmla="*/ 247691 w 2385355"/>
              <a:gd name="connsiteY1122" fmla="*/ 540206 h 3769466"/>
              <a:gd name="connsiteX1123" fmla="*/ 237244 w 2385355"/>
              <a:gd name="connsiteY1123" fmla="*/ 535050 h 3769466"/>
              <a:gd name="connsiteX1124" fmla="*/ 200679 w 2385355"/>
              <a:gd name="connsiteY1124" fmla="*/ 529894 h 3769466"/>
              <a:gd name="connsiteX1125" fmla="*/ 185008 w 2385355"/>
              <a:gd name="connsiteY1125" fmla="*/ 535050 h 3769466"/>
              <a:gd name="connsiteX1126" fmla="*/ 143220 w 2385355"/>
              <a:gd name="connsiteY1126" fmla="*/ 576296 h 3769466"/>
              <a:gd name="connsiteX1127" fmla="*/ 132773 w 2385355"/>
              <a:gd name="connsiteY1127" fmla="*/ 591763 h 3769466"/>
              <a:gd name="connsiteX1128" fmla="*/ 80537 w 2385355"/>
              <a:gd name="connsiteY1128" fmla="*/ 565984 h 3769466"/>
              <a:gd name="connsiteX1129" fmla="*/ 75314 w 2385355"/>
              <a:gd name="connsiteY1129" fmla="*/ 524738 h 3769466"/>
              <a:gd name="connsiteX1130" fmla="*/ 101432 w 2385355"/>
              <a:gd name="connsiteY1130" fmla="*/ 447403 h 3769466"/>
              <a:gd name="connsiteX1131" fmla="*/ 119061 w 2385355"/>
              <a:gd name="connsiteY1131" fmla="*/ 441602 h 3769466"/>
              <a:gd name="connsiteX1132" fmla="*/ 2283537 w 2385355"/>
              <a:gd name="connsiteY1132" fmla="*/ 439669 h 3769466"/>
              <a:gd name="connsiteX1133" fmla="*/ 2301021 w 2385355"/>
              <a:gd name="connsiteY1133" fmla="*/ 447402 h 3769466"/>
              <a:gd name="connsiteX1134" fmla="*/ 2321743 w 2385355"/>
              <a:gd name="connsiteY1134" fmla="*/ 565984 h 3769466"/>
              <a:gd name="connsiteX1135" fmla="*/ 2269938 w 2385355"/>
              <a:gd name="connsiteY1135" fmla="*/ 586607 h 3769466"/>
              <a:gd name="connsiteX1136" fmla="*/ 2259577 w 2385355"/>
              <a:gd name="connsiteY1136" fmla="*/ 576295 h 3769466"/>
              <a:gd name="connsiteX1137" fmla="*/ 2202592 w 2385355"/>
              <a:gd name="connsiteY1137" fmla="*/ 535049 h 3769466"/>
              <a:gd name="connsiteX1138" fmla="*/ 2166328 w 2385355"/>
              <a:gd name="connsiteY1138" fmla="*/ 540205 h 3769466"/>
              <a:gd name="connsiteX1139" fmla="*/ 2155967 w 2385355"/>
              <a:gd name="connsiteY1139" fmla="*/ 545361 h 3769466"/>
              <a:gd name="connsiteX1140" fmla="*/ 2135245 w 2385355"/>
              <a:gd name="connsiteY1140" fmla="*/ 535049 h 3769466"/>
              <a:gd name="connsiteX1141" fmla="*/ 2130065 w 2385355"/>
              <a:gd name="connsiteY1141" fmla="*/ 519582 h 3769466"/>
              <a:gd name="connsiteX1142" fmla="*/ 2135245 w 2385355"/>
              <a:gd name="connsiteY1142" fmla="*/ 504115 h 3769466"/>
              <a:gd name="connsiteX1143" fmla="*/ 2155967 w 2385355"/>
              <a:gd name="connsiteY1143" fmla="*/ 493804 h 3769466"/>
              <a:gd name="connsiteX1144" fmla="*/ 2166328 w 2385355"/>
              <a:gd name="connsiteY1144" fmla="*/ 504115 h 3769466"/>
              <a:gd name="connsiteX1145" fmla="*/ 2259577 w 2385355"/>
              <a:gd name="connsiteY1145" fmla="*/ 457714 h 3769466"/>
              <a:gd name="connsiteX1146" fmla="*/ 2269938 w 2385355"/>
              <a:gd name="connsiteY1146" fmla="*/ 447402 h 3769466"/>
              <a:gd name="connsiteX1147" fmla="*/ 2283537 w 2385355"/>
              <a:gd name="connsiteY1147" fmla="*/ 439669 h 3769466"/>
              <a:gd name="connsiteX1148" fmla="*/ 344829 w 2385355"/>
              <a:gd name="connsiteY1148" fmla="*/ 342085 h 3769466"/>
              <a:gd name="connsiteX1149" fmla="*/ 344829 w 2385355"/>
              <a:gd name="connsiteY1149" fmla="*/ 3446431 h 3769466"/>
              <a:gd name="connsiteX1150" fmla="*/ 2060713 w 2385355"/>
              <a:gd name="connsiteY1150" fmla="*/ 3446431 h 3769466"/>
              <a:gd name="connsiteX1151" fmla="*/ 2060713 w 2385355"/>
              <a:gd name="connsiteY1151" fmla="*/ 342085 h 3769466"/>
              <a:gd name="connsiteX1152" fmla="*/ 326050 w 2385355"/>
              <a:gd name="connsiteY1152" fmla="*/ 323306 h 3769466"/>
              <a:gd name="connsiteX1153" fmla="*/ 2079492 w 2385355"/>
              <a:gd name="connsiteY1153" fmla="*/ 323306 h 3769466"/>
              <a:gd name="connsiteX1154" fmla="*/ 2079492 w 2385355"/>
              <a:gd name="connsiteY1154" fmla="*/ 3465210 h 3769466"/>
              <a:gd name="connsiteX1155" fmla="*/ 326050 w 2385355"/>
              <a:gd name="connsiteY1155" fmla="*/ 3465210 h 3769466"/>
              <a:gd name="connsiteX1156" fmla="*/ 2138948 w 2385355"/>
              <a:gd name="connsiteY1156" fmla="*/ 290458 h 3769466"/>
              <a:gd name="connsiteX1157" fmla="*/ 2155092 w 2385355"/>
              <a:gd name="connsiteY1157" fmla="*/ 291750 h 3769466"/>
              <a:gd name="connsiteX1158" fmla="*/ 2227419 w 2385355"/>
              <a:gd name="connsiteY1158" fmla="*/ 415738 h 3769466"/>
              <a:gd name="connsiteX1159" fmla="*/ 2149926 w 2385355"/>
              <a:gd name="connsiteY1159" fmla="*/ 462233 h 3769466"/>
              <a:gd name="connsiteX1160" fmla="*/ 2160258 w 2385355"/>
              <a:gd name="connsiteY1160" fmla="*/ 410571 h 3769466"/>
              <a:gd name="connsiteX1161" fmla="*/ 2175757 w 2385355"/>
              <a:gd name="connsiteY1161" fmla="*/ 426070 h 3769466"/>
              <a:gd name="connsiteX1162" fmla="*/ 2170591 w 2385355"/>
              <a:gd name="connsiteY1162" fmla="*/ 431236 h 3769466"/>
              <a:gd name="connsiteX1163" fmla="*/ 2170591 w 2385355"/>
              <a:gd name="connsiteY1163" fmla="*/ 446735 h 3769466"/>
              <a:gd name="connsiteX1164" fmla="*/ 2186089 w 2385355"/>
              <a:gd name="connsiteY1164" fmla="*/ 451901 h 3769466"/>
              <a:gd name="connsiteX1165" fmla="*/ 2206754 w 2385355"/>
              <a:gd name="connsiteY1165" fmla="*/ 415738 h 3769466"/>
              <a:gd name="connsiteX1166" fmla="*/ 2155092 w 2385355"/>
              <a:gd name="connsiteY1166" fmla="*/ 379574 h 3769466"/>
              <a:gd name="connsiteX1167" fmla="*/ 2134428 w 2385355"/>
              <a:gd name="connsiteY1167" fmla="*/ 358910 h 3769466"/>
              <a:gd name="connsiteX1168" fmla="*/ 2134428 w 2385355"/>
              <a:gd name="connsiteY1168" fmla="*/ 296916 h 3769466"/>
              <a:gd name="connsiteX1169" fmla="*/ 2138948 w 2385355"/>
              <a:gd name="connsiteY1169" fmla="*/ 290458 h 3769466"/>
              <a:gd name="connsiteX1170" fmla="*/ 246761 w 2385355"/>
              <a:gd name="connsiteY1170" fmla="*/ 280858 h 3769466"/>
              <a:gd name="connsiteX1171" fmla="*/ 267264 w 2385355"/>
              <a:gd name="connsiteY1171" fmla="*/ 296400 h 3769466"/>
              <a:gd name="connsiteX1172" fmla="*/ 267264 w 2385355"/>
              <a:gd name="connsiteY1172" fmla="*/ 358566 h 3769466"/>
              <a:gd name="connsiteX1173" fmla="*/ 246761 w 2385355"/>
              <a:gd name="connsiteY1173" fmla="*/ 379288 h 3769466"/>
              <a:gd name="connsiteX1174" fmla="*/ 195501 w 2385355"/>
              <a:gd name="connsiteY1174" fmla="*/ 415551 h 3769466"/>
              <a:gd name="connsiteX1175" fmla="*/ 216005 w 2385355"/>
              <a:gd name="connsiteY1175" fmla="*/ 451815 h 3769466"/>
              <a:gd name="connsiteX1176" fmla="*/ 231383 w 2385355"/>
              <a:gd name="connsiteY1176" fmla="*/ 446634 h 3769466"/>
              <a:gd name="connsiteX1177" fmla="*/ 231383 w 2385355"/>
              <a:gd name="connsiteY1177" fmla="*/ 431093 h 3769466"/>
              <a:gd name="connsiteX1178" fmla="*/ 226257 w 2385355"/>
              <a:gd name="connsiteY1178" fmla="*/ 425912 h 3769466"/>
              <a:gd name="connsiteX1179" fmla="*/ 241635 w 2385355"/>
              <a:gd name="connsiteY1179" fmla="*/ 410371 h 3769466"/>
              <a:gd name="connsiteX1180" fmla="*/ 251887 w 2385355"/>
              <a:gd name="connsiteY1180" fmla="*/ 462176 h 3769466"/>
              <a:gd name="connsiteX1181" fmla="*/ 164745 w 2385355"/>
              <a:gd name="connsiteY1181" fmla="*/ 415551 h 3769466"/>
              <a:gd name="connsiteX1182" fmla="*/ 200627 w 2385355"/>
              <a:gd name="connsiteY1182" fmla="*/ 327483 h 3769466"/>
              <a:gd name="connsiteX1183" fmla="*/ 246761 w 2385355"/>
              <a:gd name="connsiteY1183" fmla="*/ 280858 h 3769466"/>
              <a:gd name="connsiteX1184" fmla="*/ 124822 w 2385355"/>
              <a:gd name="connsiteY1184" fmla="*/ 178822 h 3769466"/>
              <a:gd name="connsiteX1185" fmla="*/ 143966 w 2385355"/>
              <a:gd name="connsiteY1185" fmla="*/ 182726 h 3769466"/>
              <a:gd name="connsiteX1186" fmla="*/ 170370 w 2385355"/>
              <a:gd name="connsiteY1186" fmla="*/ 276421 h 3769466"/>
              <a:gd name="connsiteX1187" fmla="*/ 112280 w 2385355"/>
              <a:gd name="connsiteY1187" fmla="*/ 396143 h 3769466"/>
              <a:gd name="connsiteX1188" fmla="*/ 85875 w 2385355"/>
              <a:gd name="connsiteY1188" fmla="*/ 401348 h 3769466"/>
              <a:gd name="connsiteX1189" fmla="*/ 85875 w 2385355"/>
              <a:gd name="connsiteY1189" fmla="*/ 390938 h 3769466"/>
              <a:gd name="connsiteX1190" fmla="*/ 85875 w 2385355"/>
              <a:gd name="connsiteY1190" fmla="*/ 292037 h 3769466"/>
              <a:gd name="connsiteX1191" fmla="*/ 101718 w 2385355"/>
              <a:gd name="connsiteY1191" fmla="*/ 260805 h 3769466"/>
              <a:gd name="connsiteX1192" fmla="*/ 143966 w 2385355"/>
              <a:gd name="connsiteY1192" fmla="*/ 250395 h 3769466"/>
              <a:gd name="connsiteX1193" fmla="*/ 112280 w 2385355"/>
              <a:gd name="connsiteY1193" fmla="*/ 219163 h 3769466"/>
              <a:gd name="connsiteX1194" fmla="*/ 101718 w 2385355"/>
              <a:gd name="connsiteY1194" fmla="*/ 229574 h 3769466"/>
              <a:gd name="connsiteX1195" fmla="*/ 101718 w 2385355"/>
              <a:gd name="connsiteY1195" fmla="*/ 182726 h 3769466"/>
              <a:gd name="connsiteX1196" fmla="*/ 124822 w 2385355"/>
              <a:gd name="connsiteY1196" fmla="*/ 178822 h 3769466"/>
              <a:gd name="connsiteX1197" fmla="*/ 2282445 w 2385355"/>
              <a:gd name="connsiteY1197" fmla="*/ 174850 h 3769466"/>
              <a:gd name="connsiteX1198" fmla="*/ 2305111 w 2385355"/>
              <a:gd name="connsiteY1198" fmla="*/ 182926 h 3769466"/>
              <a:gd name="connsiteX1199" fmla="*/ 2294859 w 2385355"/>
              <a:gd name="connsiteY1199" fmla="*/ 234613 h 3769466"/>
              <a:gd name="connsiteX1200" fmla="*/ 2284607 w 2385355"/>
              <a:gd name="connsiteY1200" fmla="*/ 213938 h 3769466"/>
              <a:gd name="connsiteX1201" fmla="*/ 2264103 w 2385355"/>
              <a:gd name="connsiteY1201" fmla="*/ 255287 h 3769466"/>
              <a:gd name="connsiteX1202" fmla="*/ 2305111 w 2385355"/>
              <a:gd name="connsiteY1202" fmla="*/ 260456 h 3769466"/>
              <a:gd name="connsiteX1203" fmla="*/ 2320489 w 2385355"/>
              <a:gd name="connsiteY1203" fmla="*/ 296637 h 3769466"/>
              <a:gd name="connsiteX1204" fmla="*/ 2320489 w 2385355"/>
              <a:gd name="connsiteY1204" fmla="*/ 379335 h 3769466"/>
              <a:gd name="connsiteX1205" fmla="*/ 2320489 w 2385355"/>
              <a:gd name="connsiteY1205" fmla="*/ 389672 h 3769466"/>
              <a:gd name="connsiteX1206" fmla="*/ 2294859 w 2385355"/>
              <a:gd name="connsiteY1206" fmla="*/ 394841 h 3769466"/>
              <a:gd name="connsiteX1207" fmla="*/ 2238474 w 2385355"/>
              <a:gd name="connsiteY1207" fmla="*/ 224275 h 3769466"/>
              <a:gd name="connsiteX1208" fmla="*/ 2282445 w 2385355"/>
              <a:gd name="connsiteY1208" fmla="*/ 174850 h 3769466"/>
              <a:gd name="connsiteX1209" fmla="*/ 410765 w 2385355"/>
              <a:gd name="connsiteY1209" fmla="*/ 169312 h 3769466"/>
              <a:gd name="connsiteX1210" fmla="*/ 434132 w 2385355"/>
              <a:gd name="connsiteY1210" fmla="*/ 172639 h 3769466"/>
              <a:gd name="connsiteX1211" fmla="*/ 465397 w 2385355"/>
              <a:gd name="connsiteY1211" fmla="*/ 240154 h 3769466"/>
              <a:gd name="connsiteX1212" fmla="*/ 402867 w 2385355"/>
              <a:gd name="connsiteY1212" fmla="*/ 234961 h 3769466"/>
              <a:gd name="connsiteX1213" fmla="*/ 413289 w 2385355"/>
              <a:gd name="connsiteY1213" fmla="*/ 224574 h 3769466"/>
              <a:gd name="connsiteX1214" fmla="*/ 423710 w 2385355"/>
              <a:gd name="connsiteY1214" fmla="*/ 229767 h 3769466"/>
              <a:gd name="connsiteX1215" fmla="*/ 449764 w 2385355"/>
              <a:gd name="connsiteY1215" fmla="*/ 234961 h 3769466"/>
              <a:gd name="connsiteX1216" fmla="*/ 449764 w 2385355"/>
              <a:gd name="connsiteY1216" fmla="*/ 203800 h 3769466"/>
              <a:gd name="connsiteX1217" fmla="*/ 418499 w 2385355"/>
              <a:gd name="connsiteY1217" fmla="*/ 188220 h 3769466"/>
              <a:gd name="connsiteX1218" fmla="*/ 371602 w 2385355"/>
              <a:gd name="connsiteY1218" fmla="*/ 250541 h 3769466"/>
              <a:gd name="connsiteX1219" fmla="*/ 350759 w 2385355"/>
              <a:gd name="connsiteY1219" fmla="*/ 266122 h 3769466"/>
              <a:gd name="connsiteX1220" fmla="*/ 309072 w 2385355"/>
              <a:gd name="connsiteY1220" fmla="*/ 266122 h 3769466"/>
              <a:gd name="connsiteX1221" fmla="*/ 298651 w 2385355"/>
              <a:gd name="connsiteY1221" fmla="*/ 260928 h 3769466"/>
              <a:gd name="connsiteX1222" fmla="*/ 298651 w 2385355"/>
              <a:gd name="connsiteY1222" fmla="*/ 240154 h 3769466"/>
              <a:gd name="connsiteX1223" fmla="*/ 345548 w 2385355"/>
              <a:gd name="connsiteY1223" fmla="*/ 193413 h 3769466"/>
              <a:gd name="connsiteX1224" fmla="*/ 410765 w 2385355"/>
              <a:gd name="connsiteY1224" fmla="*/ 169312 h 3769466"/>
              <a:gd name="connsiteX1225" fmla="*/ 609252 w 2385355"/>
              <a:gd name="connsiteY1225" fmla="*/ 167446 h 3769466"/>
              <a:gd name="connsiteX1226" fmla="*/ 744136 w 2385355"/>
              <a:gd name="connsiteY1226" fmla="*/ 240154 h 3769466"/>
              <a:gd name="connsiteX1227" fmla="*/ 744136 w 2385355"/>
              <a:gd name="connsiteY1227" fmla="*/ 260928 h 3769466"/>
              <a:gd name="connsiteX1228" fmla="*/ 733761 w 2385355"/>
              <a:gd name="connsiteY1228" fmla="*/ 266122 h 3769466"/>
              <a:gd name="connsiteX1229" fmla="*/ 687070 w 2385355"/>
              <a:gd name="connsiteY1229" fmla="*/ 266122 h 3769466"/>
              <a:gd name="connsiteX1230" fmla="*/ 661130 w 2385355"/>
              <a:gd name="connsiteY1230" fmla="*/ 250541 h 3769466"/>
              <a:gd name="connsiteX1231" fmla="*/ 624815 w 2385355"/>
              <a:gd name="connsiteY1231" fmla="*/ 188220 h 3769466"/>
              <a:gd name="connsiteX1232" fmla="*/ 588500 w 2385355"/>
              <a:gd name="connsiteY1232" fmla="*/ 203800 h 3769466"/>
              <a:gd name="connsiteX1233" fmla="*/ 593688 w 2385355"/>
              <a:gd name="connsiteY1233" fmla="*/ 234961 h 3769466"/>
              <a:gd name="connsiteX1234" fmla="*/ 614440 w 2385355"/>
              <a:gd name="connsiteY1234" fmla="*/ 229767 h 3769466"/>
              <a:gd name="connsiteX1235" fmla="*/ 630003 w 2385355"/>
              <a:gd name="connsiteY1235" fmla="*/ 224574 h 3769466"/>
              <a:gd name="connsiteX1236" fmla="*/ 635191 w 2385355"/>
              <a:gd name="connsiteY1236" fmla="*/ 234961 h 3769466"/>
              <a:gd name="connsiteX1237" fmla="*/ 572937 w 2385355"/>
              <a:gd name="connsiteY1237" fmla="*/ 245348 h 3769466"/>
              <a:gd name="connsiteX1238" fmla="*/ 609252 w 2385355"/>
              <a:gd name="connsiteY1238" fmla="*/ 167446 h 3769466"/>
              <a:gd name="connsiteX1239" fmla="*/ 1084259 w 2385355"/>
              <a:gd name="connsiteY1239" fmla="*/ 167160 h 3769466"/>
              <a:gd name="connsiteX1240" fmla="*/ 1107523 w 2385355"/>
              <a:gd name="connsiteY1240" fmla="*/ 167487 h 3769466"/>
              <a:gd name="connsiteX1241" fmla="*/ 1143839 w 2385355"/>
              <a:gd name="connsiteY1241" fmla="*/ 246013 h 3769466"/>
              <a:gd name="connsiteX1242" fmla="*/ 1117899 w 2385355"/>
              <a:gd name="connsiteY1242" fmla="*/ 261718 h 3769466"/>
              <a:gd name="connsiteX1243" fmla="*/ 1076396 w 2385355"/>
              <a:gd name="connsiteY1243" fmla="*/ 235543 h 3769466"/>
              <a:gd name="connsiteX1244" fmla="*/ 1086772 w 2385355"/>
              <a:gd name="connsiteY1244" fmla="*/ 225073 h 3769466"/>
              <a:gd name="connsiteX1245" fmla="*/ 1102336 w 2385355"/>
              <a:gd name="connsiteY1245" fmla="*/ 230308 h 3769466"/>
              <a:gd name="connsiteX1246" fmla="*/ 1123087 w 2385355"/>
              <a:gd name="connsiteY1246" fmla="*/ 235543 h 3769466"/>
              <a:gd name="connsiteX1247" fmla="*/ 1123087 w 2385355"/>
              <a:gd name="connsiteY1247" fmla="*/ 204133 h 3769466"/>
              <a:gd name="connsiteX1248" fmla="*/ 1091960 w 2385355"/>
              <a:gd name="connsiteY1248" fmla="*/ 188427 h 3769466"/>
              <a:gd name="connsiteX1249" fmla="*/ 1050457 w 2385355"/>
              <a:gd name="connsiteY1249" fmla="*/ 251248 h 3769466"/>
              <a:gd name="connsiteX1250" fmla="*/ 1029706 w 2385355"/>
              <a:gd name="connsiteY1250" fmla="*/ 266953 h 3769466"/>
              <a:gd name="connsiteX1251" fmla="*/ 983015 w 2385355"/>
              <a:gd name="connsiteY1251" fmla="*/ 266953 h 3769466"/>
              <a:gd name="connsiteX1252" fmla="*/ 972639 w 2385355"/>
              <a:gd name="connsiteY1252" fmla="*/ 261718 h 3769466"/>
              <a:gd name="connsiteX1253" fmla="*/ 972639 w 2385355"/>
              <a:gd name="connsiteY1253" fmla="*/ 240778 h 3769466"/>
              <a:gd name="connsiteX1254" fmla="*/ 1019330 w 2385355"/>
              <a:gd name="connsiteY1254" fmla="*/ 193662 h 3769466"/>
              <a:gd name="connsiteX1255" fmla="*/ 1084259 w 2385355"/>
              <a:gd name="connsiteY1255" fmla="*/ 167160 h 3769466"/>
              <a:gd name="connsiteX1256" fmla="*/ 1306527 w 2385355"/>
              <a:gd name="connsiteY1256" fmla="*/ 167121 h 3769466"/>
              <a:gd name="connsiteX1257" fmla="*/ 1371456 w 2385355"/>
              <a:gd name="connsiteY1257" fmla="*/ 193413 h 3769466"/>
              <a:gd name="connsiteX1258" fmla="*/ 1418147 w 2385355"/>
              <a:gd name="connsiteY1258" fmla="*/ 240154 h 3769466"/>
              <a:gd name="connsiteX1259" fmla="*/ 1418147 w 2385355"/>
              <a:gd name="connsiteY1259" fmla="*/ 260928 h 3769466"/>
              <a:gd name="connsiteX1260" fmla="*/ 1407772 w 2385355"/>
              <a:gd name="connsiteY1260" fmla="*/ 266122 h 3769466"/>
              <a:gd name="connsiteX1261" fmla="*/ 1366269 w 2385355"/>
              <a:gd name="connsiteY1261" fmla="*/ 266122 h 3769466"/>
              <a:gd name="connsiteX1262" fmla="*/ 1340329 w 2385355"/>
              <a:gd name="connsiteY1262" fmla="*/ 250541 h 3769466"/>
              <a:gd name="connsiteX1263" fmla="*/ 1298826 w 2385355"/>
              <a:gd name="connsiteY1263" fmla="*/ 188220 h 3769466"/>
              <a:gd name="connsiteX1264" fmla="*/ 1267699 w 2385355"/>
              <a:gd name="connsiteY1264" fmla="*/ 203800 h 3769466"/>
              <a:gd name="connsiteX1265" fmla="*/ 1272887 w 2385355"/>
              <a:gd name="connsiteY1265" fmla="*/ 234961 h 3769466"/>
              <a:gd name="connsiteX1266" fmla="*/ 1293639 w 2385355"/>
              <a:gd name="connsiteY1266" fmla="*/ 229767 h 3769466"/>
              <a:gd name="connsiteX1267" fmla="*/ 1304014 w 2385355"/>
              <a:gd name="connsiteY1267" fmla="*/ 224574 h 3769466"/>
              <a:gd name="connsiteX1268" fmla="*/ 1314390 w 2385355"/>
              <a:gd name="connsiteY1268" fmla="*/ 234961 h 3769466"/>
              <a:gd name="connsiteX1269" fmla="*/ 1252136 w 2385355"/>
              <a:gd name="connsiteY1269" fmla="*/ 245348 h 3769466"/>
              <a:gd name="connsiteX1270" fmla="*/ 1283263 w 2385355"/>
              <a:gd name="connsiteY1270" fmla="*/ 167446 h 3769466"/>
              <a:gd name="connsiteX1271" fmla="*/ 1306527 w 2385355"/>
              <a:gd name="connsiteY1271" fmla="*/ 167121 h 3769466"/>
              <a:gd name="connsiteX1272" fmla="*/ 1764324 w 2385355"/>
              <a:gd name="connsiteY1272" fmla="*/ 162840 h 3769466"/>
              <a:gd name="connsiteX1273" fmla="*/ 1787491 w 2385355"/>
              <a:gd name="connsiteY1273" fmla="*/ 163083 h 3769466"/>
              <a:gd name="connsiteX1274" fmla="*/ 1823654 w 2385355"/>
              <a:gd name="connsiteY1274" fmla="*/ 240985 h 3769466"/>
              <a:gd name="connsiteX1275" fmla="*/ 1761660 w 2385355"/>
              <a:gd name="connsiteY1275" fmla="*/ 230598 h 3769466"/>
              <a:gd name="connsiteX1276" fmla="*/ 1766826 w 2385355"/>
              <a:gd name="connsiteY1276" fmla="*/ 220211 h 3769466"/>
              <a:gd name="connsiteX1277" fmla="*/ 1782325 w 2385355"/>
              <a:gd name="connsiteY1277" fmla="*/ 230598 h 3769466"/>
              <a:gd name="connsiteX1278" fmla="*/ 1802989 w 2385355"/>
              <a:gd name="connsiteY1278" fmla="*/ 230598 h 3769466"/>
              <a:gd name="connsiteX1279" fmla="*/ 1802989 w 2385355"/>
              <a:gd name="connsiteY1279" fmla="*/ 199437 h 3769466"/>
              <a:gd name="connsiteX1280" fmla="*/ 1771992 w 2385355"/>
              <a:gd name="connsiteY1280" fmla="*/ 183857 h 3769466"/>
              <a:gd name="connsiteX1281" fmla="*/ 1730663 w 2385355"/>
              <a:gd name="connsiteY1281" fmla="*/ 246179 h 3769466"/>
              <a:gd name="connsiteX1282" fmla="*/ 1709999 w 2385355"/>
              <a:gd name="connsiteY1282" fmla="*/ 261759 h 3769466"/>
              <a:gd name="connsiteX1283" fmla="*/ 1663503 w 2385355"/>
              <a:gd name="connsiteY1283" fmla="*/ 261759 h 3769466"/>
              <a:gd name="connsiteX1284" fmla="*/ 1653171 w 2385355"/>
              <a:gd name="connsiteY1284" fmla="*/ 256566 h 3769466"/>
              <a:gd name="connsiteX1285" fmla="*/ 1653171 w 2385355"/>
              <a:gd name="connsiteY1285" fmla="*/ 235792 h 3769466"/>
              <a:gd name="connsiteX1286" fmla="*/ 1699666 w 2385355"/>
              <a:gd name="connsiteY1286" fmla="*/ 194244 h 3769466"/>
              <a:gd name="connsiteX1287" fmla="*/ 1764324 w 2385355"/>
              <a:gd name="connsiteY1287" fmla="*/ 162840 h 3769466"/>
              <a:gd name="connsiteX1288" fmla="*/ 1963600 w 2385355"/>
              <a:gd name="connsiteY1288" fmla="*/ 158683 h 3769466"/>
              <a:gd name="connsiteX1289" fmla="*/ 2051424 w 2385355"/>
              <a:gd name="connsiteY1289" fmla="*/ 189617 h 3769466"/>
              <a:gd name="connsiteX1290" fmla="*/ 2103086 w 2385355"/>
              <a:gd name="connsiteY1290" fmla="*/ 236019 h 3769466"/>
              <a:gd name="connsiteX1291" fmla="*/ 2097920 w 2385355"/>
              <a:gd name="connsiteY1291" fmla="*/ 256642 h 3769466"/>
              <a:gd name="connsiteX1292" fmla="*/ 2087587 w 2385355"/>
              <a:gd name="connsiteY1292" fmla="*/ 261797 h 3769466"/>
              <a:gd name="connsiteX1293" fmla="*/ 2046258 w 2385355"/>
              <a:gd name="connsiteY1293" fmla="*/ 261797 h 3769466"/>
              <a:gd name="connsiteX1294" fmla="*/ 2020427 w 2385355"/>
              <a:gd name="connsiteY1294" fmla="*/ 246330 h 3769466"/>
              <a:gd name="connsiteX1295" fmla="*/ 1979098 w 2385355"/>
              <a:gd name="connsiteY1295" fmla="*/ 184461 h 3769466"/>
              <a:gd name="connsiteX1296" fmla="*/ 1948101 w 2385355"/>
              <a:gd name="connsiteY1296" fmla="*/ 199929 h 3769466"/>
              <a:gd name="connsiteX1297" fmla="*/ 1953267 w 2385355"/>
              <a:gd name="connsiteY1297" fmla="*/ 230863 h 3769466"/>
              <a:gd name="connsiteX1298" fmla="*/ 1973932 w 2385355"/>
              <a:gd name="connsiteY1298" fmla="*/ 230863 h 3769466"/>
              <a:gd name="connsiteX1299" fmla="*/ 1989430 w 2385355"/>
              <a:gd name="connsiteY1299" fmla="*/ 220552 h 3769466"/>
              <a:gd name="connsiteX1300" fmla="*/ 1994597 w 2385355"/>
              <a:gd name="connsiteY1300" fmla="*/ 230863 h 3769466"/>
              <a:gd name="connsiteX1301" fmla="*/ 1927437 w 2385355"/>
              <a:gd name="connsiteY1301" fmla="*/ 241174 h 3769466"/>
              <a:gd name="connsiteX1302" fmla="*/ 1963600 w 2385355"/>
              <a:gd name="connsiteY1302" fmla="*/ 158683 h 3769466"/>
              <a:gd name="connsiteX1303" fmla="*/ 691019 w 2385355"/>
              <a:gd name="connsiteY1303" fmla="*/ 79708 h 3769466"/>
              <a:gd name="connsiteX1304" fmla="*/ 708454 w 2385355"/>
              <a:gd name="connsiteY1304" fmla="*/ 95776 h 3769466"/>
              <a:gd name="connsiteX1305" fmla="*/ 749784 w 2385355"/>
              <a:gd name="connsiteY1305" fmla="*/ 158097 h 3769466"/>
              <a:gd name="connsiteX1306" fmla="*/ 780781 w 2385355"/>
              <a:gd name="connsiteY1306" fmla="*/ 137323 h 3769466"/>
              <a:gd name="connsiteX1307" fmla="*/ 775614 w 2385355"/>
              <a:gd name="connsiteY1307" fmla="*/ 106162 h 3769466"/>
              <a:gd name="connsiteX1308" fmla="*/ 754950 w 2385355"/>
              <a:gd name="connsiteY1308" fmla="*/ 111356 h 3769466"/>
              <a:gd name="connsiteX1309" fmla="*/ 744617 w 2385355"/>
              <a:gd name="connsiteY1309" fmla="*/ 121743 h 3769466"/>
              <a:gd name="connsiteX1310" fmla="*/ 734285 w 2385355"/>
              <a:gd name="connsiteY1310" fmla="*/ 111356 h 3769466"/>
              <a:gd name="connsiteX1311" fmla="*/ 775614 w 2385355"/>
              <a:gd name="connsiteY1311" fmla="*/ 80195 h 3769466"/>
              <a:gd name="connsiteX1312" fmla="*/ 796279 w 2385355"/>
              <a:gd name="connsiteY1312" fmla="*/ 100969 h 3769466"/>
              <a:gd name="connsiteX1313" fmla="*/ 765282 w 2385355"/>
              <a:gd name="connsiteY1313" fmla="*/ 173678 h 3769466"/>
              <a:gd name="connsiteX1314" fmla="*/ 677457 w 2385355"/>
              <a:gd name="connsiteY1314" fmla="*/ 152904 h 3769466"/>
              <a:gd name="connsiteX1315" fmla="*/ 625796 w 2385355"/>
              <a:gd name="connsiteY1315" fmla="*/ 100969 h 3769466"/>
              <a:gd name="connsiteX1316" fmla="*/ 625796 w 2385355"/>
              <a:gd name="connsiteY1316" fmla="*/ 80195 h 3769466"/>
              <a:gd name="connsiteX1317" fmla="*/ 636128 w 2385355"/>
              <a:gd name="connsiteY1317" fmla="*/ 80195 h 3769466"/>
              <a:gd name="connsiteX1318" fmla="*/ 687790 w 2385355"/>
              <a:gd name="connsiteY1318" fmla="*/ 80195 h 3769466"/>
              <a:gd name="connsiteX1319" fmla="*/ 691019 w 2385355"/>
              <a:gd name="connsiteY1319" fmla="*/ 79708 h 3769466"/>
              <a:gd name="connsiteX1320" fmla="*/ 837699 w 2385355"/>
              <a:gd name="connsiteY1320" fmla="*/ 79364 h 3769466"/>
              <a:gd name="connsiteX1321" fmla="*/ 869029 w 2385355"/>
              <a:gd name="connsiteY1321" fmla="*/ 79364 h 3769466"/>
              <a:gd name="connsiteX1322" fmla="*/ 869029 w 2385355"/>
              <a:gd name="connsiteY1322" fmla="*/ 100029 h 3769466"/>
              <a:gd name="connsiteX1323" fmla="*/ 863808 w 2385355"/>
              <a:gd name="connsiteY1323" fmla="*/ 131026 h 3769466"/>
              <a:gd name="connsiteX1324" fmla="*/ 900360 w 2385355"/>
              <a:gd name="connsiteY1324" fmla="*/ 198186 h 3769466"/>
              <a:gd name="connsiteX1325" fmla="*/ 936913 w 2385355"/>
              <a:gd name="connsiteY1325" fmla="*/ 218850 h 3769466"/>
              <a:gd name="connsiteX1326" fmla="*/ 905582 w 2385355"/>
              <a:gd name="connsiteY1326" fmla="*/ 239515 h 3769466"/>
              <a:gd name="connsiteX1327" fmla="*/ 879473 w 2385355"/>
              <a:gd name="connsiteY1327" fmla="*/ 249847 h 3769466"/>
              <a:gd name="connsiteX1328" fmla="*/ 816811 w 2385355"/>
              <a:gd name="connsiteY1328" fmla="*/ 249847 h 3769466"/>
              <a:gd name="connsiteX1329" fmla="*/ 795924 w 2385355"/>
              <a:gd name="connsiteY1329" fmla="*/ 239515 h 3769466"/>
              <a:gd name="connsiteX1330" fmla="*/ 764593 w 2385355"/>
              <a:gd name="connsiteY1330" fmla="*/ 218850 h 3769466"/>
              <a:gd name="connsiteX1331" fmla="*/ 801146 w 2385355"/>
              <a:gd name="connsiteY1331" fmla="*/ 198186 h 3769466"/>
              <a:gd name="connsiteX1332" fmla="*/ 827255 w 2385355"/>
              <a:gd name="connsiteY1332" fmla="*/ 167189 h 3769466"/>
              <a:gd name="connsiteX1333" fmla="*/ 837699 w 2385355"/>
              <a:gd name="connsiteY1333" fmla="*/ 131026 h 3769466"/>
              <a:gd name="connsiteX1334" fmla="*/ 837699 w 2385355"/>
              <a:gd name="connsiteY1334" fmla="*/ 100029 h 3769466"/>
              <a:gd name="connsiteX1335" fmla="*/ 837699 w 2385355"/>
              <a:gd name="connsiteY1335" fmla="*/ 79364 h 3769466"/>
              <a:gd name="connsiteX1336" fmla="*/ 946330 w 2385355"/>
              <a:gd name="connsiteY1336" fmla="*/ 79178 h 3769466"/>
              <a:gd name="connsiteX1337" fmla="*/ 962584 w 2385355"/>
              <a:gd name="connsiteY1337" fmla="*/ 86106 h 3769466"/>
              <a:gd name="connsiteX1338" fmla="*/ 972987 w 2385355"/>
              <a:gd name="connsiteY1338" fmla="*/ 111885 h 3769466"/>
              <a:gd name="connsiteX1339" fmla="*/ 962584 w 2385355"/>
              <a:gd name="connsiteY1339" fmla="*/ 122196 h 3769466"/>
              <a:gd name="connsiteX1340" fmla="*/ 952181 w 2385355"/>
              <a:gd name="connsiteY1340" fmla="*/ 111885 h 3769466"/>
              <a:gd name="connsiteX1341" fmla="*/ 926174 w 2385355"/>
              <a:gd name="connsiteY1341" fmla="*/ 106729 h 3769466"/>
              <a:gd name="connsiteX1342" fmla="*/ 926174 w 2385355"/>
              <a:gd name="connsiteY1342" fmla="*/ 137664 h 3769466"/>
              <a:gd name="connsiteX1343" fmla="*/ 957383 w 2385355"/>
              <a:gd name="connsiteY1343" fmla="*/ 158286 h 3769466"/>
              <a:gd name="connsiteX1344" fmla="*/ 998995 w 2385355"/>
              <a:gd name="connsiteY1344" fmla="*/ 96418 h 3769466"/>
              <a:gd name="connsiteX1345" fmla="*/ 1019801 w 2385355"/>
              <a:gd name="connsiteY1345" fmla="*/ 80951 h 3769466"/>
              <a:gd name="connsiteX1346" fmla="*/ 1066614 w 2385355"/>
              <a:gd name="connsiteY1346" fmla="*/ 80951 h 3769466"/>
              <a:gd name="connsiteX1347" fmla="*/ 1077017 w 2385355"/>
              <a:gd name="connsiteY1347" fmla="*/ 80951 h 3769466"/>
              <a:gd name="connsiteX1348" fmla="*/ 1082219 w 2385355"/>
              <a:gd name="connsiteY1348" fmla="*/ 101573 h 3769466"/>
              <a:gd name="connsiteX1349" fmla="*/ 1030204 w 2385355"/>
              <a:gd name="connsiteY1349" fmla="*/ 153131 h 3769466"/>
              <a:gd name="connsiteX1350" fmla="*/ 941778 w 2385355"/>
              <a:gd name="connsiteY1350" fmla="*/ 178909 h 3769466"/>
              <a:gd name="connsiteX1351" fmla="*/ 905368 w 2385355"/>
              <a:gd name="connsiteY1351" fmla="*/ 106729 h 3769466"/>
              <a:gd name="connsiteX1352" fmla="*/ 946330 w 2385355"/>
              <a:gd name="connsiteY1352" fmla="*/ 79178 h 3769466"/>
              <a:gd name="connsiteX1353" fmla="*/ 1193212 w 2385355"/>
              <a:gd name="connsiteY1353" fmla="*/ 77097 h 3769466"/>
              <a:gd name="connsiteX1354" fmla="*/ 1221932 w 2385355"/>
              <a:gd name="connsiteY1354" fmla="*/ 96470 h 3769466"/>
              <a:gd name="connsiteX1355" fmla="*/ 1248041 w 2385355"/>
              <a:gd name="connsiteY1355" fmla="*/ 106802 h 3769466"/>
              <a:gd name="connsiteX1356" fmla="*/ 1279372 w 2385355"/>
              <a:gd name="connsiteY1356" fmla="*/ 127467 h 3769466"/>
              <a:gd name="connsiteX1357" fmla="*/ 1242819 w 2385355"/>
              <a:gd name="connsiteY1357" fmla="*/ 148131 h 3769466"/>
              <a:gd name="connsiteX1358" fmla="*/ 1206267 w 2385355"/>
              <a:gd name="connsiteY1358" fmla="*/ 215292 h 3769466"/>
              <a:gd name="connsiteX1359" fmla="*/ 1211488 w 2385355"/>
              <a:gd name="connsiteY1359" fmla="*/ 241122 h 3769466"/>
              <a:gd name="connsiteX1360" fmla="*/ 1206267 w 2385355"/>
              <a:gd name="connsiteY1360" fmla="*/ 266953 h 3769466"/>
              <a:gd name="connsiteX1361" fmla="*/ 1180158 w 2385355"/>
              <a:gd name="connsiteY1361" fmla="*/ 266953 h 3769466"/>
              <a:gd name="connsiteX1362" fmla="*/ 1180158 w 2385355"/>
              <a:gd name="connsiteY1362" fmla="*/ 241122 h 3769466"/>
              <a:gd name="connsiteX1363" fmla="*/ 1185379 w 2385355"/>
              <a:gd name="connsiteY1363" fmla="*/ 215292 h 3769466"/>
              <a:gd name="connsiteX1364" fmla="*/ 1169714 w 2385355"/>
              <a:gd name="connsiteY1364" fmla="*/ 173962 h 3769466"/>
              <a:gd name="connsiteX1365" fmla="*/ 1143605 w 2385355"/>
              <a:gd name="connsiteY1365" fmla="*/ 148131 h 3769466"/>
              <a:gd name="connsiteX1366" fmla="*/ 1107052 w 2385355"/>
              <a:gd name="connsiteY1366" fmla="*/ 122301 h 3769466"/>
              <a:gd name="connsiteX1367" fmla="*/ 1143605 w 2385355"/>
              <a:gd name="connsiteY1367" fmla="*/ 106802 h 3769466"/>
              <a:gd name="connsiteX1368" fmla="*/ 1164492 w 2385355"/>
              <a:gd name="connsiteY1368" fmla="*/ 96470 h 3769466"/>
              <a:gd name="connsiteX1369" fmla="*/ 1193212 w 2385355"/>
              <a:gd name="connsiteY1369" fmla="*/ 77097 h 3769466"/>
              <a:gd name="connsiteX1370" fmla="*/ 515929 w 2385355"/>
              <a:gd name="connsiteY1370" fmla="*/ 77097 h 3769466"/>
              <a:gd name="connsiteX1371" fmla="*/ 547012 w 2385355"/>
              <a:gd name="connsiteY1371" fmla="*/ 96470 h 3769466"/>
              <a:gd name="connsiteX1372" fmla="*/ 567734 w 2385355"/>
              <a:gd name="connsiteY1372" fmla="*/ 106802 h 3769466"/>
              <a:gd name="connsiteX1373" fmla="*/ 598817 w 2385355"/>
              <a:gd name="connsiteY1373" fmla="*/ 127467 h 3769466"/>
              <a:gd name="connsiteX1374" fmla="*/ 562554 w 2385355"/>
              <a:gd name="connsiteY1374" fmla="*/ 148131 h 3769466"/>
              <a:gd name="connsiteX1375" fmla="*/ 536651 w 2385355"/>
              <a:gd name="connsiteY1375" fmla="*/ 173962 h 3769466"/>
              <a:gd name="connsiteX1376" fmla="*/ 526290 w 2385355"/>
              <a:gd name="connsiteY1376" fmla="*/ 215292 h 3769466"/>
              <a:gd name="connsiteX1377" fmla="*/ 531471 w 2385355"/>
              <a:gd name="connsiteY1377" fmla="*/ 241122 h 3769466"/>
              <a:gd name="connsiteX1378" fmla="*/ 531471 w 2385355"/>
              <a:gd name="connsiteY1378" fmla="*/ 266953 h 3769466"/>
              <a:gd name="connsiteX1379" fmla="*/ 505568 w 2385355"/>
              <a:gd name="connsiteY1379" fmla="*/ 266953 h 3769466"/>
              <a:gd name="connsiteX1380" fmla="*/ 505568 w 2385355"/>
              <a:gd name="connsiteY1380" fmla="*/ 241122 h 3769466"/>
              <a:gd name="connsiteX1381" fmla="*/ 510749 w 2385355"/>
              <a:gd name="connsiteY1381" fmla="*/ 215292 h 3769466"/>
              <a:gd name="connsiteX1382" fmla="*/ 469305 w 2385355"/>
              <a:gd name="connsiteY1382" fmla="*/ 148131 h 3769466"/>
              <a:gd name="connsiteX1383" fmla="*/ 433041 w 2385355"/>
              <a:gd name="connsiteY1383" fmla="*/ 122301 h 3769466"/>
              <a:gd name="connsiteX1384" fmla="*/ 464124 w 2385355"/>
              <a:gd name="connsiteY1384" fmla="*/ 106802 h 3769466"/>
              <a:gd name="connsiteX1385" fmla="*/ 484846 w 2385355"/>
              <a:gd name="connsiteY1385" fmla="*/ 96470 h 3769466"/>
              <a:gd name="connsiteX1386" fmla="*/ 515929 w 2385355"/>
              <a:gd name="connsiteY1386" fmla="*/ 77097 h 3769466"/>
              <a:gd name="connsiteX1387" fmla="*/ 149005 w 2385355"/>
              <a:gd name="connsiteY1387" fmla="*/ 75001 h 3769466"/>
              <a:gd name="connsiteX1388" fmla="*/ 164568 w 2385355"/>
              <a:gd name="connsiteY1388" fmla="*/ 100940 h 3769466"/>
              <a:gd name="connsiteX1389" fmla="*/ 164568 w 2385355"/>
              <a:gd name="connsiteY1389" fmla="*/ 111316 h 3769466"/>
              <a:gd name="connsiteX1390" fmla="*/ 200883 w 2385355"/>
              <a:gd name="connsiteY1390" fmla="*/ 168383 h 3769466"/>
              <a:gd name="connsiteX1391" fmla="*/ 273513 w 2385355"/>
              <a:gd name="connsiteY1391" fmla="*/ 189134 h 3769466"/>
              <a:gd name="connsiteX1392" fmla="*/ 273513 w 2385355"/>
              <a:gd name="connsiteY1392" fmla="*/ 209886 h 3769466"/>
              <a:gd name="connsiteX1393" fmla="*/ 257950 w 2385355"/>
              <a:gd name="connsiteY1393" fmla="*/ 225449 h 3769466"/>
              <a:gd name="connsiteX1394" fmla="*/ 232010 w 2385355"/>
              <a:gd name="connsiteY1394" fmla="*/ 251389 h 3769466"/>
              <a:gd name="connsiteX1395" fmla="*/ 200883 w 2385355"/>
              <a:gd name="connsiteY1395" fmla="*/ 261764 h 3769466"/>
              <a:gd name="connsiteX1396" fmla="*/ 195695 w 2385355"/>
              <a:gd name="connsiteY1396" fmla="*/ 235825 h 3769466"/>
              <a:gd name="connsiteX1397" fmla="*/ 174944 w 2385355"/>
              <a:gd name="connsiteY1397" fmla="*/ 178758 h 3769466"/>
              <a:gd name="connsiteX1398" fmla="*/ 128253 w 2385355"/>
              <a:gd name="connsiteY1398" fmla="*/ 142443 h 3769466"/>
              <a:gd name="connsiteX1399" fmla="*/ 102314 w 2385355"/>
              <a:gd name="connsiteY1399" fmla="*/ 142443 h 3769466"/>
              <a:gd name="connsiteX1400" fmla="*/ 107502 w 2385355"/>
              <a:gd name="connsiteY1400" fmla="*/ 106128 h 3769466"/>
              <a:gd name="connsiteX1401" fmla="*/ 149005 w 2385355"/>
              <a:gd name="connsiteY1401" fmla="*/ 75001 h 3769466"/>
              <a:gd name="connsiteX1402" fmla="*/ 1439132 w 2385355"/>
              <a:gd name="connsiteY1402" fmla="*/ 72616 h 3769466"/>
              <a:gd name="connsiteX1403" fmla="*/ 1475456 w 2385355"/>
              <a:gd name="connsiteY1403" fmla="*/ 95256 h 3769466"/>
              <a:gd name="connsiteX1404" fmla="*/ 1439293 w 2385355"/>
              <a:gd name="connsiteY1404" fmla="*/ 167965 h 3769466"/>
              <a:gd name="connsiteX1405" fmla="*/ 1346302 w 2385355"/>
              <a:gd name="connsiteY1405" fmla="*/ 141998 h 3769466"/>
              <a:gd name="connsiteX1406" fmla="*/ 1299807 w 2385355"/>
              <a:gd name="connsiteY1406" fmla="*/ 95256 h 3769466"/>
              <a:gd name="connsiteX1407" fmla="*/ 1304973 w 2385355"/>
              <a:gd name="connsiteY1407" fmla="*/ 74483 h 3769466"/>
              <a:gd name="connsiteX1408" fmla="*/ 1315305 w 2385355"/>
              <a:gd name="connsiteY1408" fmla="*/ 74483 h 3769466"/>
              <a:gd name="connsiteX1409" fmla="*/ 1361801 w 2385355"/>
              <a:gd name="connsiteY1409" fmla="*/ 74483 h 3769466"/>
              <a:gd name="connsiteX1410" fmla="*/ 1382465 w 2385355"/>
              <a:gd name="connsiteY1410" fmla="*/ 84870 h 3769466"/>
              <a:gd name="connsiteX1411" fmla="*/ 1423795 w 2385355"/>
              <a:gd name="connsiteY1411" fmla="*/ 147191 h 3769466"/>
              <a:gd name="connsiteX1412" fmla="*/ 1454792 w 2385355"/>
              <a:gd name="connsiteY1412" fmla="*/ 131611 h 3769466"/>
              <a:gd name="connsiteX1413" fmla="*/ 1454792 w 2385355"/>
              <a:gd name="connsiteY1413" fmla="*/ 100450 h 3769466"/>
              <a:gd name="connsiteX1414" fmla="*/ 1434127 w 2385355"/>
              <a:gd name="connsiteY1414" fmla="*/ 105643 h 3769466"/>
              <a:gd name="connsiteX1415" fmla="*/ 1418628 w 2385355"/>
              <a:gd name="connsiteY1415" fmla="*/ 116030 h 3769466"/>
              <a:gd name="connsiteX1416" fmla="*/ 1408296 w 2385355"/>
              <a:gd name="connsiteY1416" fmla="*/ 100450 h 3769466"/>
              <a:gd name="connsiteX1417" fmla="*/ 1423795 w 2385355"/>
              <a:gd name="connsiteY1417" fmla="*/ 79676 h 3769466"/>
              <a:gd name="connsiteX1418" fmla="*/ 1439132 w 2385355"/>
              <a:gd name="connsiteY1418" fmla="*/ 72616 h 3769466"/>
              <a:gd name="connsiteX1419" fmla="*/ 1616854 w 2385355"/>
              <a:gd name="connsiteY1419" fmla="*/ 72473 h 3769466"/>
              <a:gd name="connsiteX1420" fmla="*/ 1646642 w 2385355"/>
              <a:gd name="connsiteY1420" fmla="*/ 100185 h 3769466"/>
              <a:gd name="connsiteX1421" fmla="*/ 1636281 w 2385355"/>
              <a:gd name="connsiteY1421" fmla="*/ 115652 h 3769466"/>
              <a:gd name="connsiteX1422" fmla="*/ 1625920 w 2385355"/>
              <a:gd name="connsiteY1422" fmla="*/ 105341 h 3769466"/>
              <a:gd name="connsiteX1423" fmla="*/ 1605198 w 2385355"/>
              <a:gd name="connsiteY1423" fmla="*/ 100185 h 3769466"/>
              <a:gd name="connsiteX1424" fmla="*/ 1600017 w 2385355"/>
              <a:gd name="connsiteY1424" fmla="*/ 136275 h 3769466"/>
              <a:gd name="connsiteX1425" fmla="*/ 1631100 w 2385355"/>
              <a:gd name="connsiteY1425" fmla="*/ 151742 h 3769466"/>
              <a:gd name="connsiteX1426" fmla="*/ 1672544 w 2385355"/>
              <a:gd name="connsiteY1426" fmla="*/ 84718 h 3769466"/>
              <a:gd name="connsiteX1427" fmla="*/ 1698447 w 2385355"/>
              <a:gd name="connsiteY1427" fmla="*/ 74407 h 3769466"/>
              <a:gd name="connsiteX1428" fmla="*/ 1745071 w 2385355"/>
              <a:gd name="connsiteY1428" fmla="*/ 74407 h 3769466"/>
              <a:gd name="connsiteX1429" fmla="*/ 1755432 w 2385355"/>
              <a:gd name="connsiteY1429" fmla="*/ 74407 h 3769466"/>
              <a:gd name="connsiteX1430" fmla="*/ 1760613 w 2385355"/>
              <a:gd name="connsiteY1430" fmla="*/ 95029 h 3769466"/>
              <a:gd name="connsiteX1431" fmla="*/ 1708808 w 2385355"/>
              <a:gd name="connsiteY1431" fmla="*/ 141431 h 3769466"/>
              <a:gd name="connsiteX1432" fmla="*/ 1615559 w 2385355"/>
              <a:gd name="connsiteY1432" fmla="*/ 172365 h 3769466"/>
              <a:gd name="connsiteX1433" fmla="*/ 1579295 w 2385355"/>
              <a:gd name="connsiteY1433" fmla="*/ 95029 h 3769466"/>
              <a:gd name="connsiteX1434" fmla="*/ 1616854 w 2385355"/>
              <a:gd name="connsiteY1434" fmla="*/ 72473 h 3769466"/>
              <a:gd name="connsiteX1435" fmla="*/ 2243792 w 2385355"/>
              <a:gd name="connsiteY1435" fmla="*/ 71926 h 3769466"/>
              <a:gd name="connsiteX1436" fmla="*/ 2263811 w 2385355"/>
              <a:gd name="connsiteY1436" fmla="*/ 75785 h 3769466"/>
              <a:gd name="connsiteX1437" fmla="*/ 2310306 w 2385355"/>
              <a:gd name="connsiteY1437" fmla="*/ 127240 h 3769466"/>
              <a:gd name="connsiteX1438" fmla="*/ 2284475 w 2385355"/>
              <a:gd name="connsiteY1438" fmla="*/ 142677 h 3769466"/>
              <a:gd name="connsiteX1439" fmla="*/ 2268977 w 2385355"/>
              <a:gd name="connsiteY1439" fmla="*/ 137531 h 3769466"/>
              <a:gd name="connsiteX1440" fmla="*/ 2217315 w 2385355"/>
              <a:gd name="connsiteY1440" fmla="*/ 178695 h 3769466"/>
              <a:gd name="connsiteX1441" fmla="*/ 2206983 w 2385355"/>
              <a:gd name="connsiteY1441" fmla="*/ 255879 h 3769466"/>
              <a:gd name="connsiteX1442" fmla="*/ 2186318 w 2385355"/>
              <a:gd name="connsiteY1442" fmla="*/ 261024 h 3769466"/>
              <a:gd name="connsiteX1443" fmla="*/ 2165654 w 2385355"/>
              <a:gd name="connsiteY1443" fmla="*/ 245587 h 3769466"/>
              <a:gd name="connsiteX1444" fmla="*/ 2139823 w 2385355"/>
              <a:gd name="connsiteY1444" fmla="*/ 225005 h 3769466"/>
              <a:gd name="connsiteX1445" fmla="*/ 2129490 w 2385355"/>
              <a:gd name="connsiteY1445" fmla="*/ 214714 h 3769466"/>
              <a:gd name="connsiteX1446" fmla="*/ 2119158 w 2385355"/>
              <a:gd name="connsiteY1446" fmla="*/ 194132 h 3769466"/>
              <a:gd name="connsiteX1447" fmla="*/ 2144989 w 2385355"/>
              <a:gd name="connsiteY1447" fmla="*/ 183841 h 3769466"/>
              <a:gd name="connsiteX1448" fmla="*/ 2206983 w 2385355"/>
              <a:gd name="connsiteY1448" fmla="*/ 163259 h 3769466"/>
              <a:gd name="connsiteX1449" fmla="*/ 2237980 w 2385355"/>
              <a:gd name="connsiteY1449" fmla="*/ 106658 h 3769466"/>
              <a:gd name="connsiteX1450" fmla="*/ 2227648 w 2385355"/>
              <a:gd name="connsiteY1450" fmla="*/ 75785 h 3769466"/>
              <a:gd name="connsiteX1451" fmla="*/ 2243792 w 2385355"/>
              <a:gd name="connsiteY1451" fmla="*/ 71926 h 3769466"/>
              <a:gd name="connsiteX1452" fmla="*/ 1512172 w 2385355"/>
              <a:gd name="connsiteY1452" fmla="*/ 70640 h 3769466"/>
              <a:gd name="connsiteX1453" fmla="*/ 1543106 w 2385355"/>
              <a:gd name="connsiteY1453" fmla="*/ 70640 h 3769466"/>
              <a:gd name="connsiteX1454" fmla="*/ 1543106 w 2385355"/>
              <a:gd name="connsiteY1454" fmla="*/ 96367 h 3769466"/>
              <a:gd name="connsiteX1455" fmla="*/ 1537951 w 2385355"/>
              <a:gd name="connsiteY1455" fmla="*/ 122095 h 3769466"/>
              <a:gd name="connsiteX1456" fmla="*/ 1579197 w 2385355"/>
              <a:gd name="connsiteY1456" fmla="*/ 188987 h 3769466"/>
              <a:gd name="connsiteX1457" fmla="*/ 1610131 w 2385355"/>
              <a:gd name="connsiteY1457" fmla="*/ 214715 h 3769466"/>
              <a:gd name="connsiteX1458" fmla="*/ 1584352 w 2385355"/>
              <a:gd name="connsiteY1458" fmla="*/ 235297 h 3769466"/>
              <a:gd name="connsiteX1459" fmla="*/ 1553418 w 2385355"/>
              <a:gd name="connsiteY1459" fmla="*/ 245588 h 3769466"/>
              <a:gd name="connsiteX1460" fmla="*/ 1496705 w 2385355"/>
              <a:gd name="connsiteY1460" fmla="*/ 245588 h 3769466"/>
              <a:gd name="connsiteX1461" fmla="*/ 1476082 w 2385355"/>
              <a:gd name="connsiteY1461" fmla="*/ 235297 h 3769466"/>
              <a:gd name="connsiteX1462" fmla="*/ 1445148 w 2385355"/>
              <a:gd name="connsiteY1462" fmla="*/ 214715 h 3769466"/>
              <a:gd name="connsiteX1463" fmla="*/ 1476082 w 2385355"/>
              <a:gd name="connsiteY1463" fmla="*/ 188987 h 3769466"/>
              <a:gd name="connsiteX1464" fmla="*/ 1517328 w 2385355"/>
              <a:gd name="connsiteY1464" fmla="*/ 122095 h 3769466"/>
              <a:gd name="connsiteX1465" fmla="*/ 1512172 w 2385355"/>
              <a:gd name="connsiteY1465" fmla="*/ 96367 h 3769466"/>
              <a:gd name="connsiteX1466" fmla="*/ 1512172 w 2385355"/>
              <a:gd name="connsiteY1466" fmla="*/ 70640 h 3769466"/>
              <a:gd name="connsiteX1467" fmla="*/ 1876394 w 2385355"/>
              <a:gd name="connsiteY1467" fmla="*/ 70553 h 3769466"/>
              <a:gd name="connsiteX1468" fmla="*/ 1905395 w 2385355"/>
              <a:gd name="connsiteY1468" fmla="*/ 89926 h 3769466"/>
              <a:gd name="connsiteX1469" fmla="*/ 1926018 w 2385355"/>
              <a:gd name="connsiteY1469" fmla="*/ 100259 h 3769466"/>
              <a:gd name="connsiteX1470" fmla="*/ 1962108 w 2385355"/>
              <a:gd name="connsiteY1470" fmla="*/ 120923 h 3769466"/>
              <a:gd name="connsiteX1471" fmla="*/ 1926018 w 2385355"/>
              <a:gd name="connsiteY1471" fmla="*/ 141588 h 3769466"/>
              <a:gd name="connsiteX1472" fmla="*/ 1889927 w 2385355"/>
              <a:gd name="connsiteY1472" fmla="*/ 208748 h 3769466"/>
              <a:gd name="connsiteX1473" fmla="*/ 1889927 w 2385355"/>
              <a:gd name="connsiteY1473" fmla="*/ 234579 h 3769466"/>
              <a:gd name="connsiteX1474" fmla="*/ 1889927 w 2385355"/>
              <a:gd name="connsiteY1474" fmla="*/ 260410 h 3769466"/>
              <a:gd name="connsiteX1475" fmla="*/ 1858993 w 2385355"/>
              <a:gd name="connsiteY1475" fmla="*/ 260410 h 3769466"/>
              <a:gd name="connsiteX1476" fmla="*/ 1858993 w 2385355"/>
              <a:gd name="connsiteY1476" fmla="*/ 234579 h 3769466"/>
              <a:gd name="connsiteX1477" fmla="*/ 1864149 w 2385355"/>
              <a:gd name="connsiteY1477" fmla="*/ 208748 h 3769466"/>
              <a:gd name="connsiteX1478" fmla="*/ 1853837 w 2385355"/>
              <a:gd name="connsiteY1478" fmla="*/ 167419 h 3769466"/>
              <a:gd name="connsiteX1479" fmla="*/ 1828059 w 2385355"/>
              <a:gd name="connsiteY1479" fmla="*/ 141588 h 3769466"/>
              <a:gd name="connsiteX1480" fmla="*/ 1791969 w 2385355"/>
              <a:gd name="connsiteY1480" fmla="*/ 115757 h 3769466"/>
              <a:gd name="connsiteX1481" fmla="*/ 1822903 w 2385355"/>
              <a:gd name="connsiteY1481" fmla="*/ 100259 h 3769466"/>
              <a:gd name="connsiteX1482" fmla="*/ 1843526 w 2385355"/>
              <a:gd name="connsiteY1482" fmla="*/ 89926 h 3769466"/>
              <a:gd name="connsiteX1483" fmla="*/ 1876394 w 2385355"/>
              <a:gd name="connsiteY1483" fmla="*/ 70553 h 3769466"/>
              <a:gd name="connsiteX1484" fmla="*/ 308557 w 2385355"/>
              <a:gd name="connsiteY1484" fmla="*/ 69261 h 3769466"/>
              <a:gd name="connsiteX1485" fmla="*/ 391343 w 2385355"/>
              <a:gd name="connsiteY1485" fmla="*/ 69261 h 3769466"/>
              <a:gd name="connsiteX1486" fmla="*/ 401692 w 2385355"/>
              <a:gd name="connsiteY1486" fmla="*/ 74427 h 3769466"/>
              <a:gd name="connsiteX1487" fmla="*/ 401692 w 2385355"/>
              <a:gd name="connsiteY1487" fmla="*/ 100258 h 3769466"/>
              <a:gd name="connsiteX1488" fmla="*/ 241293 w 2385355"/>
              <a:gd name="connsiteY1488" fmla="*/ 157086 h 3769466"/>
              <a:gd name="connsiteX1489" fmla="*/ 199899 w 2385355"/>
              <a:gd name="connsiteY1489" fmla="*/ 89926 h 3769466"/>
              <a:gd name="connsiteX1490" fmla="*/ 246467 w 2385355"/>
              <a:gd name="connsiteY1490" fmla="*/ 95092 h 3769466"/>
              <a:gd name="connsiteX1491" fmla="*/ 230944 w 2385355"/>
              <a:gd name="connsiteY1491" fmla="*/ 105424 h 3769466"/>
              <a:gd name="connsiteX1492" fmla="*/ 267163 w 2385355"/>
              <a:gd name="connsiteY1492" fmla="*/ 131255 h 3769466"/>
              <a:gd name="connsiteX1493" fmla="*/ 272338 w 2385355"/>
              <a:gd name="connsiteY1493" fmla="*/ 84760 h 3769466"/>
              <a:gd name="connsiteX1494" fmla="*/ 308557 w 2385355"/>
              <a:gd name="connsiteY1494" fmla="*/ 69261 h 3769466"/>
              <a:gd name="connsiteX1495" fmla="*/ 2162585 w 2385355"/>
              <a:gd name="connsiteY1495" fmla="*/ 68703 h 3769466"/>
              <a:gd name="connsiteX1496" fmla="*/ 2196097 w 2385355"/>
              <a:gd name="connsiteY1496" fmla="*/ 85362 h 3769466"/>
              <a:gd name="connsiteX1497" fmla="*/ 2196097 w 2385355"/>
              <a:gd name="connsiteY1497" fmla="*/ 126369 h 3769466"/>
              <a:gd name="connsiteX1498" fmla="*/ 2108450 w 2385355"/>
              <a:gd name="connsiteY1498" fmla="*/ 157125 h 3769466"/>
              <a:gd name="connsiteX1499" fmla="*/ 1989869 w 2385355"/>
              <a:gd name="connsiteY1499" fmla="*/ 95614 h 3769466"/>
              <a:gd name="connsiteX1500" fmla="*/ 1984713 w 2385355"/>
              <a:gd name="connsiteY1500" fmla="*/ 69984 h 3769466"/>
              <a:gd name="connsiteX1501" fmla="*/ 2000180 w 2385355"/>
              <a:gd name="connsiteY1501" fmla="*/ 69984 h 3769466"/>
              <a:gd name="connsiteX1502" fmla="*/ 2077516 w 2385355"/>
              <a:gd name="connsiteY1502" fmla="*/ 69984 h 3769466"/>
              <a:gd name="connsiteX1503" fmla="*/ 2113605 w 2385355"/>
              <a:gd name="connsiteY1503" fmla="*/ 85362 h 3769466"/>
              <a:gd name="connsiteX1504" fmla="*/ 2123917 w 2385355"/>
              <a:gd name="connsiteY1504" fmla="*/ 131495 h 3769466"/>
              <a:gd name="connsiteX1505" fmla="*/ 2165162 w 2385355"/>
              <a:gd name="connsiteY1505" fmla="*/ 100740 h 3769466"/>
              <a:gd name="connsiteX1506" fmla="*/ 2144540 w 2385355"/>
              <a:gd name="connsiteY1506" fmla="*/ 90488 h 3769466"/>
              <a:gd name="connsiteX1507" fmla="*/ 2162585 w 2385355"/>
              <a:gd name="connsiteY1507" fmla="*/ 68703 h 3769466"/>
              <a:gd name="connsiteX1508" fmla="*/ 15529 w 2385355"/>
              <a:gd name="connsiteY1508" fmla="*/ 15529 h 3769466"/>
              <a:gd name="connsiteX1509" fmla="*/ 15529 w 2385355"/>
              <a:gd name="connsiteY1509" fmla="*/ 3753937 h 3769466"/>
              <a:gd name="connsiteX1510" fmla="*/ 2369826 w 2385355"/>
              <a:gd name="connsiteY1510" fmla="*/ 3753937 h 3769466"/>
              <a:gd name="connsiteX1511" fmla="*/ 2369826 w 2385355"/>
              <a:gd name="connsiteY1511" fmla="*/ 15529 h 3769466"/>
              <a:gd name="connsiteX1512" fmla="*/ 0 w 2385355"/>
              <a:gd name="connsiteY1512" fmla="*/ 0 h 3769466"/>
              <a:gd name="connsiteX1513" fmla="*/ 2385355 w 2385355"/>
              <a:gd name="connsiteY1513" fmla="*/ 0 h 3769466"/>
              <a:gd name="connsiteX1514" fmla="*/ 2385355 w 2385355"/>
              <a:gd name="connsiteY1514" fmla="*/ 3769466 h 3769466"/>
              <a:gd name="connsiteX1515" fmla="*/ 0 w 2385355"/>
              <a:gd name="connsiteY1515" fmla="*/ 3769466 h 3769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Lst>
            <a:rect l="l" t="t" r="r" b="b"/>
            <a:pathLst>
              <a:path w="2385355" h="3769466">
                <a:moveTo>
                  <a:pt x="2161782" y="3632839"/>
                </a:moveTo>
                <a:cubicBezTo>
                  <a:pt x="2176657" y="3636096"/>
                  <a:pt x="2188299" y="3643912"/>
                  <a:pt x="2196060" y="3659544"/>
                </a:cubicBezTo>
                <a:cubicBezTo>
                  <a:pt x="2206409" y="3669966"/>
                  <a:pt x="2206409" y="3685598"/>
                  <a:pt x="2196060" y="3696020"/>
                </a:cubicBezTo>
                <a:cubicBezTo>
                  <a:pt x="2175364" y="3722074"/>
                  <a:pt x="2144319" y="3716863"/>
                  <a:pt x="2144319" y="3690809"/>
                </a:cubicBezTo>
                <a:cubicBezTo>
                  <a:pt x="2144319" y="3685598"/>
                  <a:pt x="2149493" y="3680388"/>
                  <a:pt x="2165015" y="3685598"/>
                </a:cubicBezTo>
                <a:cubicBezTo>
                  <a:pt x="2185712" y="3696020"/>
                  <a:pt x="2185712" y="3659544"/>
                  <a:pt x="2165015" y="3654334"/>
                </a:cubicBezTo>
                <a:cubicBezTo>
                  <a:pt x="2144319" y="3643912"/>
                  <a:pt x="2118448" y="3649123"/>
                  <a:pt x="2113274" y="3669966"/>
                </a:cubicBezTo>
                <a:cubicBezTo>
                  <a:pt x="2113274" y="3680388"/>
                  <a:pt x="2113274" y="3690809"/>
                  <a:pt x="2113274" y="3696020"/>
                </a:cubicBezTo>
                <a:cubicBezTo>
                  <a:pt x="2118448" y="3716863"/>
                  <a:pt x="2092577" y="3716863"/>
                  <a:pt x="2082229" y="3716863"/>
                </a:cubicBezTo>
                <a:cubicBezTo>
                  <a:pt x="2082229" y="3716863"/>
                  <a:pt x="2082229" y="3716863"/>
                  <a:pt x="2004616" y="3716863"/>
                </a:cubicBezTo>
                <a:cubicBezTo>
                  <a:pt x="2004616" y="3716863"/>
                  <a:pt x="1994268" y="3716863"/>
                  <a:pt x="1989094" y="3711652"/>
                </a:cubicBezTo>
                <a:cubicBezTo>
                  <a:pt x="1983920" y="3711652"/>
                  <a:pt x="1989094" y="3701231"/>
                  <a:pt x="1994268" y="3685598"/>
                </a:cubicBezTo>
                <a:cubicBezTo>
                  <a:pt x="2014965" y="3654334"/>
                  <a:pt x="2061532" y="3638701"/>
                  <a:pt x="2108100" y="3633491"/>
                </a:cubicBezTo>
                <a:cubicBezTo>
                  <a:pt x="2128796" y="3630885"/>
                  <a:pt x="2146906" y="3629582"/>
                  <a:pt x="2161782" y="3632839"/>
                </a:cubicBezTo>
                <a:close/>
                <a:moveTo>
                  <a:pt x="283765" y="3628526"/>
                </a:moveTo>
                <a:cubicBezTo>
                  <a:pt x="334028" y="3633331"/>
                  <a:pt x="388684" y="3655437"/>
                  <a:pt x="408204" y="3686193"/>
                </a:cubicBezTo>
                <a:cubicBezTo>
                  <a:pt x="413409" y="3696444"/>
                  <a:pt x="413409" y="3706696"/>
                  <a:pt x="408204" y="3711822"/>
                </a:cubicBezTo>
                <a:cubicBezTo>
                  <a:pt x="402998" y="3711822"/>
                  <a:pt x="392588" y="3711822"/>
                  <a:pt x="392588" y="3711822"/>
                </a:cubicBezTo>
                <a:cubicBezTo>
                  <a:pt x="309303" y="3716948"/>
                  <a:pt x="309303" y="3716948"/>
                  <a:pt x="309303" y="3716948"/>
                </a:cubicBezTo>
                <a:cubicBezTo>
                  <a:pt x="309303" y="3716948"/>
                  <a:pt x="278071" y="3716948"/>
                  <a:pt x="278071" y="3701570"/>
                </a:cubicBezTo>
                <a:cubicBezTo>
                  <a:pt x="278071" y="3691319"/>
                  <a:pt x="293687" y="3670815"/>
                  <a:pt x="272866" y="3655437"/>
                </a:cubicBezTo>
                <a:cubicBezTo>
                  <a:pt x="210402" y="3624681"/>
                  <a:pt x="199992" y="3691319"/>
                  <a:pt x="231224" y="3675941"/>
                </a:cubicBezTo>
                <a:cubicBezTo>
                  <a:pt x="246839" y="3670815"/>
                  <a:pt x="252045" y="3681067"/>
                  <a:pt x="252045" y="3691319"/>
                </a:cubicBezTo>
                <a:cubicBezTo>
                  <a:pt x="252045" y="3716948"/>
                  <a:pt x="220813" y="3722074"/>
                  <a:pt x="205197" y="3696444"/>
                </a:cubicBezTo>
                <a:cubicBezTo>
                  <a:pt x="184376" y="3670815"/>
                  <a:pt x="194786" y="3634933"/>
                  <a:pt x="236429" y="3629807"/>
                </a:cubicBezTo>
                <a:cubicBezTo>
                  <a:pt x="250743" y="3627244"/>
                  <a:pt x="267010" y="3626924"/>
                  <a:pt x="283765" y="3628526"/>
                </a:cubicBezTo>
                <a:close/>
                <a:moveTo>
                  <a:pt x="1439293" y="3618246"/>
                </a:moveTo>
                <a:cubicBezTo>
                  <a:pt x="1470290" y="3628716"/>
                  <a:pt x="1490955" y="3665361"/>
                  <a:pt x="1475456" y="3696772"/>
                </a:cubicBezTo>
                <a:cubicBezTo>
                  <a:pt x="1470290" y="3707242"/>
                  <a:pt x="1465124" y="3717712"/>
                  <a:pt x="1449625" y="3717712"/>
                </a:cubicBezTo>
                <a:cubicBezTo>
                  <a:pt x="1423795" y="3717712"/>
                  <a:pt x="1413462" y="3702007"/>
                  <a:pt x="1408296" y="3686301"/>
                </a:cubicBezTo>
                <a:cubicBezTo>
                  <a:pt x="1413462" y="3681066"/>
                  <a:pt x="1413462" y="3675831"/>
                  <a:pt x="1418628" y="3675831"/>
                </a:cubicBezTo>
                <a:cubicBezTo>
                  <a:pt x="1428961" y="3670596"/>
                  <a:pt x="1428961" y="3675831"/>
                  <a:pt x="1434127" y="3686301"/>
                </a:cubicBezTo>
                <a:cubicBezTo>
                  <a:pt x="1434127" y="3691536"/>
                  <a:pt x="1444459" y="3691536"/>
                  <a:pt x="1454792" y="3686301"/>
                </a:cubicBezTo>
                <a:cubicBezTo>
                  <a:pt x="1459958" y="3681066"/>
                  <a:pt x="1459958" y="3665361"/>
                  <a:pt x="1454792" y="3654891"/>
                </a:cubicBezTo>
                <a:cubicBezTo>
                  <a:pt x="1449625" y="3639186"/>
                  <a:pt x="1423795" y="3639186"/>
                  <a:pt x="1423795" y="3639186"/>
                </a:cubicBezTo>
                <a:cubicBezTo>
                  <a:pt x="1377299" y="3644421"/>
                  <a:pt x="1382465" y="3686301"/>
                  <a:pt x="1382465" y="3702007"/>
                </a:cubicBezTo>
                <a:cubicBezTo>
                  <a:pt x="1382465" y="3717712"/>
                  <a:pt x="1361801" y="3717712"/>
                  <a:pt x="1361801" y="3717712"/>
                </a:cubicBezTo>
                <a:cubicBezTo>
                  <a:pt x="1361801" y="3717712"/>
                  <a:pt x="1361801" y="3717712"/>
                  <a:pt x="1310139" y="3717712"/>
                </a:cubicBezTo>
                <a:cubicBezTo>
                  <a:pt x="1310139" y="3717712"/>
                  <a:pt x="1304973" y="3717712"/>
                  <a:pt x="1299807" y="3712477"/>
                </a:cubicBezTo>
                <a:cubicBezTo>
                  <a:pt x="1294641" y="3712477"/>
                  <a:pt x="1294641" y="3707242"/>
                  <a:pt x="1299807" y="3691536"/>
                </a:cubicBezTo>
                <a:cubicBezTo>
                  <a:pt x="1304973" y="3675831"/>
                  <a:pt x="1325638" y="3660126"/>
                  <a:pt x="1346302" y="3644421"/>
                </a:cubicBezTo>
                <a:cubicBezTo>
                  <a:pt x="1372133" y="3628716"/>
                  <a:pt x="1408296" y="3613011"/>
                  <a:pt x="1439293" y="3618246"/>
                </a:cubicBezTo>
                <a:close/>
                <a:moveTo>
                  <a:pt x="1615975" y="3618204"/>
                </a:moveTo>
                <a:cubicBezTo>
                  <a:pt x="1646972" y="3613011"/>
                  <a:pt x="1683135" y="3628591"/>
                  <a:pt x="1708966" y="3644172"/>
                </a:cubicBezTo>
                <a:cubicBezTo>
                  <a:pt x="1729631" y="3659752"/>
                  <a:pt x="1750295" y="3675332"/>
                  <a:pt x="1760627" y="3690913"/>
                </a:cubicBezTo>
                <a:cubicBezTo>
                  <a:pt x="1765794" y="3706493"/>
                  <a:pt x="1760627" y="3711687"/>
                  <a:pt x="1755461" y="3711687"/>
                </a:cubicBezTo>
                <a:cubicBezTo>
                  <a:pt x="1750295" y="3716880"/>
                  <a:pt x="1745129" y="3716880"/>
                  <a:pt x="1745129" y="3716880"/>
                </a:cubicBezTo>
                <a:cubicBezTo>
                  <a:pt x="1698634" y="3716880"/>
                  <a:pt x="1698634" y="3716880"/>
                  <a:pt x="1698634" y="3716880"/>
                </a:cubicBezTo>
                <a:cubicBezTo>
                  <a:pt x="1698634" y="3716880"/>
                  <a:pt x="1672803" y="3716880"/>
                  <a:pt x="1672803" y="3701300"/>
                </a:cubicBezTo>
                <a:cubicBezTo>
                  <a:pt x="1672803" y="3685719"/>
                  <a:pt x="1677969" y="3644172"/>
                  <a:pt x="1631474" y="3638978"/>
                </a:cubicBezTo>
                <a:cubicBezTo>
                  <a:pt x="1631474" y="3638978"/>
                  <a:pt x="1610809" y="3638978"/>
                  <a:pt x="1600477" y="3654559"/>
                </a:cubicBezTo>
                <a:cubicBezTo>
                  <a:pt x="1595310" y="3664946"/>
                  <a:pt x="1595310" y="3680526"/>
                  <a:pt x="1605643" y="3685719"/>
                </a:cubicBezTo>
                <a:cubicBezTo>
                  <a:pt x="1610809" y="3690913"/>
                  <a:pt x="1621141" y="3690913"/>
                  <a:pt x="1626307" y="3685719"/>
                </a:cubicBezTo>
                <a:cubicBezTo>
                  <a:pt x="1626307" y="3675332"/>
                  <a:pt x="1626307" y="3670139"/>
                  <a:pt x="1636640" y="3675332"/>
                </a:cubicBezTo>
                <a:cubicBezTo>
                  <a:pt x="1641806" y="3675332"/>
                  <a:pt x="1646972" y="3680526"/>
                  <a:pt x="1646972" y="3685719"/>
                </a:cubicBezTo>
                <a:cubicBezTo>
                  <a:pt x="1646972" y="3696106"/>
                  <a:pt x="1641806" y="3701300"/>
                  <a:pt x="1636640" y="3706493"/>
                </a:cubicBezTo>
                <a:cubicBezTo>
                  <a:pt x="1621141" y="3722074"/>
                  <a:pt x="1595310" y="3716880"/>
                  <a:pt x="1584978" y="3690913"/>
                </a:cubicBezTo>
                <a:cubicBezTo>
                  <a:pt x="1569480" y="3659752"/>
                  <a:pt x="1579812" y="3623398"/>
                  <a:pt x="1615975" y="3618204"/>
                </a:cubicBezTo>
                <a:close/>
                <a:moveTo>
                  <a:pt x="942160" y="3614597"/>
                </a:moveTo>
                <a:cubicBezTo>
                  <a:pt x="973288" y="3604286"/>
                  <a:pt x="1009603" y="3624909"/>
                  <a:pt x="1035542" y="3640376"/>
                </a:cubicBezTo>
                <a:cubicBezTo>
                  <a:pt x="1056293" y="3655843"/>
                  <a:pt x="1077045" y="3671310"/>
                  <a:pt x="1082233" y="3686777"/>
                </a:cubicBezTo>
                <a:cubicBezTo>
                  <a:pt x="1087421" y="3697089"/>
                  <a:pt x="1087421" y="3702245"/>
                  <a:pt x="1082233" y="3707400"/>
                </a:cubicBezTo>
                <a:cubicBezTo>
                  <a:pt x="1077045" y="3712556"/>
                  <a:pt x="1071857" y="3707400"/>
                  <a:pt x="1071857" y="3707400"/>
                </a:cubicBezTo>
                <a:cubicBezTo>
                  <a:pt x="1019978" y="3707400"/>
                  <a:pt x="1019978" y="3707400"/>
                  <a:pt x="1019978" y="3707400"/>
                </a:cubicBezTo>
                <a:cubicBezTo>
                  <a:pt x="1019978" y="3707400"/>
                  <a:pt x="999227" y="3712556"/>
                  <a:pt x="999227" y="3697089"/>
                </a:cubicBezTo>
                <a:cubicBezTo>
                  <a:pt x="999227" y="3681622"/>
                  <a:pt x="1004415" y="3635220"/>
                  <a:pt x="957724" y="3635220"/>
                </a:cubicBezTo>
                <a:cubicBezTo>
                  <a:pt x="957724" y="3635220"/>
                  <a:pt x="931785" y="3635220"/>
                  <a:pt x="926597" y="3650687"/>
                </a:cubicBezTo>
                <a:cubicBezTo>
                  <a:pt x="921409" y="3660999"/>
                  <a:pt x="921409" y="3676466"/>
                  <a:pt x="926597" y="3681622"/>
                </a:cubicBezTo>
                <a:cubicBezTo>
                  <a:pt x="936973" y="3686777"/>
                  <a:pt x="947348" y="3686777"/>
                  <a:pt x="952536" y="3676466"/>
                </a:cubicBezTo>
                <a:cubicBezTo>
                  <a:pt x="952536" y="3671310"/>
                  <a:pt x="952536" y="3666154"/>
                  <a:pt x="962912" y="3671310"/>
                </a:cubicBezTo>
                <a:cubicBezTo>
                  <a:pt x="968100" y="3671310"/>
                  <a:pt x="973288" y="3676466"/>
                  <a:pt x="973288" y="3681622"/>
                </a:cubicBezTo>
                <a:cubicBezTo>
                  <a:pt x="973288" y="3686777"/>
                  <a:pt x="968100" y="3697089"/>
                  <a:pt x="962912" y="3702245"/>
                </a:cubicBezTo>
                <a:cubicBezTo>
                  <a:pt x="942160" y="3717712"/>
                  <a:pt x="921409" y="3707400"/>
                  <a:pt x="911033" y="3686777"/>
                </a:cubicBezTo>
                <a:cubicBezTo>
                  <a:pt x="895470" y="3655843"/>
                  <a:pt x="911033" y="3624909"/>
                  <a:pt x="942160" y="3614597"/>
                </a:cubicBezTo>
                <a:close/>
                <a:moveTo>
                  <a:pt x="760115" y="3609376"/>
                </a:moveTo>
                <a:cubicBezTo>
                  <a:pt x="796278" y="3619555"/>
                  <a:pt x="816943" y="3655182"/>
                  <a:pt x="801445" y="3685720"/>
                </a:cubicBezTo>
                <a:cubicBezTo>
                  <a:pt x="796278" y="3700989"/>
                  <a:pt x="791112" y="3706079"/>
                  <a:pt x="775614" y="3706079"/>
                </a:cubicBezTo>
                <a:cubicBezTo>
                  <a:pt x="749783" y="3706079"/>
                  <a:pt x="734285" y="3695899"/>
                  <a:pt x="734285" y="3680631"/>
                </a:cubicBezTo>
                <a:cubicBezTo>
                  <a:pt x="734285" y="3675541"/>
                  <a:pt x="739451" y="3670451"/>
                  <a:pt x="744617" y="3670451"/>
                </a:cubicBezTo>
                <a:cubicBezTo>
                  <a:pt x="754949" y="3665362"/>
                  <a:pt x="754949" y="3670451"/>
                  <a:pt x="754949" y="3675541"/>
                </a:cubicBezTo>
                <a:cubicBezTo>
                  <a:pt x="760115" y="3685720"/>
                  <a:pt x="770448" y="3685720"/>
                  <a:pt x="775614" y="3680631"/>
                </a:cubicBezTo>
                <a:cubicBezTo>
                  <a:pt x="785946" y="3675541"/>
                  <a:pt x="785946" y="3660272"/>
                  <a:pt x="780780" y="3650093"/>
                </a:cubicBezTo>
                <a:cubicBezTo>
                  <a:pt x="775614" y="3634824"/>
                  <a:pt x="749783" y="3634824"/>
                  <a:pt x="749783" y="3634824"/>
                </a:cubicBezTo>
                <a:cubicBezTo>
                  <a:pt x="703288" y="3634824"/>
                  <a:pt x="708454" y="3680631"/>
                  <a:pt x="708454" y="3695899"/>
                </a:cubicBezTo>
                <a:cubicBezTo>
                  <a:pt x="708454" y="3711168"/>
                  <a:pt x="687789" y="3706079"/>
                  <a:pt x="687789" y="3706079"/>
                </a:cubicBezTo>
                <a:cubicBezTo>
                  <a:pt x="687789" y="3706079"/>
                  <a:pt x="687789" y="3706079"/>
                  <a:pt x="641294" y="3706079"/>
                </a:cubicBezTo>
                <a:cubicBezTo>
                  <a:pt x="641294" y="3706079"/>
                  <a:pt x="630961" y="3711168"/>
                  <a:pt x="630961" y="3706079"/>
                </a:cubicBezTo>
                <a:cubicBezTo>
                  <a:pt x="625795" y="3700989"/>
                  <a:pt x="620629" y="3695899"/>
                  <a:pt x="625795" y="3685720"/>
                </a:cubicBezTo>
                <a:cubicBezTo>
                  <a:pt x="636128" y="3670451"/>
                  <a:pt x="656792" y="3655182"/>
                  <a:pt x="677457" y="3639914"/>
                </a:cubicBezTo>
                <a:cubicBezTo>
                  <a:pt x="703288" y="3624645"/>
                  <a:pt x="729118" y="3604286"/>
                  <a:pt x="760115" y="3609376"/>
                </a:cubicBezTo>
                <a:close/>
                <a:moveTo>
                  <a:pt x="1716371" y="3530305"/>
                </a:moveTo>
                <a:cubicBezTo>
                  <a:pt x="1722829" y="3530954"/>
                  <a:pt x="1729286" y="3533551"/>
                  <a:pt x="1729286" y="3541341"/>
                </a:cubicBezTo>
                <a:cubicBezTo>
                  <a:pt x="1729286" y="3556922"/>
                  <a:pt x="1724120" y="3603663"/>
                  <a:pt x="1770616" y="3603663"/>
                </a:cubicBezTo>
                <a:cubicBezTo>
                  <a:pt x="1770616" y="3603663"/>
                  <a:pt x="1796446" y="3608856"/>
                  <a:pt x="1801613" y="3588082"/>
                </a:cubicBezTo>
                <a:cubicBezTo>
                  <a:pt x="1806779" y="3577696"/>
                  <a:pt x="1806779" y="3562115"/>
                  <a:pt x="1801613" y="3556922"/>
                </a:cubicBezTo>
                <a:cubicBezTo>
                  <a:pt x="1791280" y="3551728"/>
                  <a:pt x="1786114" y="3556922"/>
                  <a:pt x="1780948" y="3562115"/>
                </a:cubicBezTo>
                <a:cubicBezTo>
                  <a:pt x="1775782" y="3567309"/>
                  <a:pt x="1775782" y="3572502"/>
                  <a:pt x="1765449" y="3572502"/>
                </a:cubicBezTo>
                <a:cubicBezTo>
                  <a:pt x="1760283" y="3567309"/>
                  <a:pt x="1760283" y="3567309"/>
                  <a:pt x="1760283" y="3556922"/>
                </a:cubicBezTo>
                <a:cubicBezTo>
                  <a:pt x="1760283" y="3551728"/>
                  <a:pt x="1760283" y="3546535"/>
                  <a:pt x="1760283" y="3546535"/>
                </a:cubicBezTo>
                <a:cubicBezTo>
                  <a:pt x="1775782" y="3525761"/>
                  <a:pt x="1806779" y="3525761"/>
                  <a:pt x="1817111" y="3551728"/>
                </a:cubicBezTo>
                <a:cubicBezTo>
                  <a:pt x="1837776" y="3582889"/>
                  <a:pt x="1822277" y="3619243"/>
                  <a:pt x="1786114" y="3629630"/>
                </a:cubicBezTo>
                <a:cubicBezTo>
                  <a:pt x="1755117" y="3634824"/>
                  <a:pt x="1724120" y="3619243"/>
                  <a:pt x="1698289" y="3598469"/>
                </a:cubicBezTo>
                <a:cubicBezTo>
                  <a:pt x="1672459" y="3588082"/>
                  <a:pt x="1651794" y="3567309"/>
                  <a:pt x="1646628" y="3551728"/>
                </a:cubicBezTo>
                <a:cubicBezTo>
                  <a:pt x="1641462" y="3541341"/>
                  <a:pt x="1646628" y="3536148"/>
                  <a:pt x="1651794" y="3530954"/>
                </a:cubicBezTo>
                <a:cubicBezTo>
                  <a:pt x="1651794" y="3530954"/>
                  <a:pt x="1662126" y="3530954"/>
                  <a:pt x="1662126" y="3530954"/>
                </a:cubicBezTo>
                <a:cubicBezTo>
                  <a:pt x="1703456" y="3530954"/>
                  <a:pt x="1703456" y="3530954"/>
                  <a:pt x="1703456" y="3530954"/>
                </a:cubicBezTo>
                <a:cubicBezTo>
                  <a:pt x="1703456" y="3530954"/>
                  <a:pt x="1709913" y="3529656"/>
                  <a:pt x="1716371" y="3530305"/>
                </a:cubicBezTo>
                <a:close/>
                <a:moveTo>
                  <a:pt x="2038216" y="3530271"/>
                </a:moveTo>
                <a:cubicBezTo>
                  <a:pt x="2044700" y="3529626"/>
                  <a:pt x="2051185" y="3530915"/>
                  <a:pt x="2051185" y="3530915"/>
                </a:cubicBezTo>
                <a:cubicBezTo>
                  <a:pt x="2051185" y="3530915"/>
                  <a:pt x="2051185" y="3530915"/>
                  <a:pt x="2087500" y="3530915"/>
                </a:cubicBezTo>
                <a:cubicBezTo>
                  <a:pt x="2087500" y="3530915"/>
                  <a:pt x="2097876" y="3530915"/>
                  <a:pt x="2097876" y="3530915"/>
                </a:cubicBezTo>
                <a:cubicBezTo>
                  <a:pt x="2103064" y="3536071"/>
                  <a:pt x="2108252" y="3541227"/>
                  <a:pt x="2103064" y="3551538"/>
                </a:cubicBezTo>
                <a:cubicBezTo>
                  <a:pt x="2092688" y="3567006"/>
                  <a:pt x="2077124" y="3587628"/>
                  <a:pt x="2051185" y="3597940"/>
                </a:cubicBezTo>
                <a:cubicBezTo>
                  <a:pt x="2025246" y="3618563"/>
                  <a:pt x="1994119" y="3639186"/>
                  <a:pt x="1962991" y="3628874"/>
                </a:cubicBezTo>
                <a:cubicBezTo>
                  <a:pt x="1931864" y="3618563"/>
                  <a:pt x="1916301" y="3587628"/>
                  <a:pt x="1926676" y="3556694"/>
                </a:cubicBezTo>
                <a:cubicBezTo>
                  <a:pt x="1931864" y="3541227"/>
                  <a:pt x="1942240" y="3530915"/>
                  <a:pt x="1957804" y="3530915"/>
                </a:cubicBezTo>
                <a:cubicBezTo>
                  <a:pt x="1978555" y="3530915"/>
                  <a:pt x="1994119" y="3541227"/>
                  <a:pt x="1994119" y="3556694"/>
                </a:cubicBezTo>
                <a:cubicBezTo>
                  <a:pt x="1994119" y="3567006"/>
                  <a:pt x="1988931" y="3567006"/>
                  <a:pt x="1988931" y="3572161"/>
                </a:cubicBezTo>
                <a:cubicBezTo>
                  <a:pt x="1978555" y="3572161"/>
                  <a:pt x="1978555" y="3567006"/>
                  <a:pt x="1973367" y="3561850"/>
                </a:cubicBezTo>
                <a:cubicBezTo>
                  <a:pt x="1968179" y="3556694"/>
                  <a:pt x="1957804" y="3551538"/>
                  <a:pt x="1952616" y="3556694"/>
                </a:cubicBezTo>
                <a:cubicBezTo>
                  <a:pt x="1942240" y="3561850"/>
                  <a:pt x="1942240" y="3582473"/>
                  <a:pt x="1947428" y="3592784"/>
                </a:cubicBezTo>
                <a:cubicBezTo>
                  <a:pt x="1957804" y="3608251"/>
                  <a:pt x="1978555" y="3608251"/>
                  <a:pt x="1978555" y="3608251"/>
                </a:cubicBezTo>
                <a:cubicBezTo>
                  <a:pt x="2025246" y="3603096"/>
                  <a:pt x="2025246" y="3556694"/>
                  <a:pt x="2025246" y="3541227"/>
                </a:cubicBezTo>
                <a:cubicBezTo>
                  <a:pt x="2025246" y="3533493"/>
                  <a:pt x="2031731" y="3530915"/>
                  <a:pt x="2038216" y="3530271"/>
                </a:cubicBezTo>
                <a:close/>
                <a:moveTo>
                  <a:pt x="1518002" y="3526564"/>
                </a:moveTo>
                <a:cubicBezTo>
                  <a:pt x="1533489" y="3521398"/>
                  <a:pt x="1548976" y="3526564"/>
                  <a:pt x="1559301" y="3547229"/>
                </a:cubicBezTo>
                <a:cubicBezTo>
                  <a:pt x="1559301" y="3547229"/>
                  <a:pt x="1564463" y="3557561"/>
                  <a:pt x="1579950" y="3557561"/>
                </a:cubicBezTo>
                <a:cubicBezTo>
                  <a:pt x="1590275" y="3557561"/>
                  <a:pt x="1610924" y="3562728"/>
                  <a:pt x="1610924" y="3578226"/>
                </a:cubicBezTo>
                <a:cubicBezTo>
                  <a:pt x="1610924" y="3588558"/>
                  <a:pt x="1590275" y="3588558"/>
                  <a:pt x="1574788" y="3598891"/>
                </a:cubicBezTo>
                <a:cubicBezTo>
                  <a:pt x="1569625" y="3598891"/>
                  <a:pt x="1559301" y="3609223"/>
                  <a:pt x="1548976" y="3624721"/>
                </a:cubicBezTo>
                <a:cubicBezTo>
                  <a:pt x="1543814" y="3635054"/>
                  <a:pt x="1543814" y="3650552"/>
                  <a:pt x="1538651" y="3666051"/>
                </a:cubicBezTo>
                <a:cubicBezTo>
                  <a:pt x="1538651" y="3666051"/>
                  <a:pt x="1538651" y="3681549"/>
                  <a:pt x="1543814" y="3691881"/>
                </a:cubicBezTo>
                <a:cubicBezTo>
                  <a:pt x="1548976" y="3702214"/>
                  <a:pt x="1548976" y="3717712"/>
                  <a:pt x="1543814" y="3717712"/>
                </a:cubicBezTo>
                <a:cubicBezTo>
                  <a:pt x="1533489" y="3717712"/>
                  <a:pt x="1523164" y="3717712"/>
                  <a:pt x="1512840" y="3717712"/>
                </a:cubicBezTo>
                <a:cubicBezTo>
                  <a:pt x="1502515" y="3717712"/>
                  <a:pt x="1507677" y="3702214"/>
                  <a:pt x="1512840" y="3691881"/>
                </a:cubicBezTo>
                <a:cubicBezTo>
                  <a:pt x="1518002" y="3681549"/>
                  <a:pt x="1518002" y="3666051"/>
                  <a:pt x="1518002" y="3666051"/>
                </a:cubicBezTo>
                <a:cubicBezTo>
                  <a:pt x="1512840" y="3650552"/>
                  <a:pt x="1507677" y="3635054"/>
                  <a:pt x="1502515" y="3624721"/>
                </a:cubicBezTo>
                <a:cubicBezTo>
                  <a:pt x="1492190" y="3614389"/>
                  <a:pt x="1492190" y="3604057"/>
                  <a:pt x="1487028" y="3598891"/>
                </a:cubicBezTo>
                <a:cubicBezTo>
                  <a:pt x="1476703" y="3593724"/>
                  <a:pt x="1456054" y="3588558"/>
                  <a:pt x="1456054" y="3578226"/>
                </a:cubicBezTo>
                <a:cubicBezTo>
                  <a:pt x="1456054" y="3562728"/>
                  <a:pt x="1471541" y="3557561"/>
                  <a:pt x="1487028" y="3557561"/>
                </a:cubicBezTo>
                <a:cubicBezTo>
                  <a:pt x="1497353" y="3557561"/>
                  <a:pt x="1502515" y="3536897"/>
                  <a:pt x="1518002" y="3526564"/>
                </a:cubicBezTo>
                <a:close/>
                <a:moveTo>
                  <a:pt x="1035414" y="3525884"/>
                </a:moveTo>
                <a:cubicBezTo>
                  <a:pt x="1040580" y="3526525"/>
                  <a:pt x="1045746" y="3529088"/>
                  <a:pt x="1045746" y="3536777"/>
                </a:cubicBezTo>
                <a:cubicBezTo>
                  <a:pt x="1045746" y="3552154"/>
                  <a:pt x="1045746" y="3598288"/>
                  <a:pt x="1092242" y="3598288"/>
                </a:cubicBezTo>
                <a:cubicBezTo>
                  <a:pt x="1092242" y="3598288"/>
                  <a:pt x="1118072" y="3603414"/>
                  <a:pt x="1123239" y="3582910"/>
                </a:cubicBezTo>
                <a:cubicBezTo>
                  <a:pt x="1128405" y="3572658"/>
                  <a:pt x="1128405" y="3557280"/>
                  <a:pt x="1123239" y="3552154"/>
                </a:cubicBezTo>
                <a:cubicBezTo>
                  <a:pt x="1112906" y="3547028"/>
                  <a:pt x="1102574" y="3552154"/>
                  <a:pt x="1102574" y="3557280"/>
                </a:cubicBezTo>
                <a:cubicBezTo>
                  <a:pt x="1097408" y="3562406"/>
                  <a:pt x="1097408" y="3567532"/>
                  <a:pt x="1087075" y="3567532"/>
                </a:cubicBezTo>
                <a:cubicBezTo>
                  <a:pt x="1081909" y="3562406"/>
                  <a:pt x="1081909" y="3562406"/>
                  <a:pt x="1076743" y="3552154"/>
                </a:cubicBezTo>
                <a:cubicBezTo>
                  <a:pt x="1081909" y="3547028"/>
                  <a:pt x="1081909" y="3536777"/>
                  <a:pt x="1092242" y="3531651"/>
                </a:cubicBezTo>
                <a:cubicBezTo>
                  <a:pt x="1107740" y="3521399"/>
                  <a:pt x="1128405" y="3526525"/>
                  <a:pt x="1138737" y="3547028"/>
                </a:cubicBezTo>
                <a:cubicBezTo>
                  <a:pt x="1159402" y="3577784"/>
                  <a:pt x="1143903" y="3613666"/>
                  <a:pt x="1107740" y="3618792"/>
                </a:cubicBezTo>
                <a:cubicBezTo>
                  <a:pt x="1076743" y="3623918"/>
                  <a:pt x="1045746" y="3608540"/>
                  <a:pt x="1019915" y="3593162"/>
                </a:cubicBezTo>
                <a:cubicBezTo>
                  <a:pt x="999251" y="3577784"/>
                  <a:pt x="978586" y="3562406"/>
                  <a:pt x="968254" y="3547028"/>
                </a:cubicBezTo>
                <a:cubicBezTo>
                  <a:pt x="963088" y="3536777"/>
                  <a:pt x="968254" y="3531651"/>
                  <a:pt x="973420" y="3526525"/>
                </a:cubicBezTo>
                <a:cubicBezTo>
                  <a:pt x="978586" y="3526525"/>
                  <a:pt x="983752" y="3526525"/>
                  <a:pt x="983752" y="3526525"/>
                </a:cubicBezTo>
                <a:cubicBezTo>
                  <a:pt x="1025082" y="3526525"/>
                  <a:pt x="1025082" y="3526525"/>
                  <a:pt x="1025082" y="3526525"/>
                </a:cubicBezTo>
                <a:cubicBezTo>
                  <a:pt x="1025082" y="3526525"/>
                  <a:pt x="1030248" y="3525243"/>
                  <a:pt x="1035414" y="3525884"/>
                </a:cubicBezTo>
                <a:close/>
                <a:moveTo>
                  <a:pt x="674415" y="3525852"/>
                </a:moveTo>
                <a:cubicBezTo>
                  <a:pt x="680872" y="3525215"/>
                  <a:pt x="687330" y="3526488"/>
                  <a:pt x="687330" y="3526488"/>
                </a:cubicBezTo>
                <a:cubicBezTo>
                  <a:pt x="687330" y="3526488"/>
                  <a:pt x="687330" y="3526488"/>
                  <a:pt x="733826" y="3526488"/>
                </a:cubicBezTo>
                <a:cubicBezTo>
                  <a:pt x="733826" y="3526488"/>
                  <a:pt x="738992" y="3526488"/>
                  <a:pt x="744158" y="3526488"/>
                </a:cubicBezTo>
                <a:cubicBezTo>
                  <a:pt x="749324" y="3531577"/>
                  <a:pt x="749324" y="3536667"/>
                  <a:pt x="744158" y="3546846"/>
                </a:cubicBezTo>
                <a:cubicBezTo>
                  <a:pt x="738992" y="3562115"/>
                  <a:pt x="718327" y="3577384"/>
                  <a:pt x="697663" y="3587563"/>
                </a:cubicBezTo>
                <a:cubicBezTo>
                  <a:pt x="671832" y="3607922"/>
                  <a:pt x="635669" y="3628280"/>
                  <a:pt x="604672" y="3618101"/>
                </a:cubicBezTo>
                <a:cubicBezTo>
                  <a:pt x="568509" y="3613011"/>
                  <a:pt x="553010" y="3577384"/>
                  <a:pt x="568509" y="3546846"/>
                </a:cubicBezTo>
                <a:cubicBezTo>
                  <a:pt x="573675" y="3531577"/>
                  <a:pt x="584007" y="3526488"/>
                  <a:pt x="599506" y="3526488"/>
                </a:cubicBezTo>
                <a:cubicBezTo>
                  <a:pt x="620170" y="3526488"/>
                  <a:pt x="635669" y="3536667"/>
                  <a:pt x="635669" y="3551936"/>
                </a:cubicBezTo>
                <a:cubicBezTo>
                  <a:pt x="635669" y="3562115"/>
                  <a:pt x="630502" y="3562115"/>
                  <a:pt x="630502" y="3567205"/>
                </a:cubicBezTo>
                <a:cubicBezTo>
                  <a:pt x="620170" y="3567205"/>
                  <a:pt x="620170" y="3562115"/>
                  <a:pt x="615004" y="3557026"/>
                </a:cubicBezTo>
                <a:cubicBezTo>
                  <a:pt x="609838" y="3551936"/>
                  <a:pt x="599506" y="3546846"/>
                  <a:pt x="594339" y="3551936"/>
                </a:cubicBezTo>
                <a:cubicBezTo>
                  <a:pt x="584007" y="3557026"/>
                  <a:pt x="589173" y="3572294"/>
                  <a:pt x="589173" y="3582474"/>
                </a:cubicBezTo>
                <a:cubicBezTo>
                  <a:pt x="599506" y="3602832"/>
                  <a:pt x="625336" y="3597743"/>
                  <a:pt x="625336" y="3597743"/>
                </a:cubicBezTo>
                <a:cubicBezTo>
                  <a:pt x="666666" y="3597743"/>
                  <a:pt x="661499" y="3551936"/>
                  <a:pt x="661499" y="3536667"/>
                </a:cubicBezTo>
                <a:cubicBezTo>
                  <a:pt x="661499" y="3529033"/>
                  <a:pt x="667957" y="3526488"/>
                  <a:pt x="674415" y="3525852"/>
                </a:cubicBezTo>
                <a:close/>
                <a:moveTo>
                  <a:pt x="366895" y="3525851"/>
                </a:moveTo>
                <a:cubicBezTo>
                  <a:pt x="372083" y="3526487"/>
                  <a:pt x="377271" y="3529032"/>
                  <a:pt x="377271" y="3536667"/>
                </a:cubicBezTo>
                <a:cubicBezTo>
                  <a:pt x="377271" y="3551935"/>
                  <a:pt x="372083" y="3597742"/>
                  <a:pt x="418774" y="3597742"/>
                </a:cubicBezTo>
                <a:cubicBezTo>
                  <a:pt x="418774" y="3597742"/>
                  <a:pt x="444714" y="3602832"/>
                  <a:pt x="449901" y="3582473"/>
                </a:cubicBezTo>
                <a:cubicBezTo>
                  <a:pt x="455089" y="3572294"/>
                  <a:pt x="455089" y="3557025"/>
                  <a:pt x="449901" y="3551935"/>
                </a:cubicBezTo>
                <a:cubicBezTo>
                  <a:pt x="439526" y="3546846"/>
                  <a:pt x="429150" y="3551935"/>
                  <a:pt x="423962" y="3557025"/>
                </a:cubicBezTo>
                <a:cubicBezTo>
                  <a:pt x="423962" y="3562115"/>
                  <a:pt x="423962" y="3567204"/>
                  <a:pt x="413586" y="3567204"/>
                </a:cubicBezTo>
                <a:cubicBezTo>
                  <a:pt x="408399" y="3562115"/>
                  <a:pt x="408399" y="3562115"/>
                  <a:pt x="403210" y="3551935"/>
                </a:cubicBezTo>
                <a:cubicBezTo>
                  <a:pt x="408399" y="3536667"/>
                  <a:pt x="418774" y="3526487"/>
                  <a:pt x="444714" y="3526487"/>
                </a:cubicBezTo>
                <a:cubicBezTo>
                  <a:pt x="470653" y="3531577"/>
                  <a:pt x="481029" y="3562115"/>
                  <a:pt x="470653" y="3582473"/>
                </a:cubicBezTo>
                <a:cubicBezTo>
                  <a:pt x="465465" y="3597742"/>
                  <a:pt x="455089" y="3613011"/>
                  <a:pt x="434338" y="3618101"/>
                </a:cubicBezTo>
                <a:cubicBezTo>
                  <a:pt x="408399" y="3628280"/>
                  <a:pt x="372083" y="3613011"/>
                  <a:pt x="346144" y="3597742"/>
                </a:cubicBezTo>
                <a:cubicBezTo>
                  <a:pt x="320205" y="3582473"/>
                  <a:pt x="299453" y="3562115"/>
                  <a:pt x="294265" y="3546846"/>
                </a:cubicBezTo>
                <a:cubicBezTo>
                  <a:pt x="289077" y="3536667"/>
                  <a:pt x="294265" y="3531577"/>
                  <a:pt x="294265" y="3526487"/>
                </a:cubicBezTo>
                <a:cubicBezTo>
                  <a:pt x="299453" y="3526487"/>
                  <a:pt x="304641" y="3526487"/>
                  <a:pt x="304641" y="3526487"/>
                </a:cubicBezTo>
                <a:cubicBezTo>
                  <a:pt x="356520" y="3526487"/>
                  <a:pt x="356520" y="3526487"/>
                  <a:pt x="356520" y="3526487"/>
                </a:cubicBezTo>
                <a:cubicBezTo>
                  <a:pt x="356520" y="3526487"/>
                  <a:pt x="361708" y="3525215"/>
                  <a:pt x="366895" y="3525851"/>
                </a:cubicBezTo>
                <a:close/>
                <a:moveTo>
                  <a:pt x="1858993" y="3525761"/>
                </a:moveTo>
                <a:cubicBezTo>
                  <a:pt x="1869305" y="3525761"/>
                  <a:pt x="1879616" y="3525761"/>
                  <a:pt x="1889927" y="3525761"/>
                </a:cubicBezTo>
                <a:cubicBezTo>
                  <a:pt x="1895083" y="3530906"/>
                  <a:pt x="1895083" y="3541197"/>
                  <a:pt x="1889927" y="3551488"/>
                </a:cubicBezTo>
                <a:cubicBezTo>
                  <a:pt x="1884772" y="3561780"/>
                  <a:pt x="1884772" y="3577216"/>
                  <a:pt x="1884772" y="3577216"/>
                </a:cubicBezTo>
                <a:cubicBezTo>
                  <a:pt x="1884772" y="3592653"/>
                  <a:pt x="1889927" y="3608089"/>
                  <a:pt x="1900239" y="3618380"/>
                </a:cubicBezTo>
                <a:cubicBezTo>
                  <a:pt x="1905395" y="3633817"/>
                  <a:pt x="1915706" y="3644108"/>
                  <a:pt x="1926018" y="3644108"/>
                </a:cubicBezTo>
                <a:cubicBezTo>
                  <a:pt x="1936329" y="3654399"/>
                  <a:pt x="1956952" y="3654399"/>
                  <a:pt x="1956952" y="3669836"/>
                </a:cubicBezTo>
                <a:cubicBezTo>
                  <a:pt x="1962108" y="3680127"/>
                  <a:pt x="1941485" y="3690418"/>
                  <a:pt x="1926018" y="3690418"/>
                </a:cubicBezTo>
                <a:cubicBezTo>
                  <a:pt x="1910550" y="3690418"/>
                  <a:pt x="1910550" y="3700709"/>
                  <a:pt x="1910550" y="3700709"/>
                </a:cubicBezTo>
                <a:cubicBezTo>
                  <a:pt x="1889927" y="3726437"/>
                  <a:pt x="1864149" y="3726437"/>
                  <a:pt x="1848682" y="3700709"/>
                </a:cubicBezTo>
                <a:cubicBezTo>
                  <a:pt x="1848682" y="3700709"/>
                  <a:pt x="1838370" y="3690418"/>
                  <a:pt x="1822903" y="3690418"/>
                </a:cubicBezTo>
                <a:cubicBezTo>
                  <a:pt x="1812592" y="3690418"/>
                  <a:pt x="1791969" y="3685272"/>
                  <a:pt x="1791969" y="3669836"/>
                </a:cubicBezTo>
                <a:cubicBezTo>
                  <a:pt x="1791969" y="3659545"/>
                  <a:pt x="1817747" y="3654399"/>
                  <a:pt x="1828059" y="3644108"/>
                </a:cubicBezTo>
                <a:cubicBezTo>
                  <a:pt x="1843526" y="3638963"/>
                  <a:pt x="1858993" y="3597798"/>
                  <a:pt x="1864149" y="3577216"/>
                </a:cubicBezTo>
                <a:cubicBezTo>
                  <a:pt x="1864149" y="3577216"/>
                  <a:pt x="1864149" y="3561780"/>
                  <a:pt x="1858993" y="3551488"/>
                </a:cubicBezTo>
                <a:cubicBezTo>
                  <a:pt x="1853837" y="3541197"/>
                  <a:pt x="1853837" y="3530906"/>
                  <a:pt x="1858993" y="3525761"/>
                </a:cubicBezTo>
                <a:close/>
                <a:moveTo>
                  <a:pt x="1274857" y="3523232"/>
                </a:moveTo>
                <a:cubicBezTo>
                  <a:pt x="1285279" y="3521298"/>
                  <a:pt x="1297003" y="3525165"/>
                  <a:pt x="1304819" y="3535477"/>
                </a:cubicBezTo>
                <a:cubicBezTo>
                  <a:pt x="1310030" y="3540632"/>
                  <a:pt x="1315241" y="3545788"/>
                  <a:pt x="1315241" y="3550944"/>
                </a:cubicBezTo>
                <a:cubicBezTo>
                  <a:pt x="1315241" y="3561255"/>
                  <a:pt x="1310030" y="3561255"/>
                  <a:pt x="1304819" y="3566411"/>
                </a:cubicBezTo>
                <a:cubicBezTo>
                  <a:pt x="1294398" y="3566411"/>
                  <a:pt x="1294398" y="3561255"/>
                  <a:pt x="1294398" y="3556100"/>
                </a:cubicBezTo>
                <a:cubicBezTo>
                  <a:pt x="1289187" y="3550944"/>
                  <a:pt x="1278765" y="3545788"/>
                  <a:pt x="1273554" y="3550944"/>
                </a:cubicBezTo>
                <a:cubicBezTo>
                  <a:pt x="1263133" y="3556100"/>
                  <a:pt x="1263133" y="3576722"/>
                  <a:pt x="1268344" y="3587034"/>
                </a:cubicBezTo>
                <a:cubicBezTo>
                  <a:pt x="1278765" y="3602501"/>
                  <a:pt x="1299608" y="3602501"/>
                  <a:pt x="1299608" y="3602501"/>
                </a:cubicBezTo>
                <a:cubicBezTo>
                  <a:pt x="1346506" y="3597345"/>
                  <a:pt x="1351717" y="3550944"/>
                  <a:pt x="1351717" y="3535477"/>
                </a:cubicBezTo>
                <a:cubicBezTo>
                  <a:pt x="1351717" y="3520009"/>
                  <a:pt x="1372560" y="3525165"/>
                  <a:pt x="1372560" y="3525165"/>
                </a:cubicBezTo>
                <a:cubicBezTo>
                  <a:pt x="1372560" y="3525165"/>
                  <a:pt x="1372560" y="3525165"/>
                  <a:pt x="1409035" y="3525165"/>
                </a:cubicBezTo>
                <a:cubicBezTo>
                  <a:pt x="1409035" y="3525165"/>
                  <a:pt x="1419457" y="3525165"/>
                  <a:pt x="1419457" y="3525165"/>
                </a:cubicBezTo>
                <a:cubicBezTo>
                  <a:pt x="1424668" y="3530321"/>
                  <a:pt x="1429879" y="3535477"/>
                  <a:pt x="1424668" y="3545788"/>
                </a:cubicBezTo>
                <a:cubicBezTo>
                  <a:pt x="1414246" y="3561255"/>
                  <a:pt x="1398614" y="3581878"/>
                  <a:pt x="1377771" y="3597345"/>
                </a:cubicBezTo>
                <a:cubicBezTo>
                  <a:pt x="1351717" y="3612813"/>
                  <a:pt x="1315241" y="3628280"/>
                  <a:pt x="1283976" y="3617968"/>
                </a:cubicBezTo>
                <a:cubicBezTo>
                  <a:pt x="1247500" y="3612813"/>
                  <a:pt x="1242290" y="3576722"/>
                  <a:pt x="1252711" y="3545788"/>
                </a:cubicBezTo>
                <a:cubicBezTo>
                  <a:pt x="1255317" y="3532899"/>
                  <a:pt x="1264436" y="3525165"/>
                  <a:pt x="1274857" y="3523232"/>
                </a:cubicBezTo>
                <a:close/>
                <a:moveTo>
                  <a:pt x="1180157" y="3521398"/>
                </a:moveTo>
                <a:cubicBezTo>
                  <a:pt x="1190600" y="3521398"/>
                  <a:pt x="1201044" y="3521398"/>
                  <a:pt x="1211487" y="3521398"/>
                </a:cubicBezTo>
                <a:cubicBezTo>
                  <a:pt x="1216709" y="3526544"/>
                  <a:pt x="1216709" y="3536835"/>
                  <a:pt x="1211487" y="3547126"/>
                </a:cubicBezTo>
                <a:cubicBezTo>
                  <a:pt x="1206266" y="3557417"/>
                  <a:pt x="1206266" y="3572854"/>
                  <a:pt x="1206266" y="3572854"/>
                </a:cubicBezTo>
                <a:cubicBezTo>
                  <a:pt x="1211487" y="3593436"/>
                  <a:pt x="1221931" y="3634600"/>
                  <a:pt x="1242818" y="3644891"/>
                </a:cubicBezTo>
                <a:cubicBezTo>
                  <a:pt x="1253262" y="3650037"/>
                  <a:pt x="1274149" y="3655182"/>
                  <a:pt x="1274149" y="3665473"/>
                </a:cubicBezTo>
                <a:cubicBezTo>
                  <a:pt x="1279371" y="3675764"/>
                  <a:pt x="1258484" y="3686055"/>
                  <a:pt x="1242818" y="3686055"/>
                </a:cubicBezTo>
                <a:cubicBezTo>
                  <a:pt x="1227153" y="3686055"/>
                  <a:pt x="1216709" y="3696347"/>
                  <a:pt x="1216709" y="3696347"/>
                </a:cubicBezTo>
                <a:cubicBezTo>
                  <a:pt x="1201044" y="3722074"/>
                  <a:pt x="1180157" y="3722074"/>
                  <a:pt x="1164491" y="3696347"/>
                </a:cubicBezTo>
                <a:cubicBezTo>
                  <a:pt x="1164491" y="3696347"/>
                  <a:pt x="1154047" y="3686055"/>
                  <a:pt x="1143604" y="3686055"/>
                </a:cubicBezTo>
                <a:cubicBezTo>
                  <a:pt x="1127938" y="3686055"/>
                  <a:pt x="1107051" y="3680910"/>
                  <a:pt x="1107051" y="3665473"/>
                </a:cubicBezTo>
                <a:cubicBezTo>
                  <a:pt x="1112273" y="3655182"/>
                  <a:pt x="1133160" y="3650037"/>
                  <a:pt x="1143604" y="3639746"/>
                </a:cubicBezTo>
                <a:cubicBezTo>
                  <a:pt x="1148826" y="3639746"/>
                  <a:pt x="1159269" y="3629455"/>
                  <a:pt x="1169713" y="3614018"/>
                </a:cubicBezTo>
                <a:cubicBezTo>
                  <a:pt x="1174935" y="3603727"/>
                  <a:pt x="1180157" y="3588290"/>
                  <a:pt x="1185378" y="3572854"/>
                </a:cubicBezTo>
                <a:cubicBezTo>
                  <a:pt x="1185378" y="3572854"/>
                  <a:pt x="1185378" y="3557417"/>
                  <a:pt x="1180157" y="3547126"/>
                </a:cubicBezTo>
                <a:cubicBezTo>
                  <a:pt x="1174935" y="3536835"/>
                  <a:pt x="1169713" y="3526544"/>
                  <a:pt x="1180157" y="3521398"/>
                </a:cubicBezTo>
                <a:close/>
                <a:moveTo>
                  <a:pt x="506147" y="3521398"/>
                </a:moveTo>
                <a:cubicBezTo>
                  <a:pt x="511368" y="3521398"/>
                  <a:pt x="527034" y="3521398"/>
                  <a:pt x="532256" y="3521398"/>
                </a:cubicBezTo>
                <a:cubicBezTo>
                  <a:pt x="542699" y="3526544"/>
                  <a:pt x="542699" y="3536835"/>
                  <a:pt x="537477" y="3547126"/>
                </a:cubicBezTo>
                <a:cubicBezTo>
                  <a:pt x="532256" y="3557417"/>
                  <a:pt x="532256" y="3572854"/>
                  <a:pt x="532256" y="3572854"/>
                </a:cubicBezTo>
                <a:cubicBezTo>
                  <a:pt x="532256" y="3588290"/>
                  <a:pt x="537477" y="3603727"/>
                  <a:pt x="542699" y="3614018"/>
                </a:cubicBezTo>
                <a:cubicBezTo>
                  <a:pt x="553143" y="3629455"/>
                  <a:pt x="563587" y="3639746"/>
                  <a:pt x="568808" y="3639746"/>
                </a:cubicBezTo>
                <a:cubicBezTo>
                  <a:pt x="579252" y="3650037"/>
                  <a:pt x="605361" y="3650037"/>
                  <a:pt x="605361" y="3665473"/>
                </a:cubicBezTo>
                <a:cubicBezTo>
                  <a:pt x="605361" y="3675764"/>
                  <a:pt x="584474" y="3686055"/>
                  <a:pt x="574030" y="3686055"/>
                </a:cubicBezTo>
                <a:cubicBezTo>
                  <a:pt x="558365" y="3686055"/>
                  <a:pt x="547921" y="3696347"/>
                  <a:pt x="547921" y="3696347"/>
                </a:cubicBezTo>
                <a:cubicBezTo>
                  <a:pt x="532256" y="3722074"/>
                  <a:pt x="506147" y="3722074"/>
                  <a:pt x="490481" y="3696347"/>
                </a:cubicBezTo>
                <a:cubicBezTo>
                  <a:pt x="490481" y="3696347"/>
                  <a:pt x="480037" y="3686055"/>
                  <a:pt x="464372" y="3686055"/>
                </a:cubicBezTo>
                <a:cubicBezTo>
                  <a:pt x="453928" y="3686055"/>
                  <a:pt x="433041" y="3680910"/>
                  <a:pt x="433041" y="3665473"/>
                </a:cubicBezTo>
                <a:cubicBezTo>
                  <a:pt x="433041" y="3655182"/>
                  <a:pt x="459150" y="3650037"/>
                  <a:pt x="469594" y="3639746"/>
                </a:cubicBezTo>
                <a:cubicBezTo>
                  <a:pt x="474816" y="3639746"/>
                  <a:pt x="485259" y="3629455"/>
                  <a:pt x="490481" y="3614018"/>
                </a:cubicBezTo>
                <a:cubicBezTo>
                  <a:pt x="500925" y="3603727"/>
                  <a:pt x="506147" y="3588290"/>
                  <a:pt x="506147" y="3572854"/>
                </a:cubicBezTo>
                <a:cubicBezTo>
                  <a:pt x="506147" y="3572854"/>
                  <a:pt x="506147" y="3557417"/>
                  <a:pt x="506147" y="3547126"/>
                </a:cubicBezTo>
                <a:cubicBezTo>
                  <a:pt x="500925" y="3536835"/>
                  <a:pt x="495703" y="3526544"/>
                  <a:pt x="506147" y="3521398"/>
                </a:cubicBezTo>
                <a:close/>
                <a:moveTo>
                  <a:pt x="201253" y="3520020"/>
                </a:moveTo>
                <a:cubicBezTo>
                  <a:pt x="211586" y="3514854"/>
                  <a:pt x="221918" y="3525187"/>
                  <a:pt x="221918" y="3530353"/>
                </a:cubicBezTo>
                <a:cubicBezTo>
                  <a:pt x="227084" y="3535519"/>
                  <a:pt x="237416" y="3540685"/>
                  <a:pt x="237416" y="3540685"/>
                </a:cubicBezTo>
                <a:cubicBezTo>
                  <a:pt x="252915" y="3545851"/>
                  <a:pt x="247749" y="3540685"/>
                  <a:pt x="252915" y="3556184"/>
                </a:cubicBezTo>
                <a:cubicBezTo>
                  <a:pt x="258081" y="3566516"/>
                  <a:pt x="263247" y="3566516"/>
                  <a:pt x="273579" y="3571682"/>
                </a:cubicBezTo>
                <a:cubicBezTo>
                  <a:pt x="278746" y="3576848"/>
                  <a:pt x="289078" y="3592347"/>
                  <a:pt x="273579" y="3592347"/>
                </a:cubicBezTo>
                <a:cubicBezTo>
                  <a:pt x="263247" y="3597513"/>
                  <a:pt x="227084" y="3597513"/>
                  <a:pt x="201253" y="3613011"/>
                </a:cubicBezTo>
                <a:cubicBezTo>
                  <a:pt x="185755" y="3623344"/>
                  <a:pt x="165090" y="3649174"/>
                  <a:pt x="159924" y="3669839"/>
                </a:cubicBezTo>
                <a:cubicBezTo>
                  <a:pt x="159924" y="3675005"/>
                  <a:pt x="165090" y="3680171"/>
                  <a:pt x="165090" y="3685337"/>
                </a:cubicBezTo>
                <a:cubicBezTo>
                  <a:pt x="175422" y="3711168"/>
                  <a:pt x="165090" y="3711168"/>
                  <a:pt x="154758" y="3711168"/>
                </a:cubicBezTo>
                <a:cubicBezTo>
                  <a:pt x="134093" y="3706002"/>
                  <a:pt x="113428" y="3695670"/>
                  <a:pt x="103096" y="3675005"/>
                </a:cubicBezTo>
                <a:cubicBezTo>
                  <a:pt x="97930" y="3659507"/>
                  <a:pt x="92764" y="3644008"/>
                  <a:pt x="97930" y="3638842"/>
                </a:cubicBezTo>
                <a:cubicBezTo>
                  <a:pt x="108262" y="3633676"/>
                  <a:pt x="118595" y="3644008"/>
                  <a:pt x="128927" y="3644008"/>
                </a:cubicBezTo>
                <a:cubicBezTo>
                  <a:pt x="154758" y="3638842"/>
                  <a:pt x="159924" y="3623344"/>
                  <a:pt x="175422" y="3607845"/>
                </a:cubicBezTo>
                <a:cubicBezTo>
                  <a:pt x="196087" y="3587180"/>
                  <a:pt x="201253" y="3566516"/>
                  <a:pt x="196087" y="3551017"/>
                </a:cubicBezTo>
                <a:cubicBezTo>
                  <a:pt x="196087" y="3530353"/>
                  <a:pt x="190921" y="3520020"/>
                  <a:pt x="201253" y="3520020"/>
                </a:cubicBezTo>
                <a:close/>
                <a:moveTo>
                  <a:pt x="848142" y="3516924"/>
                </a:moveTo>
                <a:cubicBezTo>
                  <a:pt x="857280" y="3516924"/>
                  <a:pt x="866419" y="3523356"/>
                  <a:pt x="874251" y="3536220"/>
                </a:cubicBezTo>
                <a:cubicBezTo>
                  <a:pt x="874251" y="3536220"/>
                  <a:pt x="884695" y="3546511"/>
                  <a:pt x="900360" y="3546511"/>
                </a:cubicBezTo>
                <a:cubicBezTo>
                  <a:pt x="916026" y="3546511"/>
                  <a:pt x="936913" y="3556802"/>
                  <a:pt x="931691" y="3567093"/>
                </a:cubicBezTo>
                <a:cubicBezTo>
                  <a:pt x="931691" y="3582530"/>
                  <a:pt x="910804" y="3582530"/>
                  <a:pt x="900360" y="3592821"/>
                </a:cubicBezTo>
                <a:cubicBezTo>
                  <a:pt x="889917" y="3592821"/>
                  <a:pt x="884695" y="3603112"/>
                  <a:pt x="874251" y="3618549"/>
                </a:cubicBezTo>
                <a:cubicBezTo>
                  <a:pt x="869029" y="3628840"/>
                  <a:pt x="863808" y="3644276"/>
                  <a:pt x="863808" y="3659713"/>
                </a:cubicBezTo>
                <a:cubicBezTo>
                  <a:pt x="863808" y="3659713"/>
                  <a:pt x="863808" y="3675149"/>
                  <a:pt x="869029" y="3685441"/>
                </a:cubicBezTo>
                <a:cubicBezTo>
                  <a:pt x="874251" y="3695732"/>
                  <a:pt x="874251" y="3711168"/>
                  <a:pt x="869029" y="3711168"/>
                </a:cubicBezTo>
                <a:cubicBezTo>
                  <a:pt x="858586" y="3711168"/>
                  <a:pt x="853364" y="3711168"/>
                  <a:pt x="842920" y="3711168"/>
                </a:cubicBezTo>
                <a:cubicBezTo>
                  <a:pt x="832477" y="3711168"/>
                  <a:pt x="837699" y="3695732"/>
                  <a:pt x="842920" y="3685441"/>
                </a:cubicBezTo>
                <a:cubicBezTo>
                  <a:pt x="848142" y="3675149"/>
                  <a:pt x="842920" y="3659713"/>
                  <a:pt x="842920" y="3659713"/>
                </a:cubicBezTo>
                <a:cubicBezTo>
                  <a:pt x="842920" y="3644276"/>
                  <a:pt x="837699" y="3628840"/>
                  <a:pt x="827255" y="3618549"/>
                </a:cubicBezTo>
                <a:cubicBezTo>
                  <a:pt x="822033" y="3603112"/>
                  <a:pt x="806368" y="3592821"/>
                  <a:pt x="801146" y="3592821"/>
                </a:cubicBezTo>
                <a:cubicBezTo>
                  <a:pt x="790702" y="3582530"/>
                  <a:pt x="764593" y="3577384"/>
                  <a:pt x="764593" y="3567093"/>
                </a:cubicBezTo>
                <a:cubicBezTo>
                  <a:pt x="764593" y="3556802"/>
                  <a:pt x="785480" y="3546511"/>
                  <a:pt x="801146" y="3546511"/>
                </a:cubicBezTo>
                <a:cubicBezTo>
                  <a:pt x="811589" y="3546511"/>
                  <a:pt x="822033" y="3536220"/>
                  <a:pt x="822033" y="3536220"/>
                </a:cubicBezTo>
                <a:cubicBezTo>
                  <a:pt x="829866" y="3523356"/>
                  <a:pt x="839004" y="3516924"/>
                  <a:pt x="848142" y="3516924"/>
                </a:cubicBezTo>
                <a:close/>
                <a:moveTo>
                  <a:pt x="2199081" y="3515672"/>
                </a:moveTo>
                <a:cubicBezTo>
                  <a:pt x="2203614" y="3515672"/>
                  <a:pt x="2207499" y="3518262"/>
                  <a:pt x="2207499" y="3526033"/>
                </a:cubicBezTo>
                <a:cubicBezTo>
                  <a:pt x="2207499" y="3536394"/>
                  <a:pt x="2207499" y="3572657"/>
                  <a:pt x="2217860" y="3603740"/>
                </a:cubicBezTo>
                <a:cubicBezTo>
                  <a:pt x="2223041" y="3614101"/>
                  <a:pt x="2233402" y="3624462"/>
                  <a:pt x="2248943" y="3634823"/>
                </a:cubicBezTo>
                <a:cubicBezTo>
                  <a:pt x="2254124" y="3640004"/>
                  <a:pt x="2274846" y="3650365"/>
                  <a:pt x="2285207" y="3650365"/>
                </a:cubicBezTo>
                <a:cubicBezTo>
                  <a:pt x="2311109" y="3640004"/>
                  <a:pt x="2311109" y="3650365"/>
                  <a:pt x="2305929" y="3660726"/>
                </a:cubicBezTo>
                <a:cubicBezTo>
                  <a:pt x="2300748" y="3686628"/>
                  <a:pt x="2290387" y="3696989"/>
                  <a:pt x="2264485" y="3707350"/>
                </a:cubicBezTo>
                <a:cubicBezTo>
                  <a:pt x="2254124" y="3712531"/>
                  <a:pt x="2233402" y="3717711"/>
                  <a:pt x="2228221" y="3707350"/>
                </a:cubicBezTo>
                <a:cubicBezTo>
                  <a:pt x="2228221" y="3702170"/>
                  <a:pt x="2238582" y="3691809"/>
                  <a:pt x="2238582" y="3676267"/>
                </a:cubicBezTo>
                <a:cubicBezTo>
                  <a:pt x="2238582" y="3650365"/>
                  <a:pt x="2223041" y="3645184"/>
                  <a:pt x="2207499" y="3624462"/>
                </a:cubicBezTo>
                <a:cubicBezTo>
                  <a:pt x="2191958" y="3603740"/>
                  <a:pt x="2160875" y="3603740"/>
                  <a:pt x="2145333" y="3603740"/>
                </a:cubicBezTo>
                <a:cubicBezTo>
                  <a:pt x="2119431" y="3603740"/>
                  <a:pt x="2103889" y="3583018"/>
                  <a:pt x="2129792" y="3572657"/>
                </a:cubicBezTo>
                <a:cubicBezTo>
                  <a:pt x="2134972" y="3572657"/>
                  <a:pt x="2140153" y="3562296"/>
                  <a:pt x="2140153" y="3562296"/>
                </a:cubicBezTo>
                <a:cubicBezTo>
                  <a:pt x="2145333" y="3546755"/>
                  <a:pt x="2150514" y="3541574"/>
                  <a:pt x="2166055" y="3536394"/>
                </a:cubicBezTo>
                <a:cubicBezTo>
                  <a:pt x="2181597" y="3536394"/>
                  <a:pt x="2181597" y="3531213"/>
                  <a:pt x="2186777" y="3520852"/>
                </a:cubicBezTo>
                <a:cubicBezTo>
                  <a:pt x="2189367" y="3518262"/>
                  <a:pt x="2194548" y="3515672"/>
                  <a:pt x="2199081" y="3515672"/>
                </a:cubicBezTo>
                <a:close/>
                <a:moveTo>
                  <a:pt x="2309596" y="3383735"/>
                </a:moveTo>
                <a:cubicBezTo>
                  <a:pt x="2314081" y="3384381"/>
                  <a:pt x="2317926" y="3386966"/>
                  <a:pt x="2320489" y="3392134"/>
                </a:cubicBezTo>
                <a:cubicBezTo>
                  <a:pt x="2320489" y="3397303"/>
                  <a:pt x="2320489" y="3402471"/>
                  <a:pt x="2320489" y="3402471"/>
                </a:cubicBezTo>
                <a:cubicBezTo>
                  <a:pt x="2320489" y="3485170"/>
                  <a:pt x="2320489" y="3485170"/>
                  <a:pt x="2320489" y="3485170"/>
                </a:cubicBezTo>
                <a:cubicBezTo>
                  <a:pt x="2320489" y="3485170"/>
                  <a:pt x="2320489" y="3516182"/>
                  <a:pt x="2305111" y="3521350"/>
                </a:cubicBezTo>
                <a:cubicBezTo>
                  <a:pt x="2294859" y="3521350"/>
                  <a:pt x="2269229" y="3505844"/>
                  <a:pt x="2258977" y="3531688"/>
                </a:cubicBezTo>
                <a:cubicBezTo>
                  <a:pt x="2243600" y="3562700"/>
                  <a:pt x="2253851" y="3583374"/>
                  <a:pt x="2269229" y="3588543"/>
                </a:cubicBezTo>
                <a:cubicBezTo>
                  <a:pt x="2284607" y="3593711"/>
                  <a:pt x="2294859" y="3588543"/>
                  <a:pt x="2289733" y="3573037"/>
                </a:cubicBezTo>
                <a:cubicBezTo>
                  <a:pt x="2284607" y="3557531"/>
                  <a:pt x="2289733" y="3547194"/>
                  <a:pt x="2294859" y="3547194"/>
                </a:cubicBezTo>
                <a:cubicBezTo>
                  <a:pt x="2320489" y="3552362"/>
                  <a:pt x="2330741" y="3593711"/>
                  <a:pt x="2299985" y="3609217"/>
                </a:cubicBezTo>
                <a:cubicBezTo>
                  <a:pt x="2269229" y="3619555"/>
                  <a:pt x="2238474" y="3598880"/>
                  <a:pt x="2233348" y="3562700"/>
                </a:cubicBezTo>
                <a:cubicBezTo>
                  <a:pt x="2228222" y="3505844"/>
                  <a:pt x="2253851" y="3412809"/>
                  <a:pt x="2294859" y="3386965"/>
                </a:cubicBezTo>
                <a:cubicBezTo>
                  <a:pt x="2299985" y="3384381"/>
                  <a:pt x="2305111" y="3383089"/>
                  <a:pt x="2309596" y="3383735"/>
                </a:cubicBezTo>
                <a:close/>
                <a:moveTo>
                  <a:pt x="96830" y="3379144"/>
                </a:moveTo>
                <a:cubicBezTo>
                  <a:pt x="101394" y="3380440"/>
                  <a:pt x="106610" y="3383034"/>
                  <a:pt x="111826" y="3385627"/>
                </a:cubicBezTo>
                <a:cubicBezTo>
                  <a:pt x="153555" y="3411560"/>
                  <a:pt x="195283" y="3567156"/>
                  <a:pt x="143123" y="3598276"/>
                </a:cubicBezTo>
                <a:cubicBezTo>
                  <a:pt x="132690" y="3603462"/>
                  <a:pt x="117042" y="3608649"/>
                  <a:pt x="101394" y="3598276"/>
                </a:cubicBezTo>
                <a:cubicBezTo>
                  <a:pt x="75313" y="3582716"/>
                  <a:pt x="85746" y="3546410"/>
                  <a:pt x="111826" y="3541224"/>
                </a:cubicBezTo>
                <a:cubicBezTo>
                  <a:pt x="117042" y="3541224"/>
                  <a:pt x="122258" y="3556783"/>
                  <a:pt x="117042" y="3567156"/>
                </a:cubicBezTo>
                <a:cubicBezTo>
                  <a:pt x="106610" y="3593089"/>
                  <a:pt x="169203" y="3593089"/>
                  <a:pt x="143123" y="3530850"/>
                </a:cubicBezTo>
                <a:cubicBezTo>
                  <a:pt x="137906" y="3515291"/>
                  <a:pt x="111826" y="3515291"/>
                  <a:pt x="101394" y="3515291"/>
                </a:cubicBezTo>
                <a:cubicBezTo>
                  <a:pt x="85746" y="3520477"/>
                  <a:pt x="85746" y="3494545"/>
                  <a:pt x="85746" y="3484171"/>
                </a:cubicBezTo>
                <a:cubicBezTo>
                  <a:pt x="85746" y="3484171"/>
                  <a:pt x="85746" y="3484171"/>
                  <a:pt x="85746" y="3396000"/>
                </a:cubicBezTo>
                <a:cubicBezTo>
                  <a:pt x="85746" y="3396000"/>
                  <a:pt x="85746" y="3385627"/>
                  <a:pt x="85746" y="3380440"/>
                </a:cubicBezTo>
                <a:cubicBezTo>
                  <a:pt x="88354" y="3377847"/>
                  <a:pt x="92266" y="3377847"/>
                  <a:pt x="96830" y="3379144"/>
                </a:cubicBezTo>
                <a:close/>
                <a:moveTo>
                  <a:pt x="2172932" y="3318281"/>
                </a:moveTo>
                <a:cubicBezTo>
                  <a:pt x="2195453" y="3314136"/>
                  <a:pt x="2227419" y="3329740"/>
                  <a:pt x="2227419" y="3380455"/>
                </a:cubicBezTo>
                <a:cubicBezTo>
                  <a:pt x="2232585" y="3422066"/>
                  <a:pt x="2191255" y="3484484"/>
                  <a:pt x="2155092" y="3505290"/>
                </a:cubicBezTo>
                <a:cubicBezTo>
                  <a:pt x="2139594" y="3510492"/>
                  <a:pt x="2134428" y="3500089"/>
                  <a:pt x="2134428" y="3489686"/>
                </a:cubicBezTo>
                <a:cubicBezTo>
                  <a:pt x="2134428" y="3484484"/>
                  <a:pt x="2134428" y="3437671"/>
                  <a:pt x="2134428" y="3427268"/>
                </a:cubicBezTo>
                <a:cubicBezTo>
                  <a:pt x="2134428" y="3422066"/>
                  <a:pt x="2139594" y="3411663"/>
                  <a:pt x="2155092" y="3411663"/>
                </a:cubicBezTo>
                <a:cubicBezTo>
                  <a:pt x="2170591" y="3411663"/>
                  <a:pt x="2206754" y="3411663"/>
                  <a:pt x="2206754" y="3370052"/>
                </a:cubicBezTo>
                <a:cubicBezTo>
                  <a:pt x="2211920" y="3344044"/>
                  <a:pt x="2201588" y="3338843"/>
                  <a:pt x="2186089" y="3333641"/>
                </a:cubicBezTo>
                <a:cubicBezTo>
                  <a:pt x="2180923" y="3333641"/>
                  <a:pt x="2175757" y="3333641"/>
                  <a:pt x="2170591" y="3338843"/>
                </a:cubicBezTo>
                <a:cubicBezTo>
                  <a:pt x="2165425" y="3344044"/>
                  <a:pt x="2170591" y="3349246"/>
                  <a:pt x="2170591" y="3354447"/>
                </a:cubicBezTo>
                <a:cubicBezTo>
                  <a:pt x="2170591" y="3354447"/>
                  <a:pt x="2175757" y="3354447"/>
                  <a:pt x="2175757" y="3359649"/>
                </a:cubicBezTo>
                <a:cubicBezTo>
                  <a:pt x="2175757" y="3359649"/>
                  <a:pt x="2170591" y="3380455"/>
                  <a:pt x="2160258" y="3375253"/>
                </a:cubicBezTo>
                <a:cubicBezTo>
                  <a:pt x="2144760" y="3364850"/>
                  <a:pt x="2139594" y="3349246"/>
                  <a:pt x="2155092" y="3328440"/>
                </a:cubicBezTo>
                <a:cubicBezTo>
                  <a:pt x="2158967" y="3323238"/>
                  <a:pt x="2165425" y="3319662"/>
                  <a:pt x="2172932" y="3318281"/>
                </a:cubicBezTo>
                <a:close/>
                <a:moveTo>
                  <a:pt x="228680" y="3317428"/>
                </a:moveTo>
                <a:cubicBezTo>
                  <a:pt x="236267" y="3319290"/>
                  <a:pt x="242725" y="3323175"/>
                  <a:pt x="246600" y="3328356"/>
                </a:cubicBezTo>
                <a:cubicBezTo>
                  <a:pt x="267264" y="3349078"/>
                  <a:pt x="262098" y="3369800"/>
                  <a:pt x="241434" y="3380161"/>
                </a:cubicBezTo>
                <a:cubicBezTo>
                  <a:pt x="225935" y="3385341"/>
                  <a:pt x="220769" y="3364619"/>
                  <a:pt x="225935" y="3359439"/>
                </a:cubicBezTo>
                <a:cubicBezTo>
                  <a:pt x="225935" y="3359439"/>
                  <a:pt x="231101" y="3354258"/>
                  <a:pt x="231101" y="3354258"/>
                </a:cubicBezTo>
                <a:cubicBezTo>
                  <a:pt x="231101" y="3349078"/>
                  <a:pt x="236267" y="3343897"/>
                  <a:pt x="231101" y="3338717"/>
                </a:cubicBezTo>
                <a:cubicBezTo>
                  <a:pt x="225935" y="3333536"/>
                  <a:pt x="220769" y="3333536"/>
                  <a:pt x="215603" y="3333536"/>
                </a:cubicBezTo>
                <a:cubicBezTo>
                  <a:pt x="200104" y="3338717"/>
                  <a:pt x="189772" y="3343897"/>
                  <a:pt x="194938" y="3369800"/>
                </a:cubicBezTo>
                <a:cubicBezTo>
                  <a:pt x="194938" y="3411244"/>
                  <a:pt x="231101" y="3411244"/>
                  <a:pt x="246600" y="3406063"/>
                </a:cubicBezTo>
                <a:cubicBezTo>
                  <a:pt x="262098" y="3406063"/>
                  <a:pt x="267264" y="3416424"/>
                  <a:pt x="267264" y="3426785"/>
                </a:cubicBezTo>
                <a:cubicBezTo>
                  <a:pt x="267264" y="3437146"/>
                  <a:pt x="267264" y="3483771"/>
                  <a:pt x="267264" y="3494132"/>
                </a:cubicBezTo>
                <a:cubicBezTo>
                  <a:pt x="267264" y="3499312"/>
                  <a:pt x="262098" y="3514854"/>
                  <a:pt x="246600" y="3504493"/>
                </a:cubicBezTo>
                <a:cubicBezTo>
                  <a:pt x="236267" y="3499312"/>
                  <a:pt x="220769" y="3488951"/>
                  <a:pt x="200104" y="3457868"/>
                </a:cubicBezTo>
                <a:cubicBezTo>
                  <a:pt x="179440" y="3431966"/>
                  <a:pt x="169107" y="3411244"/>
                  <a:pt x="169107" y="3374980"/>
                </a:cubicBezTo>
                <a:cubicBezTo>
                  <a:pt x="172982" y="3324470"/>
                  <a:pt x="205916" y="3311843"/>
                  <a:pt x="228680" y="3317428"/>
                </a:cubicBezTo>
                <a:close/>
                <a:moveTo>
                  <a:pt x="119061" y="3194356"/>
                </a:moveTo>
                <a:cubicBezTo>
                  <a:pt x="124938" y="3193712"/>
                  <a:pt x="130161" y="3195001"/>
                  <a:pt x="132773" y="3200157"/>
                </a:cubicBezTo>
                <a:cubicBezTo>
                  <a:pt x="137996" y="3200157"/>
                  <a:pt x="137996" y="3205312"/>
                  <a:pt x="143220" y="3210468"/>
                </a:cubicBezTo>
                <a:cubicBezTo>
                  <a:pt x="148444" y="3231091"/>
                  <a:pt x="169338" y="3241403"/>
                  <a:pt x="185008" y="3251714"/>
                </a:cubicBezTo>
                <a:cubicBezTo>
                  <a:pt x="190232" y="3251714"/>
                  <a:pt x="195456" y="3251714"/>
                  <a:pt x="200679" y="3256870"/>
                </a:cubicBezTo>
                <a:cubicBezTo>
                  <a:pt x="211126" y="3256870"/>
                  <a:pt x="226797" y="3256870"/>
                  <a:pt x="237244" y="3251714"/>
                </a:cubicBezTo>
                <a:cubicBezTo>
                  <a:pt x="242468" y="3251714"/>
                  <a:pt x="242468" y="3251714"/>
                  <a:pt x="247691" y="3246558"/>
                </a:cubicBezTo>
                <a:cubicBezTo>
                  <a:pt x="252915" y="3241403"/>
                  <a:pt x="268585" y="3246558"/>
                  <a:pt x="268585" y="3256870"/>
                </a:cubicBezTo>
                <a:cubicBezTo>
                  <a:pt x="268585" y="3262025"/>
                  <a:pt x="273809" y="3262025"/>
                  <a:pt x="273809" y="3267181"/>
                </a:cubicBezTo>
                <a:cubicBezTo>
                  <a:pt x="273809" y="3272337"/>
                  <a:pt x="268585" y="3277493"/>
                  <a:pt x="268585" y="3282648"/>
                </a:cubicBezTo>
                <a:cubicBezTo>
                  <a:pt x="268585" y="3292960"/>
                  <a:pt x="252915" y="3298116"/>
                  <a:pt x="247691" y="3292960"/>
                </a:cubicBezTo>
                <a:cubicBezTo>
                  <a:pt x="242468" y="3287804"/>
                  <a:pt x="242468" y="3287804"/>
                  <a:pt x="237244" y="3287804"/>
                </a:cubicBezTo>
                <a:cubicBezTo>
                  <a:pt x="226797" y="3282648"/>
                  <a:pt x="211126" y="3282648"/>
                  <a:pt x="200679" y="3282648"/>
                </a:cubicBezTo>
                <a:cubicBezTo>
                  <a:pt x="195456" y="3287804"/>
                  <a:pt x="190232" y="3287804"/>
                  <a:pt x="185008" y="3287804"/>
                </a:cubicBezTo>
                <a:cubicBezTo>
                  <a:pt x="169338" y="3298116"/>
                  <a:pt x="148444" y="3308427"/>
                  <a:pt x="143220" y="3329050"/>
                </a:cubicBezTo>
                <a:cubicBezTo>
                  <a:pt x="137996" y="3334206"/>
                  <a:pt x="137996" y="3339361"/>
                  <a:pt x="132773" y="3339361"/>
                </a:cubicBezTo>
                <a:cubicBezTo>
                  <a:pt x="117102" y="3359984"/>
                  <a:pt x="90985" y="3329050"/>
                  <a:pt x="80537" y="3313583"/>
                </a:cubicBezTo>
                <a:cubicBezTo>
                  <a:pt x="80537" y="3303271"/>
                  <a:pt x="75314" y="3292960"/>
                  <a:pt x="75314" y="3277493"/>
                </a:cubicBezTo>
                <a:cubicBezTo>
                  <a:pt x="75314" y="3241403"/>
                  <a:pt x="75314" y="3220780"/>
                  <a:pt x="101432" y="3200157"/>
                </a:cubicBezTo>
                <a:cubicBezTo>
                  <a:pt x="106655" y="3197579"/>
                  <a:pt x="113185" y="3195001"/>
                  <a:pt x="119061" y="3194356"/>
                </a:cubicBezTo>
                <a:close/>
                <a:moveTo>
                  <a:pt x="2285049" y="3188499"/>
                </a:moveTo>
                <a:cubicBezTo>
                  <a:pt x="2290215" y="3189798"/>
                  <a:pt x="2295381" y="3193695"/>
                  <a:pt x="2300547" y="3198892"/>
                </a:cubicBezTo>
                <a:cubicBezTo>
                  <a:pt x="2326378" y="3219678"/>
                  <a:pt x="2326378" y="3240464"/>
                  <a:pt x="2326378" y="3276840"/>
                </a:cubicBezTo>
                <a:cubicBezTo>
                  <a:pt x="2326378" y="3292429"/>
                  <a:pt x="2321212" y="3308019"/>
                  <a:pt x="2321212" y="3318412"/>
                </a:cubicBezTo>
                <a:cubicBezTo>
                  <a:pt x="2310880" y="3334002"/>
                  <a:pt x="2285049" y="3359984"/>
                  <a:pt x="2269551" y="3344395"/>
                </a:cubicBezTo>
                <a:cubicBezTo>
                  <a:pt x="2264384" y="3339198"/>
                  <a:pt x="2264384" y="3339198"/>
                  <a:pt x="2259218" y="3328805"/>
                </a:cubicBezTo>
                <a:cubicBezTo>
                  <a:pt x="2254052" y="3313215"/>
                  <a:pt x="2233387" y="3297626"/>
                  <a:pt x="2217889" y="3292429"/>
                </a:cubicBezTo>
                <a:cubicBezTo>
                  <a:pt x="2212723" y="3287233"/>
                  <a:pt x="2207557" y="3287233"/>
                  <a:pt x="2202390" y="3287233"/>
                </a:cubicBezTo>
                <a:cubicBezTo>
                  <a:pt x="2192058" y="3282036"/>
                  <a:pt x="2176560" y="3287233"/>
                  <a:pt x="2166227" y="3287233"/>
                </a:cubicBezTo>
                <a:cubicBezTo>
                  <a:pt x="2161061" y="3287233"/>
                  <a:pt x="2161061" y="3292429"/>
                  <a:pt x="2155895" y="3292429"/>
                </a:cubicBezTo>
                <a:cubicBezTo>
                  <a:pt x="2150729" y="3297626"/>
                  <a:pt x="2135230" y="3292429"/>
                  <a:pt x="2135230" y="3282036"/>
                </a:cubicBezTo>
                <a:cubicBezTo>
                  <a:pt x="2135230" y="3276840"/>
                  <a:pt x="2130064" y="3271643"/>
                  <a:pt x="2130064" y="3266447"/>
                </a:cubicBezTo>
                <a:cubicBezTo>
                  <a:pt x="2130064" y="3261250"/>
                  <a:pt x="2135230" y="3261250"/>
                  <a:pt x="2135230" y="3256054"/>
                </a:cubicBezTo>
                <a:cubicBezTo>
                  <a:pt x="2135230" y="3240464"/>
                  <a:pt x="2150729" y="3240464"/>
                  <a:pt x="2155895" y="3245661"/>
                </a:cubicBezTo>
                <a:cubicBezTo>
                  <a:pt x="2161061" y="3245661"/>
                  <a:pt x="2161061" y="3245661"/>
                  <a:pt x="2166227" y="3245661"/>
                </a:cubicBezTo>
                <a:cubicBezTo>
                  <a:pt x="2176560" y="3250857"/>
                  <a:pt x="2192058" y="3250857"/>
                  <a:pt x="2202390" y="3250857"/>
                </a:cubicBezTo>
                <a:cubicBezTo>
                  <a:pt x="2207557" y="3250857"/>
                  <a:pt x="2212723" y="3245661"/>
                  <a:pt x="2217889" y="3245661"/>
                </a:cubicBezTo>
                <a:cubicBezTo>
                  <a:pt x="2233387" y="3235268"/>
                  <a:pt x="2254052" y="3224874"/>
                  <a:pt x="2259218" y="3209285"/>
                </a:cubicBezTo>
                <a:cubicBezTo>
                  <a:pt x="2264384" y="3198892"/>
                  <a:pt x="2264384" y="3198892"/>
                  <a:pt x="2269551" y="3193695"/>
                </a:cubicBezTo>
                <a:cubicBezTo>
                  <a:pt x="2274717" y="3188499"/>
                  <a:pt x="2279883" y="3187200"/>
                  <a:pt x="2285049" y="3188499"/>
                </a:cubicBezTo>
                <a:close/>
                <a:moveTo>
                  <a:pt x="2138948" y="3038185"/>
                </a:moveTo>
                <a:cubicBezTo>
                  <a:pt x="2142177" y="3034934"/>
                  <a:pt x="2147343" y="3033633"/>
                  <a:pt x="2155092" y="3038835"/>
                </a:cubicBezTo>
                <a:cubicBezTo>
                  <a:pt x="2191255" y="3054439"/>
                  <a:pt x="2232585" y="3116857"/>
                  <a:pt x="2232585" y="3163670"/>
                </a:cubicBezTo>
                <a:cubicBezTo>
                  <a:pt x="2227419" y="3231290"/>
                  <a:pt x="2170591" y="3226088"/>
                  <a:pt x="2149926" y="3210484"/>
                </a:cubicBezTo>
                <a:cubicBezTo>
                  <a:pt x="2134428" y="3189678"/>
                  <a:pt x="2139594" y="3168872"/>
                  <a:pt x="2155092" y="3163670"/>
                </a:cubicBezTo>
                <a:cubicBezTo>
                  <a:pt x="2170591" y="3153267"/>
                  <a:pt x="2175757" y="3174073"/>
                  <a:pt x="2175757" y="3179275"/>
                </a:cubicBezTo>
                <a:cubicBezTo>
                  <a:pt x="2170591" y="3179275"/>
                  <a:pt x="2170591" y="3179275"/>
                  <a:pt x="2170591" y="3184476"/>
                </a:cubicBezTo>
                <a:cubicBezTo>
                  <a:pt x="2170591" y="3189678"/>
                  <a:pt x="2165425" y="3189678"/>
                  <a:pt x="2170591" y="3194879"/>
                </a:cubicBezTo>
                <a:cubicBezTo>
                  <a:pt x="2175757" y="3200081"/>
                  <a:pt x="2180923" y="3200081"/>
                  <a:pt x="2186089" y="3200081"/>
                </a:cubicBezTo>
                <a:cubicBezTo>
                  <a:pt x="2201588" y="3200081"/>
                  <a:pt x="2211920" y="3189678"/>
                  <a:pt x="2211920" y="3163670"/>
                </a:cubicBezTo>
                <a:cubicBezTo>
                  <a:pt x="2211920" y="3127260"/>
                  <a:pt x="2170591" y="3122059"/>
                  <a:pt x="2155092" y="3122059"/>
                </a:cubicBezTo>
                <a:cubicBezTo>
                  <a:pt x="2139594" y="3127260"/>
                  <a:pt x="2134428" y="3111656"/>
                  <a:pt x="2134428" y="3106454"/>
                </a:cubicBezTo>
                <a:cubicBezTo>
                  <a:pt x="2134428" y="3096051"/>
                  <a:pt x="2134428" y="3054439"/>
                  <a:pt x="2134428" y="3049238"/>
                </a:cubicBezTo>
                <a:cubicBezTo>
                  <a:pt x="2134428" y="3046637"/>
                  <a:pt x="2135719" y="3041436"/>
                  <a:pt x="2138948" y="3038185"/>
                </a:cubicBezTo>
                <a:close/>
                <a:moveTo>
                  <a:pt x="246600" y="3029250"/>
                </a:moveTo>
                <a:cubicBezTo>
                  <a:pt x="262098" y="3024070"/>
                  <a:pt x="267264" y="3034431"/>
                  <a:pt x="267264" y="3044792"/>
                </a:cubicBezTo>
                <a:cubicBezTo>
                  <a:pt x="267264" y="3049972"/>
                  <a:pt x="267264" y="3101777"/>
                  <a:pt x="267264" y="3106958"/>
                </a:cubicBezTo>
                <a:cubicBezTo>
                  <a:pt x="267264" y="3117319"/>
                  <a:pt x="262098" y="3127680"/>
                  <a:pt x="246600" y="3127680"/>
                </a:cubicBezTo>
                <a:cubicBezTo>
                  <a:pt x="231101" y="3127680"/>
                  <a:pt x="194938" y="3127680"/>
                  <a:pt x="194938" y="3163943"/>
                </a:cubicBezTo>
                <a:cubicBezTo>
                  <a:pt x="189772" y="3189846"/>
                  <a:pt x="200104" y="3200207"/>
                  <a:pt x="215603" y="3200207"/>
                </a:cubicBezTo>
                <a:cubicBezTo>
                  <a:pt x="220769" y="3200207"/>
                  <a:pt x="225935" y="3200207"/>
                  <a:pt x="231101" y="3195026"/>
                </a:cubicBezTo>
                <a:cubicBezTo>
                  <a:pt x="236267" y="3189846"/>
                  <a:pt x="231101" y="3189846"/>
                  <a:pt x="231101" y="3184665"/>
                </a:cubicBezTo>
                <a:cubicBezTo>
                  <a:pt x="231101" y="3179485"/>
                  <a:pt x="225935" y="3174304"/>
                  <a:pt x="225935" y="3174304"/>
                </a:cubicBezTo>
                <a:cubicBezTo>
                  <a:pt x="220769" y="3169124"/>
                  <a:pt x="225935" y="3153582"/>
                  <a:pt x="241434" y="3158763"/>
                </a:cubicBezTo>
                <a:cubicBezTo>
                  <a:pt x="262098" y="3163943"/>
                  <a:pt x="267264" y="3189846"/>
                  <a:pt x="251766" y="3210568"/>
                </a:cubicBezTo>
                <a:cubicBezTo>
                  <a:pt x="231101" y="3226109"/>
                  <a:pt x="174274" y="3231290"/>
                  <a:pt x="169107" y="3163943"/>
                </a:cubicBezTo>
                <a:cubicBezTo>
                  <a:pt x="169107" y="3132860"/>
                  <a:pt x="184606" y="3106958"/>
                  <a:pt x="205270" y="3081055"/>
                </a:cubicBezTo>
                <a:cubicBezTo>
                  <a:pt x="225935" y="3049972"/>
                  <a:pt x="236267" y="3034431"/>
                  <a:pt x="246600" y="3029250"/>
                </a:cubicBezTo>
                <a:close/>
                <a:moveTo>
                  <a:pt x="137874" y="2977068"/>
                </a:moveTo>
                <a:cubicBezTo>
                  <a:pt x="156112" y="2981619"/>
                  <a:pt x="173047" y="2997224"/>
                  <a:pt x="175652" y="3033634"/>
                </a:cubicBezTo>
                <a:cubicBezTo>
                  <a:pt x="175652" y="3064843"/>
                  <a:pt x="160020" y="3085649"/>
                  <a:pt x="144387" y="3111656"/>
                </a:cubicBezTo>
                <a:cubicBezTo>
                  <a:pt x="123544" y="3137664"/>
                  <a:pt x="113123" y="3153268"/>
                  <a:pt x="102701" y="3158470"/>
                </a:cubicBezTo>
                <a:cubicBezTo>
                  <a:pt x="87069" y="3163671"/>
                  <a:pt x="81858" y="3153268"/>
                  <a:pt x="81858" y="3142865"/>
                </a:cubicBezTo>
                <a:cubicBezTo>
                  <a:pt x="81858" y="3137664"/>
                  <a:pt x="81858" y="3096052"/>
                  <a:pt x="81858" y="3090850"/>
                </a:cubicBezTo>
                <a:cubicBezTo>
                  <a:pt x="81858" y="3080447"/>
                  <a:pt x="87069" y="3070044"/>
                  <a:pt x="102701" y="3070044"/>
                </a:cubicBezTo>
                <a:cubicBezTo>
                  <a:pt x="118333" y="3070044"/>
                  <a:pt x="154809" y="3059642"/>
                  <a:pt x="154809" y="3028433"/>
                </a:cubicBezTo>
                <a:cubicBezTo>
                  <a:pt x="154809" y="3012828"/>
                  <a:pt x="139176" y="3002425"/>
                  <a:pt x="128755" y="3002425"/>
                </a:cubicBezTo>
                <a:cubicBezTo>
                  <a:pt x="123544" y="2997224"/>
                  <a:pt x="118333" y="3002425"/>
                  <a:pt x="113123" y="3007627"/>
                </a:cubicBezTo>
                <a:cubicBezTo>
                  <a:pt x="113123" y="3012828"/>
                  <a:pt x="113123" y="3012828"/>
                  <a:pt x="113123" y="3018030"/>
                </a:cubicBezTo>
                <a:cubicBezTo>
                  <a:pt x="118333" y="3023231"/>
                  <a:pt x="128755" y="3033634"/>
                  <a:pt x="118333" y="3038836"/>
                </a:cubicBezTo>
                <a:cubicBezTo>
                  <a:pt x="118333" y="3044037"/>
                  <a:pt x="113123" y="3044037"/>
                  <a:pt x="102701" y="3038836"/>
                </a:cubicBezTo>
                <a:cubicBezTo>
                  <a:pt x="81858" y="3033634"/>
                  <a:pt x="81858" y="3007627"/>
                  <a:pt x="92279" y="2986821"/>
                </a:cubicBezTo>
                <a:cubicBezTo>
                  <a:pt x="100096" y="2979018"/>
                  <a:pt x="119636" y="2972517"/>
                  <a:pt x="137874" y="2977068"/>
                </a:cubicBezTo>
                <a:close/>
                <a:moveTo>
                  <a:pt x="2284207" y="2976907"/>
                </a:moveTo>
                <a:cubicBezTo>
                  <a:pt x="2299476" y="2982095"/>
                  <a:pt x="2314745" y="2992471"/>
                  <a:pt x="2314745" y="3013222"/>
                </a:cubicBezTo>
                <a:cubicBezTo>
                  <a:pt x="2314745" y="3023598"/>
                  <a:pt x="2314745" y="3039161"/>
                  <a:pt x="2304565" y="3044349"/>
                </a:cubicBezTo>
                <a:cubicBezTo>
                  <a:pt x="2294386" y="3044349"/>
                  <a:pt x="2289297" y="3039161"/>
                  <a:pt x="2284207" y="3039161"/>
                </a:cubicBezTo>
                <a:cubicBezTo>
                  <a:pt x="2279117" y="3028786"/>
                  <a:pt x="2284207" y="3023598"/>
                  <a:pt x="2289297" y="3018410"/>
                </a:cubicBezTo>
                <a:cubicBezTo>
                  <a:pt x="2289297" y="3013222"/>
                  <a:pt x="2289297" y="3013222"/>
                  <a:pt x="2289297" y="3008034"/>
                </a:cubicBezTo>
                <a:cubicBezTo>
                  <a:pt x="2284207" y="3002846"/>
                  <a:pt x="2279117" y="2997659"/>
                  <a:pt x="2274028" y="2997659"/>
                </a:cubicBezTo>
                <a:cubicBezTo>
                  <a:pt x="2263849" y="2997659"/>
                  <a:pt x="2248580" y="3013222"/>
                  <a:pt x="2248580" y="3028786"/>
                </a:cubicBezTo>
                <a:cubicBezTo>
                  <a:pt x="2248580" y="3059913"/>
                  <a:pt x="2284207" y="3080664"/>
                  <a:pt x="2299476" y="3075477"/>
                </a:cubicBezTo>
                <a:cubicBezTo>
                  <a:pt x="2314745" y="3075477"/>
                  <a:pt x="2319834" y="3085852"/>
                  <a:pt x="2319834" y="3096228"/>
                </a:cubicBezTo>
                <a:cubicBezTo>
                  <a:pt x="2319834" y="3106604"/>
                  <a:pt x="2319834" y="3137731"/>
                  <a:pt x="2319834" y="3142919"/>
                </a:cubicBezTo>
                <a:cubicBezTo>
                  <a:pt x="2319834" y="3153295"/>
                  <a:pt x="2314745" y="3163670"/>
                  <a:pt x="2299476" y="3158482"/>
                </a:cubicBezTo>
                <a:cubicBezTo>
                  <a:pt x="2289297" y="3153295"/>
                  <a:pt x="2274028" y="3142919"/>
                  <a:pt x="2253669" y="3111792"/>
                </a:cubicBezTo>
                <a:cubicBezTo>
                  <a:pt x="2233311" y="3085852"/>
                  <a:pt x="2228221" y="3065101"/>
                  <a:pt x="2228221" y="3033974"/>
                </a:cubicBezTo>
                <a:cubicBezTo>
                  <a:pt x="2233311" y="2997659"/>
                  <a:pt x="2248580" y="2971719"/>
                  <a:pt x="2284207" y="2976907"/>
                </a:cubicBezTo>
                <a:close/>
                <a:moveTo>
                  <a:pt x="2186892" y="2832119"/>
                </a:moveTo>
                <a:cubicBezTo>
                  <a:pt x="2186892" y="2832119"/>
                  <a:pt x="2192058" y="2837316"/>
                  <a:pt x="2192058" y="2842512"/>
                </a:cubicBezTo>
                <a:cubicBezTo>
                  <a:pt x="2197224" y="2852905"/>
                  <a:pt x="2207557" y="2873691"/>
                  <a:pt x="2207557" y="2873691"/>
                </a:cubicBezTo>
                <a:cubicBezTo>
                  <a:pt x="2228221" y="2904871"/>
                  <a:pt x="2264384" y="2904871"/>
                  <a:pt x="2279883" y="2899674"/>
                </a:cubicBezTo>
                <a:cubicBezTo>
                  <a:pt x="2285049" y="2899674"/>
                  <a:pt x="2290215" y="2899674"/>
                  <a:pt x="2295381" y="2899674"/>
                </a:cubicBezTo>
                <a:cubicBezTo>
                  <a:pt x="2300547" y="2894478"/>
                  <a:pt x="2310880" y="2889281"/>
                  <a:pt x="2321212" y="2899674"/>
                </a:cubicBezTo>
                <a:cubicBezTo>
                  <a:pt x="2326378" y="2904871"/>
                  <a:pt x="2326378" y="2930853"/>
                  <a:pt x="2321212" y="2936050"/>
                </a:cubicBezTo>
                <a:cubicBezTo>
                  <a:pt x="2310880" y="2946443"/>
                  <a:pt x="2300547" y="2941246"/>
                  <a:pt x="2295381" y="2936050"/>
                </a:cubicBezTo>
                <a:cubicBezTo>
                  <a:pt x="2290215" y="2936050"/>
                  <a:pt x="2285049" y="2936050"/>
                  <a:pt x="2279883" y="2936050"/>
                </a:cubicBezTo>
                <a:cubicBezTo>
                  <a:pt x="2264384" y="2930853"/>
                  <a:pt x="2228221" y="2936050"/>
                  <a:pt x="2207557" y="2967229"/>
                </a:cubicBezTo>
                <a:cubicBezTo>
                  <a:pt x="2207557" y="2967229"/>
                  <a:pt x="2197224" y="2988015"/>
                  <a:pt x="2192058" y="2998408"/>
                </a:cubicBezTo>
                <a:cubicBezTo>
                  <a:pt x="2192058" y="3003605"/>
                  <a:pt x="2192058" y="3008801"/>
                  <a:pt x="2186892" y="3008801"/>
                </a:cubicBezTo>
                <a:cubicBezTo>
                  <a:pt x="2166227" y="3008801"/>
                  <a:pt x="2140396" y="2956836"/>
                  <a:pt x="2135230" y="2941246"/>
                </a:cubicBezTo>
                <a:cubicBezTo>
                  <a:pt x="2130064" y="2925657"/>
                  <a:pt x="2130064" y="2910067"/>
                  <a:pt x="2135230" y="2894478"/>
                </a:cubicBezTo>
                <a:cubicBezTo>
                  <a:pt x="2140396" y="2878888"/>
                  <a:pt x="2166227" y="2832119"/>
                  <a:pt x="2186892" y="2832119"/>
                </a:cubicBezTo>
                <a:close/>
                <a:moveTo>
                  <a:pt x="216349" y="2832119"/>
                </a:moveTo>
                <a:cubicBezTo>
                  <a:pt x="221573" y="2832119"/>
                  <a:pt x="226796" y="2837315"/>
                  <a:pt x="237244" y="2847708"/>
                </a:cubicBezTo>
                <a:cubicBezTo>
                  <a:pt x="252914" y="2863298"/>
                  <a:pt x="263361" y="2873691"/>
                  <a:pt x="268585" y="2894477"/>
                </a:cubicBezTo>
                <a:cubicBezTo>
                  <a:pt x="273808" y="2910067"/>
                  <a:pt x="273808" y="2925656"/>
                  <a:pt x="268585" y="2941246"/>
                </a:cubicBezTo>
                <a:cubicBezTo>
                  <a:pt x="263361" y="2962032"/>
                  <a:pt x="252914" y="2977622"/>
                  <a:pt x="237244" y="2993211"/>
                </a:cubicBezTo>
                <a:cubicBezTo>
                  <a:pt x="232020" y="2998408"/>
                  <a:pt x="226796" y="3003604"/>
                  <a:pt x="221573" y="3003604"/>
                </a:cubicBezTo>
                <a:cubicBezTo>
                  <a:pt x="216349" y="3008801"/>
                  <a:pt x="211126" y="3003604"/>
                  <a:pt x="211126" y="2998408"/>
                </a:cubicBezTo>
                <a:cubicBezTo>
                  <a:pt x="195455" y="2967229"/>
                  <a:pt x="153667" y="2930853"/>
                  <a:pt x="122325" y="2936049"/>
                </a:cubicBezTo>
                <a:cubicBezTo>
                  <a:pt x="117102" y="2936049"/>
                  <a:pt x="111878" y="2936049"/>
                  <a:pt x="106655" y="2936049"/>
                </a:cubicBezTo>
                <a:cubicBezTo>
                  <a:pt x="101431" y="2941246"/>
                  <a:pt x="90984" y="2946442"/>
                  <a:pt x="80537" y="2936049"/>
                </a:cubicBezTo>
                <a:cubicBezTo>
                  <a:pt x="75313" y="2930853"/>
                  <a:pt x="75313" y="2910067"/>
                  <a:pt x="80537" y="2899674"/>
                </a:cubicBezTo>
                <a:cubicBezTo>
                  <a:pt x="90984" y="2894477"/>
                  <a:pt x="101431" y="2899674"/>
                  <a:pt x="106655" y="2904870"/>
                </a:cubicBezTo>
                <a:cubicBezTo>
                  <a:pt x="111878" y="2904870"/>
                  <a:pt x="117102" y="2904870"/>
                  <a:pt x="122325" y="2904870"/>
                </a:cubicBezTo>
                <a:cubicBezTo>
                  <a:pt x="137996" y="2910067"/>
                  <a:pt x="169337" y="2904870"/>
                  <a:pt x="195455" y="2873691"/>
                </a:cubicBezTo>
                <a:cubicBezTo>
                  <a:pt x="195455" y="2873691"/>
                  <a:pt x="200679" y="2852905"/>
                  <a:pt x="205902" y="2842512"/>
                </a:cubicBezTo>
                <a:cubicBezTo>
                  <a:pt x="211126" y="2837315"/>
                  <a:pt x="211126" y="2832119"/>
                  <a:pt x="216349" y="2832119"/>
                </a:cubicBezTo>
                <a:close/>
                <a:moveTo>
                  <a:pt x="85215" y="2686897"/>
                </a:moveTo>
                <a:cubicBezTo>
                  <a:pt x="88515" y="2683681"/>
                  <a:pt x="93796" y="2682395"/>
                  <a:pt x="101718" y="2687540"/>
                </a:cubicBezTo>
                <a:cubicBezTo>
                  <a:pt x="112280" y="2687540"/>
                  <a:pt x="122841" y="2702977"/>
                  <a:pt x="143965" y="2728705"/>
                </a:cubicBezTo>
                <a:cubicBezTo>
                  <a:pt x="159808" y="2754432"/>
                  <a:pt x="175651" y="2785306"/>
                  <a:pt x="175651" y="2816179"/>
                </a:cubicBezTo>
                <a:cubicBezTo>
                  <a:pt x="175651" y="2872780"/>
                  <a:pt x="106999" y="2877925"/>
                  <a:pt x="91156" y="2852198"/>
                </a:cubicBezTo>
                <a:cubicBezTo>
                  <a:pt x="75313" y="2831615"/>
                  <a:pt x="80594" y="2805888"/>
                  <a:pt x="96437" y="2800742"/>
                </a:cubicBezTo>
                <a:cubicBezTo>
                  <a:pt x="106999" y="2795597"/>
                  <a:pt x="117560" y="2795597"/>
                  <a:pt x="117560" y="2800742"/>
                </a:cubicBezTo>
                <a:cubicBezTo>
                  <a:pt x="128122" y="2805888"/>
                  <a:pt x="117560" y="2816179"/>
                  <a:pt x="112280" y="2821324"/>
                </a:cubicBezTo>
                <a:cubicBezTo>
                  <a:pt x="112280" y="2826470"/>
                  <a:pt x="112280" y="2826470"/>
                  <a:pt x="112280" y="2831615"/>
                </a:cubicBezTo>
                <a:cubicBezTo>
                  <a:pt x="117560" y="2836761"/>
                  <a:pt x="122841" y="2841906"/>
                  <a:pt x="128122" y="2836761"/>
                </a:cubicBezTo>
                <a:cubicBezTo>
                  <a:pt x="138684" y="2836761"/>
                  <a:pt x="154527" y="2826470"/>
                  <a:pt x="154527" y="2811033"/>
                </a:cubicBezTo>
                <a:cubicBezTo>
                  <a:pt x="154527" y="2780160"/>
                  <a:pt x="117560" y="2769869"/>
                  <a:pt x="101718" y="2769869"/>
                </a:cubicBezTo>
                <a:cubicBezTo>
                  <a:pt x="85875" y="2769869"/>
                  <a:pt x="80594" y="2759578"/>
                  <a:pt x="80594" y="2749287"/>
                </a:cubicBezTo>
                <a:cubicBezTo>
                  <a:pt x="80594" y="2744141"/>
                  <a:pt x="80594" y="2708122"/>
                  <a:pt x="80594" y="2697831"/>
                </a:cubicBezTo>
                <a:cubicBezTo>
                  <a:pt x="80594" y="2695259"/>
                  <a:pt x="81914" y="2690113"/>
                  <a:pt x="85215" y="2686897"/>
                </a:cubicBezTo>
                <a:close/>
                <a:moveTo>
                  <a:pt x="2299170" y="2686778"/>
                </a:moveTo>
                <a:cubicBezTo>
                  <a:pt x="2314669" y="2681612"/>
                  <a:pt x="2319835" y="2691944"/>
                  <a:pt x="2319835" y="2702276"/>
                </a:cubicBezTo>
                <a:cubicBezTo>
                  <a:pt x="2319835" y="2707443"/>
                  <a:pt x="2319835" y="2738439"/>
                  <a:pt x="2319835" y="2748772"/>
                </a:cubicBezTo>
                <a:cubicBezTo>
                  <a:pt x="2319835" y="2753938"/>
                  <a:pt x="2314669" y="2769436"/>
                  <a:pt x="2299170" y="2764270"/>
                </a:cubicBezTo>
                <a:cubicBezTo>
                  <a:pt x="2283672" y="2764270"/>
                  <a:pt x="2242342" y="2779769"/>
                  <a:pt x="2247509" y="2810766"/>
                </a:cubicBezTo>
                <a:cubicBezTo>
                  <a:pt x="2247509" y="2826264"/>
                  <a:pt x="2263007" y="2836596"/>
                  <a:pt x="2273339" y="2836596"/>
                </a:cubicBezTo>
                <a:cubicBezTo>
                  <a:pt x="2278505" y="2841763"/>
                  <a:pt x="2283672" y="2836596"/>
                  <a:pt x="2288838" y="2831430"/>
                </a:cubicBezTo>
                <a:cubicBezTo>
                  <a:pt x="2288838" y="2826264"/>
                  <a:pt x="2288838" y="2826264"/>
                  <a:pt x="2288838" y="2821098"/>
                </a:cubicBezTo>
                <a:cubicBezTo>
                  <a:pt x="2283672" y="2815932"/>
                  <a:pt x="2273339" y="2805600"/>
                  <a:pt x="2283672" y="2800433"/>
                </a:cubicBezTo>
                <a:cubicBezTo>
                  <a:pt x="2283672" y="2795267"/>
                  <a:pt x="2294004" y="2795267"/>
                  <a:pt x="2304336" y="2800433"/>
                </a:cubicBezTo>
                <a:cubicBezTo>
                  <a:pt x="2319835" y="2805600"/>
                  <a:pt x="2319835" y="2831430"/>
                  <a:pt x="2304336" y="2852095"/>
                </a:cubicBezTo>
                <a:cubicBezTo>
                  <a:pt x="2294004" y="2867593"/>
                  <a:pt x="2232010" y="2877926"/>
                  <a:pt x="2226844" y="2810766"/>
                </a:cubicBezTo>
                <a:cubicBezTo>
                  <a:pt x="2221678" y="2779769"/>
                  <a:pt x="2232010" y="2759104"/>
                  <a:pt x="2252675" y="2733273"/>
                </a:cubicBezTo>
                <a:cubicBezTo>
                  <a:pt x="2273339" y="2702276"/>
                  <a:pt x="2288838" y="2691944"/>
                  <a:pt x="2299170" y="2686778"/>
                </a:cubicBezTo>
                <a:close/>
                <a:moveTo>
                  <a:pt x="2171270" y="2626706"/>
                </a:moveTo>
                <a:cubicBezTo>
                  <a:pt x="2197221" y="2622606"/>
                  <a:pt x="2231821" y="2638042"/>
                  <a:pt x="2231821" y="2688211"/>
                </a:cubicBezTo>
                <a:cubicBezTo>
                  <a:pt x="2236947" y="2729376"/>
                  <a:pt x="2195939" y="2791122"/>
                  <a:pt x="2154931" y="2811704"/>
                </a:cubicBezTo>
                <a:cubicBezTo>
                  <a:pt x="2139554" y="2816850"/>
                  <a:pt x="2134428" y="2806559"/>
                  <a:pt x="2134428" y="2796268"/>
                </a:cubicBezTo>
                <a:cubicBezTo>
                  <a:pt x="2134428" y="2791122"/>
                  <a:pt x="2134428" y="2749958"/>
                  <a:pt x="2134428" y="2739667"/>
                </a:cubicBezTo>
                <a:cubicBezTo>
                  <a:pt x="2134428" y="2734521"/>
                  <a:pt x="2139554" y="2719085"/>
                  <a:pt x="2154931" y="2724230"/>
                </a:cubicBezTo>
                <a:cubicBezTo>
                  <a:pt x="2170309" y="2724230"/>
                  <a:pt x="2211317" y="2724230"/>
                  <a:pt x="2211317" y="2683066"/>
                </a:cubicBezTo>
                <a:cubicBezTo>
                  <a:pt x="2211317" y="2662484"/>
                  <a:pt x="2201065" y="2647047"/>
                  <a:pt x="2185687" y="2647047"/>
                </a:cubicBezTo>
                <a:cubicBezTo>
                  <a:pt x="2180561" y="2647047"/>
                  <a:pt x="2175435" y="2647047"/>
                  <a:pt x="2170309" y="2652193"/>
                </a:cubicBezTo>
                <a:cubicBezTo>
                  <a:pt x="2165183" y="2657338"/>
                  <a:pt x="2170309" y="2657338"/>
                  <a:pt x="2170309" y="2662484"/>
                </a:cubicBezTo>
                <a:cubicBezTo>
                  <a:pt x="2170309" y="2667629"/>
                  <a:pt x="2175435" y="2667629"/>
                  <a:pt x="2175435" y="2672775"/>
                </a:cubicBezTo>
                <a:cubicBezTo>
                  <a:pt x="2180561" y="2677920"/>
                  <a:pt x="2175435" y="2693357"/>
                  <a:pt x="2160057" y="2688211"/>
                </a:cubicBezTo>
                <a:cubicBezTo>
                  <a:pt x="2139554" y="2683066"/>
                  <a:pt x="2134428" y="2657338"/>
                  <a:pt x="2149805" y="2636756"/>
                </a:cubicBezTo>
                <a:cubicBezTo>
                  <a:pt x="2154931" y="2631610"/>
                  <a:pt x="2162620" y="2628073"/>
                  <a:pt x="2171270" y="2626706"/>
                </a:cubicBezTo>
                <a:close/>
                <a:moveTo>
                  <a:pt x="233039" y="2625865"/>
                </a:moveTo>
                <a:cubicBezTo>
                  <a:pt x="241111" y="2627707"/>
                  <a:pt x="247892" y="2631551"/>
                  <a:pt x="251766" y="2636677"/>
                </a:cubicBezTo>
                <a:cubicBezTo>
                  <a:pt x="267265" y="2657181"/>
                  <a:pt x="262099" y="2682811"/>
                  <a:pt x="241434" y="2687937"/>
                </a:cubicBezTo>
                <a:cubicBezTo>
                  <a:pt x="225936" y="2693063"/>
                  <a:pt x="220769" y="2677685"/>
                  <a:pt x="225936" y="2672559"/>
                </a:cubicBezTo>
                <a:cubicBezTo>
                  <a:pt x="225936" y="2667433"/>
                  <a:pt x="231102" y="2667433"/>
                  <a:pt x="231102" y="2662307"/>
                </a:cubicBezTo>
                <a:cubicBezTo>
                  <a:pt x="231102" y="2657181"/>
                  <a:pt x="236268" y="2657181"/>
                  <a:pt x="231102" y="2652055"/>
                </a:cubicBezTo>
                <a:cubicBezTo>
                  <a:pt x="225936" y="2646929"/>
                  <a:pt x="220769" y="2646929"/>
                  <a:pt x="215603" y="2646929"/>
                </a:cubicBezTo>
                <a:cubicBezTo>
                  <a:pt x="200105" y="2646929"/>
                  <a:pt x="189773" y="2657181"/>
                  <a:pt x="194939" y="2677685"/>
                </a:cubicBezTo>
                <a:cubicBezTo>
                  <a:pt x="194939" y="2718693"/>
                  <a:pt x="231102" y="2718693"/>
                  <a:pt x="246600" y="2718693"/>
                </a:cubicBezTo>
                <a:cubicBezTo>
                  <a:pt x="262099" y="2718693"/>
                  <a:pt x="267265" y="2728945"/>
                  <a:pt x="267265" y="2739197"/>
                </a:cubicBezTo>
                <a:cubicBezTo>
                  <a:pt x="267265" y="2744323"/>
                  <a:pt x="267265" y="2790456"/>
                  <a:pt x="267265" y="2800708"/>
                </a:cubicBezTo>
                <a:cubicBezTo>
                  <a:pt x="267265" y="2805834"/>
                  <a:pt x="262099" y="2821212"/>
                  <a:pt x="246600" y="2810960"/>
                </a:cubicBezTo>
                <a:cubicBezTo>
                  <a:pt x="236268" y="2805834"/>
                  <a:pt x="225936" y="2795582"/>
                  <a:pt x="205271" y="2764827"/>
                </a:cubicBezTo>
                <a:cubicBezTo>
                  <a:pt x="189773" y="2739197"/>
                  <a:pt x="169108" y="2718693"/>
                  <a:pt x="169108" y="2682811"/>
                </a:cubicBezTo>
                <a:cubicBezTo>
                  <a:pt x="172983" y="2632833"/>
                  <a:pt x="208823" y="2620338"/>
                  <a:pt x="233039" y="2625865"/>
                </a:cubicBezTo>
                <a:close/>
                <a:moveTo>
                  <a:pt x="117102" y="2500715"/>
                </a:moveTo>
                <a:cubicBezTo>
                  <a:pt x="122326" y="2500071"/>
                  <a:pt x="127549" y="2501360"/>
                  <a:pt x="132773" y="2506516"/>
                </a:cubicBezTo>
                <a:cubicBezTo>
                  <a:pt x="132773" y="2506516"/>
                  <a:pt x="137996" y="2511671"/>
                  <a:pt x="137996" y="2516827"/>
                </a:cubicBezTo>
                <a:cubicBezTo>
                  <a:pt x="148444" y="2537450"/>
                  <a:pt x="169338" y="2547762"/>
                  <a:pt x="185008" y="2558073"/>
                </a:cubicBezTo>
                <a:cubicBezTo>
                  <a:pt x="190232" y="2558073"/>
                  <a:pt x="195456" y="2563229"/>
                  <a:pt x="200679" y="2563229"/>
                </a:cubicBezTo>
                <a:cubicBezTo>
                  <a:pt x="211126" y="2563229"/>
                  <a:pt x="226797" y="2563229"/>
                  <a:pt x="237244" y="2558073"/>
                </a:cubicBezTo>
                <a:cubicBezTo>
                  <a:pt x="242468" y="2558073"/>
                  <a:pt x="242468" y="2552917"/>
                  <a:pt x="247691" y="2552917"/>
                </a:cubicBezTo>
                <a:cubicBezTo>
                  <a:pt x="252915" y="2547762"/>
                  <a:pt x="268585" y="2552917"/>
                  <a:pt x="268585" y="2563229"/>
                </a:cubicBezTo>
                <a:cubicBezTo>
                  <a:pt x="268585" y="2568384"/>
                  <a:pt x="273809" y="2573540"/>
                  <a:pt x="273809" y="2578696"/>
                </a:cubicBezTo>
                <a:cubicBezTo>
                  <a:pt x="273809" y="2583852"/>
                  <a:pt x="268585" y="2583852"/>
                  <a:pt x="268585" y="2589007"/>
                </a:cubicBezTo>
                <a:cubicBezTo>
                  <a:pt x="268585" y="2604475"/>
                  <a:pt x="252915" y="2604475"/>
                  <a:pt x="247691" y="2599319"/>
                </a:cubicBezTo>
                <a:cubicBezTo>
                  <a:pt x="242468" y="2599319"/>
                  <a:pt x="242468" y="2594163"/>
                  <a:pt x="237244" y="2594163"/>
                </a:cubicBezTo>
                <a:cubicBezTo>
                  <a:pt x="226797" y="2589007"/>
                  <a:pt x="211126" y="2589007"/>
                  <a:pt x="200679" y="2594163"/>
                </a:cubicBezTo>
                <a:cubicBezTo>
                  <a:pt x="195456" y="2594163"/>
                  <a:pt x="190232" y="2594163"/>
                  <a:pt x="185008" y="2599319"/>
                </a:cubicBezTo>
                <a:cubicBezTo>
                  <a:pt x="169338" y="2604475"/>
                  <a:pt x="148444" y="2619942"/>
                  <a:pt x="143220" y="2635409"/>
                </a:cubicBezTo>
                <a:cubicBezTo>
                  <a:pt x="137996" y="2640565"/>
                  <a:pt x="137996" y="2645720"/>
                  <a:pt x="132773" y="2650876"/>
                </a:cubicBezTo>
                <a:cubicBezTo>
                  <a:pt x="117102" y="2666343"/>
                  <a:pt x="90985" y="2635409"/>
                  <a:pt x="80537" y="2625097"/>
                </a:cubicBezTo>
                <a:cubicBezTo>
                  <a:pt x="80537" y="2614786"/>
                  <a:pt x="75314" y="2599319"/>
                  <a:pt x="75314" y="2583852"/>
                </a:cubicBezTo>
                <a:cubicBezTo>
                  <a:pt x="75314" y="2552917"/>
                  <a:pt x="75314" y="2527139"/>
                  <a:pt x="101432" y="2506516"/>
                </a:cubicBezTo>
                <a:cubicBezTo>
                  <a:pt x="106655" y="2503938"/>
                  <a:pt x="111879" y="2501360"/>
                  <a:pt x="117102" y="2500715"/>
                </a:cubicBezTo>
                <a:close/>
                <a:moveTo>
                  <a:pt x="2283112" y="2496974"/>
                </a:moveTo>
                <a:cubicBezTo>
                  <a:pt x="2288924" y="2498257"/>
                  <a:pt x="2295382" y="2502106"/>
                  <a:pt x="2300548" y="2507239"/>
                </a:cubicBezTo>
                <a:cubicBezTo>
                  <a:pt x="2326379" y="2527768"/>
                  <a:pt x="2326379" y="2553430"/>
                  <a:pt x="2326379" y="2584225"/>
                </a:cubicBezTo>
                <a:cubicBezTo>
                  <a:pt x="2326379" y="2599622"/>
                  <a:pt x="2321213" y="2615019"/>
                  <a:pt x="2321213" y="2625284"/>
                </a:cubicBezTo>
                <a:cubicBezTo>
                  <a:pt x="2310880" y="2640681"/>
                  <a:pt x="2285049" y="2666343"/>
                  <a:pt x="2269551" y="2650946"/>
                </a:cubicBezTo>
                <a:cubicBezTo>
                  <a:pt x="2264385" y="2650946"/>
                  <a:pt x="2264385" y="2645813"/>
                  <a:pt x="2259219" y="2640681"/>
                </a:cubicBezTo>
                <a:cubicBezTo>
                  <a:pt x="2254053" y="2620151"/>
                  <a:pt x="2233388" y="2604754"/>
                  <a:pt x="2217889" y="2599622"/>
                </a:cubicBezTo>
                <a:cubicBezTo>
                  <a:pt x="2212723" y="2594489"/>
                  <a:pt x="2207557" y="2594489"/>
                  <a:pt x="2202391" y="2594489"/>
                </a:cubicBezTo>
                <a:cubicBezTo>
                  <a:pt x="2192059" y="2589357"/>
                  <a:pt x="2176560" y="2589357"/>
                  <a:pt x="2166228" y="2594489"/>
                </a:cubicBezTo>
                <a:cubicBezTo>
                  <a:pt x="2161062" y="2594489"/>
                  <a:pt x="2161062" y="2599622"/>
                  <a:pt x="2155895" y="2599622"/>
                </a:cubicBezTo>
                <a:cubicBezTo>
                  <a:pt x="2150729" y="2604754"/>
                  <a:pt x="2135231" y="2599622"/>
                  <a:pt x="2135231" y="2589357"/>
                </a:cubicBezTo>
                <a:cubicBezTo>
                  <a:pt x="2135231" y="2584225"/>
                  <a:pt x="2130065" y="2584225"/>
                  <a:pt x="2130065" y="2579092"/>
                </a:cubicBezTo>
                <a:cubicBezTo>
                  <a:pt x="2130065" y="2573960"/>
                  <a:pt x="2135231" y="2573960"/>
                  <a:pt x="2135231" y="2568827"/>
                </a:cubicBezTo>
                <a:cubicBezTo>
                  <a:pt x="2135231" y="2553430"/>
                  <a:pt x="2150729" y="2553430"/>
                  <a:pt x="2155895" y="2558563"/>
                </a:cubicBezTo>
                <a:cubicBezTo>
                  <a:pt x="2161062" y="2558563"/>
                  <a:pt x="2161062" y="2558563"/>
                  <a:pt x="2166228" y="2558563"/>
                </a:cubicBezTo>
                <a:cubicBezTo>
                  <a:pt x="2176560" y="2563695"/>
                  <a:pt x="2192059" y="2563695"/>
                  <a:pt x="2202391" y="2563695"/>
                </a:cubicBezTo>
                <a:cubicBezTo>
                  <a:pt x="2207557" y="2563695"/>
                  <a:pt x="2212723" y="2558563"/>
                  <a:pt x="2217889" y="2558563"/>
                </a:cubicBezTo>
                <a:cubicBezTo>
                  <a:pt x="2233388" y="2548298"/>
                  <a:pt x="2254053" y="2532901"/>
                  <a:pt x="2259219" y="2517504"/>
                </a:cubicBezTo>
                <a:cubicBezTo>
                  <a:pt x="2264385" y="2512371"/>
                  <a:pt x="2264385" y="2507239"/>
                  <a:pt x="2269551" y="2502107"/>
                </a:cubicBezTo>
                <a:cubicBezTo>
                  <a:pt x="2272134" y="2496974"/>
                  <a:pt x="2277300" y="2495691"/>
                  <a:pt x="2283112" y="2496974"/>
                </a:cubicBezTo>
                <a:close/>
                <a:moveTo>
                  <a:pt x="2138987" y="2340142"/>
                </a:moveTo>
                <a:cubicBezTo>
                  <a:pt x="2142243" y="2336904"/>
                  <a:pt x="2147454" y="2335609"/>
                  <a:pt x="2155270" y="2340789"/>
                </a:cubicBezTo>
                <a:cubicBezTo>
                  <a:pt x="2165692" y="2340789"/>
                  <a:pt x="2176113" y="2356331"/>
                  <a:pt x="2196957" y="2387414"/>
                </a:cubicBezTo>
                <a:cubicBezTo>
                  <a:pt x="2217800" y="2413316"/>
                  <a:pt x="2228221" y="2439219"/>
                  <a:pt x="2228221" y="2470302"/>
                </a:cubicBezTo>
                <a:cubicBezTo>
                  <a:pt x="2223010" y="2537648"/>
                  <a:pt x="2170903" y="2537648"/>
                  <a:pt x="2155270" y="2516926"/>
                </a:cubicBezTo>
                <a:cubicBezTo>
                  <a:pt x="2134427" y="2496204"/>
                  <a:pt x="2144849" y="2475482"/>
                  <a:pt x="2160481" y="2470302"/>
                </a:cubicBezTo>
                <a:cubicBezTo>
                  <a:pt x="2181324" y="2459941"/>
                  <a:pt x="2181324" y="2480663"/>
                  <a:pt x="2176113" y="2480663"/>
                </a:cubicBezTo>
                <a:cubicBezTo>
                  <a:pt x="2176113" y="2485843"/>
                  <a:pt x="2170903" y="2485843"/>
                  <a:pt x="2170903" y="2491024"/>
                </a:cubicBezTo>
                <a:cubicBezTo>
                  <a:pt x="2170903" y="2496204"/>
                  <a:pt x="2165692" y="2501385"/>
                  <a:pt x="2170903" y="2501385"/>
                </a:cubicBezTo>
                <a:cubicBezTo>
                  <a:pt x="2176113" y="2506565"/>
                  <a:pt x="2181324" y="2511746"/>
                  <a:pt x="2186535" y="2506565"/>
                </a:cubicBezTo>
                <a:cubicBezTo>
                  <a:pt x="2202167" y="2506565"/>
                  <a:pt x="2212589" y="2496204"/>
                  <a:pt x="2207378" y="2475482"/>
                </a:cubicBezTo>
                <a:cubicBezTo>
                  <a:pt x="2207378" y="2434038"/>
                  <a:pt x="2170903" y="2434038"/>
                  <a:pt x="2155270" y="2434038"/>
                </a:cubicBezTo>
                <a:cubicBezTo>
                  <a:pt x="2139638" y="2439219"/>
                  <a:pt x="2134427" y="2423677"/>
                  <a:pt x="2134427" y="2418497"/>
                </a:cubicBezTo>
                <a:cubicBezTo>
                  <a:pt x="2134427" y="2408136"/>
                  <a:pt x="2134427" y="2356331"/>
                  <a:pt x="2134427" y="2351150"/>
                </a:cubicBezTo>
                <a:cubicBezTo>
                  <a:pt x="2134427" y="2348560"/>
                  <a:pt x="2135730" y="2343379"/>
                  <a:pt x="2138987" y="2340142"/>
                </a:cubicBezTo>
                <a:close/>
                <a:moveTo>
                  <a:pt x="262744" y="2340141"/>
                </a:moveTo>
                <a:cubicBezTo>
                  <a:pt x="265973" y="2343379"/>
                  <a:pt x="267264" y="2348559"/>
                  <a:pt x="267264" y="2351150"/>
                </a:cubicBezTo>
                <a:cubicBezTo>
                  <a:pt x="267264" y="2356330"/>
                  <a:pt x="267264" y="2408135"/>
                  <a:pt x="267264" y="2413316"/>
                </a:cubicBezTo>
                <a:cubicBezTo>
                  <a:pt x="267264" y="2423677"/>
                  <a:pt x="262098" y="2434038"/>
                  <a:pt x="246600" y="2434038"/>
                </a:cubicBezTo>
                <a:cubicBezTo>
                  <a:pt x="231101" y="2434038"/>
                  <a:pt x="194938" y="2434038"/>
                  <a:pt x="194938" y="2475482"/>
                </a:cubicBezTo>
                <a:cubicBezTo>
                  <a:pt x="189772" y="2496204"/>
                  <a:pt x="200104" y="2506565"/>
                  <a:pt x="215603" y="2506565"/>
                </a:cubicBezTo>
                <a:cubicBezTo>
                  <a:pt x="220769" y="2511745"/>
                  <a:pt x="225935" y="2506565"/>
                  <a:pt x="231101" y="2501384"/>
                </a:cubicBezTo>
                <a:cubicBezTo>
                  <a:pt x="236267" y="2501384"/>
                  <a:pt x="231101" y="2496204"/>
                  <a:pt x="231101" y="2491023"/>
                </a:cubicBezTo>
                <a:cubicBezTo>
                  <a:pt x="231101" y="2485843"/>
                  <a:pt x="225935" y="2485843"/>
                  <a:pt x="225935" y="2480662"/>
                </a:cubicBezTo>
                <a:cubicBezTo>
                  <a:pt x="220769" y="2480662"/>
                  <a:pt x="225935" y="2459940"/>
                  <a:pt x="241434" y="2465121"/>
                </a:cubicBezTo>
                <a:cubicBezTo>
                  <a:pt x="262098" y="2475482"/>
                  <a:pt x="267264" y="2496204"/>
                  <a:pt x="246600" y="2516926"/>
                </a:cubicBezTo>
                <a:cubicBezTo>
                  <a:pt x="231101" y="2537648"/>
                  <a:pt x="169107" y="2537648"/>
                  <a:pt x="169107" y="2470301"/>
                </a:cubicBezTo>
                <a:cubicBezTo>
                  <a:pt x="174274" y="2434038"/>
                  <a:pt x="184606" y="2413316"/>
                  <a:pt x="200104" y="2387413"/>
                </a:cubicBezTo>
                <a:cubicBezTo>
                  <a:pt x="220769" y="2361511"/>
                  <a:pt x="236267" y="2340789"/>
                  <a:pt x="246600" y="2340789"/>
                </a:cubicBezTo>
                <a:cubicBezTo>
                  <a:pt x="254349" y="2335608"/>
                  <a:pt x="259515" y="2336903"/>
                  <a:pt x="262744" y="2340141"/>
                </a:cubicBezTo>
                <a:close/>
                <a:moveTo>
                  <a:pt x="138039" y="2296162"/>
                </a:moveTo>
                <a:cubicBezTo>
                  <a:pt x="155475" y="2300008"/>
                  <a:pt x="172265" y="2312831"/>
                  <a:pt x="174848" y="2341040"/>
                </a:cubicBezTo>
                <a:cubicBezTo>
                  <a:pt x="180014" y="2371813"/>
                  <a:pt x="159350" y="2397458"/>
                  <a:pt x="143851" y="2423103"/>
                </a:cubicBezTo>
                <a:cubicBezTo>
                  <a:pt x="123187" y="2453876"/>
                  <a:pt x="112854" y="2464134"/>
                  <a:pt x="102522" y="2469263"/>
                </a:cubicBezTo>
                <a:cubicBezTo>
                  <a:pt x="87024" y="2474392"/>
                  <a:pt x="81857" y="2464134"/>
                  <a:pt x="81857" y="2453876"/>
                </a:cubicBezTo>
                <a:cubicBezTo>
                  <a:pt x="81857" y="2448747"/>
                  <a:pt x="81857" y="2407716"/>
                  <a:pt x="81857" y="2402587"/>
                </a:cubicBezTo>
                <a:cubicBezTo>
                  <a:pt x="81857" y="2392329"/>
                  <a:pt x="87024" y="2382071"/>
                  <a:pt x="102522" y="2382071"/>
                </a:cubicBezTo>
                <a:cubicBezTo>
                  <a:pt x="118020" y="2387200"/>
                  <a:pt x="154184" y="2371813"/>
                  <a:pt x="154184" y="2341040"/>
                </a:cubicBezTo>
                <a:cubicBezTo>
                  <a:pt x="154184" y="2325653"/>
                  <a:pt x="138685" y="2315395"/>
                  <a:pt x="128353" y="2315395"/>
                </a:cubicBezTo>
                <a:cubicBezTo>
                  <a:pt x="123187" y="2310266"/>
                  <a:pt x="118020" y="2315395"/>
                  <a:pt x="112854" y="2320524"/>
                </a:cubicBezTo>
                <a:cubicBezTo>
                  <a:pt x="112854" y="2325653"/>
                  <a:pt x="112854" y="2325653"/>
                  <a:pt x="112854" y="2330782"/>
                </a:cubicBezTo>
                <a:cubicBezTo>
                  <a:pt x="118020" y="2335911"/>
                  <a:pt x="123187" y="2341040"/>
                  <a:pt x="118020" y="2351298"/>
                </a:cubicBezTo>
                <a:cubicBezTo>
                  <a:pt x="112854" y="2351298"/>
                  <a:pt x="112854" y="2351298"/>
                  <a:pt x="102522" y="2346169"/>
                </a:cubicBezTo>
                <a:cubicBezTo>
                  <a:pt x="87024" y="2341040"/>
                  <a:pt x="81857" y="2320524"/>
                  <a:pt x="97356" y="2305137"/>
                </a:cubicBezTo>
                <a:cubicBezTo>
                  <a:pt x="102522" y="2297444"/>
                  <a:pt x="120604" y="2292315"/>
                  <a:pt x="138039" y="2296162"/>
                </a:cubicBezTo>
                <a:close/>
                <a:moveTo>
                  <a:pt x="2291697" y="2288571"/>
                </a:moveTo>
                <a:cubicBezTo>
                  <a:pt x="2299876" y="2290024"/>
                  <a:pt x="2306747" y="2293576"/>
                  <a:pt x="2310674" y="2298742"/>
                </a:cubicBezTo>
                <a:cubicBezTo>
                  <a:pt x="2326379" y="2314241"/>
                  <a:pt x="2326379" y="2329739"/>
                  <a:pt x="2305439" y="2345238"/>
                </a:cubicBezTo>
                <a:cubicBezTo>
                  <a:pt x="2289733" y="2355570"/>
                  <a:pt x="2274028" y="2345238"/>
                  <a:pt x="2289733" y="2329739"/>
                </a:cubicBezTo>
                <a:cubicBezTo>
                  <a:pt x="2289733" y="2324573"/>
                  <a:pt x="2289733" y="2324573"/>
                  <a:pt x="2289733" y="2319407"/>
                </a:cubicBezTo>
                <a:cubicBezTo>
                  <a:pt x="2284498" y="2314241"/>
                  <a:pt x="2279263" y="2309075"/>
                  <a:pt x="2274028" y="2314241"/>
                </a:cubicBezTo>
                <a:cubicBezTo>
                  <a:pt x="2263558" y="2314241"/>
                  <a:pt x="2247853" y="2324573"/>
                  <a:pt x="2247853" y="2340072"/>
                </a:cubicBezTo>
                <a:cubicBezTo>
                  <a:pt x="2247853" y="2371069"/>
                  <a:pt x="2284498" y="2386567"/>
                  <a:pt x="2300203" y="2386567"/>
                </a:cubicBezTo>
                <a:cubicBezTo>
                  <a:pt x="2315909" y="2386567"/>
                  <a:pt x="2321144" y="2396899"/>
                  <a:pt x="2321144" y="2402066"/>
                </a:cubicBezTo>
                <a:cubicBezTo>
                  <a:pt x="2321144" y="2412398"/>
                  <a:pt x="2321144" y="2448561"/>
                  <a:pt x="2321144" y="2453727"/>
                </a:cubicBezTo>
                <a:cubicBezTo>
                  <a:pt x="2321144" y="2464059"/>
                  <a:pt x="2315909" y="2474392"/>
                  <a:pt x="2300203" y="2469226"/>
                </a:cubicBezTo>
                <a:cubicBezTo>
                  <a:pt x="2289733" y="2464059"/>
                  <a:pt x="2279263" y="2453727"/>
                  <a:pt x="2258323" y="2422730"/>
                </a:cubicBezTo>
                <a:cubicBezTo>
                  <a:pt x="2242618" y="2396899"/>
                  <a:pt x="2221678" y="2381401"/>
                  <a:pt x="2226913" y="2345238"/>
                </a:cubicBezTo>
                <a:cubicBezTo>
                  <a:pt x="2230839" y="2298742"/>
                  <a:pt x="2267157" y="2284213"/>
                  <a:pt x="2291697" y="2288571"/>
                </a:cubicBezTo>
                <a:close/>
                <a:moveTo>
                  <a:pt x="2192058" y="2153268"/>
                </a:moveTo>
                <a:cubicBezTo>
                  <a:pt x="2193350" y="2154564"/>
                  <a:pt x="2194641" y="2157154"/>
                  <a:pt x="2197224" y="2159744"/>
                </a:cubicBezTo>
                <a:cubicBezTo>
                  <a:pt x="2197224" y="2170105"/>
                  <a:pt x="2207557" y="2185647"/>
                  <a:pt x="2207557" y="2185647"/>
                </a:cubicBezTo>
                <a:cubicBezTo>
                  <a:pt x="2228221" y="2216730"/>
                  <a:pt x="2264384" y="2216730"/>
                  <a:pt x="2279883" y="2211549"/>
                </a:cubicBezTo>
                <a:cubicBezTo>
                  <a:pt x="2285049" y="2211549"/>
                  <a:pt x="2290215" y="2211549"/>
                  <a:pt x="2295381" y="2211549"/>
                </a:cubicBezTo>
                <a:cubicBezTo>
                  <a:pt x="2300547" y="2206369"/>
                  <a:pt x="2310880" y="2201188"/>
                  <a:pt x="2321212" y="2211549"/>
                </a:cubicBezTo>
                <a:cubicBezTo>
                  <a:pt x="2326378" y="2221910"/>
                  <a:pt x="2326378" y="2237452"/>
                  <a:pt x="2321212" y="2247813"/>
                </a:cubicBezTo>
                <a:cubicBezTo>
                  <a:pt x="2310880" y="2258174"/>
                  <a:pt x="2300547" y="2252993"/>
                  <a:pt x="2295381" y="2247813"/>
                </a:cubicBezTo>
                <a:cubicBezTo>
                  <a:pt x="2290215" y="2247813"/>
                  <a:pt x="2285049" y="2247813"/>
                  <a:pt x="2279883" y="2247813"/>
                </a:cubicBezTo>
                <a:cubicBezTo>
                  <a:pt x="2264384" y="2247813"/>
                  <a:pt x="2228221" y="2242632"/>
                  <a:pt x="2207557" y="2273715"/>
                </a:cubicBezTo>
                <a:cubicBezTo>
                  <a:pt x="2207557" y="2273715"/>
                  <a:pt x="2197224" y="2294437"/>
                  <a:pt x="2197224" y="2304798"/>
                </a:cubicBezTo>
                <a:cubicBezTo>
                  <a:pt x="2192058" y="2309979"/>
                  <a:pt x="2192058" y="2315159"/>
                  <a:pt x="2186892" y="2309979"/>
                </a:cubicBezTo>
                <a:cubicBezTo>
                  <a:pt x="2176560" y="2309979"/>
                  <a:pt x="2161061" y="2299618"/>
                  <a:pt x="2150729" y="2284076"/>
                </a:cubicBezTo>
                <a:cubicBezTo>
                  <a:pt x="2130064" y="2263354"/>
                  <a:pt x="2130064" y="2237452"/>
                  <a:pt x="2140396" y="2206369"/>
                </a:cubicBezTo>
                <a:cubicBezTo>
                  <a:pt x="2145563" y="2190827"/>
                  <a:pt x="2171393" y="2154564"/>
                  <a:pt x="2186892" y="2154564"/>
                </a:cubicBezTo>
                <a:cubicBezTo>
                  <a:pt x="2189475" y="2151973"/>
                  <a:pt x="2190767" y="2151973"/>
                  <a:pt x="2192058" y="2153268"/>
                </a:cubicBezTo>
                <a:close/>
                <a:moveTo>
                  <a:pt x="221573" y="2149383"/>
                </a:moveTo>
                <a:cubicBezTo>
                  <a:pt x="226796" y="2149383"/>
                  <a:pt x="232020" y="2154590"/>
                  <a:pt x="242467" y="2165003"/>
                </a:cubicBezTo>
                <a:cubicBezTo>
                  <a:pt x="258138" y="2180624"/>
                  <a:pt x="263361" y="2191038"/>
                  <a:pt x="268585" y="2211866"/>
                </a:cubicBezTo>
                <a:cubicBezTo>
                  <a:pt x="273808" y="2222279"/>
                  <a:pt x="273808" y="2232693"/>
                  <a:pt x="268585" y="2248314"/>
                </a:cubicBezTo>
                <a:cubicBezTo>
                  <a:pt x="263361" y="2269142"/>
                  <a:pt x="247691" y="2284762"/>
                  <a:pt x="232020" y="2300383"/>
                </a:cubicBezTo>
                <a:cubicBezTo>
                  <a:pt x="226796" y="2305590"/>
                  <a:pt x="221573" y="2310797"/>
                  <a:pt x="216349" y="2310797"/>
                </a:cubicBezTo>
                <a:cubicBezTo>
                  <a:pt x="211126" y="2310797"/>
                  <a:pt x="205902" y="2310797"/>
                  <a:pt x="205902" y="2305590"/>
                </a:cubicBezTo>
                <a:cubicBezTo>
                  <a:pt x="200679" y="2295176"/>
                  <a:pt x="190232" y="2274348"/>
                  <a:pt x="190232" y="2274348"/>
                </a:cubicBezTo>
                <a:cubicBezTo>
                  <a:pt x="169337" y="2243107"/>
                  <a:pt x="137996" y="2243107"/>
                  <a:pt x="122325" y="2243107"/>
                </a:cubicBezTo>
                <a:cubicBezTo>
                  <a:pt x="117102" y="2248314"/>
                  <a:pt x="111878" y="2248314"/>
                  <a:pt x="106655" y="2248314"/>
                </a:cubicBezTo>
                <a:cubicBezTo>
                  <a:pt x="101431" y="2248314"/>
                  <a:pt x="90984" y="2253521"/>
                  <a:pt x="80537" y="2243107"/>
                </a:cubicBezTo>
                <a:cubicBezTo>
                  <a:pt x="75313" y="2237900"/>
                  <a:pt x="75313" y="2222279"/>
                  <a:pt x="80537" y="2211866"/>
                </a:cubicBezTo>
                <a:cubicBezTo>
                  <a:pt x="90984" y="2201452"/>
                  <a:pt x="101431" y="2206659"/>
                  <a:pt x="106655" y="2211866"/>
                </a:cubicBezTo>
                <a:cubicBezTo>
                  <a:pt x="111878" y="2211866"/>
                  <a:pt x="117102" y="2211866"/>
                  <a:pt x="122325" y="2211866"/>
                </a:cubicBezTo>
                <a:cubicBezTo>
                  <a:pt x="127549" y="2211866"/>
                  <a:pt x="143220" y="2211866"/>
                  <a:pt x="153667" y="2211866"/>
                </a:cubicBezTo>
                <a:cubicBezTo>
                  <a:pt x="179784" y="2206659"/>
                  <a:pt x="200679" y="2180624"/>
                  <a:pt x="211126" y="2159796"/>
                </a:cubicBezTo>
                <a:cubicBezTo>
                  <a:pt x="216349" y="2154590"/>
                  <a:pt x="216349" y="2149383"/>
                  <a:pt x="221573" y="2149383"/>
                </a:cubicBezTo>
                <a:close/>
                <a:moveTo>
                  <a:pt x="102522" y="1999701"/>
                </a:moveTo>
                <a:cubicBezTo>
                  <a:pt x="112854" y="2004889"/>
                  <a:pt x="128352" y="2010077"/>
                  <a:pt x="149017" y="2041204"/>
                </a:cubicBezTo>
                <a:cubicBezTo>
                  <a:pt x="169682" y="2067143"/>
                  <a:pt x="180014" y="2093083"/>
                  <a:pt x="180014" y="2124210"/>
                </a:cubicBezTo>
                <a:cubicBezTo>
                  <a:pt x="174848" y="2186464"/>
                  <a:pt x="107688" y="2181276"/>
                  <a:pt x="97355" y="2160525"/>
                </a:cubicBezTo>
                <a:cubicBezTo>
                  <a:pt x="81857" y="2139773"/>
                  <a:pt x="81857" y="2119022"/>
                  <a:pt x="97355" y="2113834"/>
                </a:cubicBezTo>
                <a:cubicBezTo>
                  <a:pt x="107688" y="2108646"/>
                  <a:pt x="118020" y="2113834"/>
                  <a:pt x="118020" y="2113834"/>
                </a:cubicBezTo>
                <a:cubicBezTo>
                  <a:pt x="128352" y="2124210"/>
                  <a:pt x="118020" y="2129398"/>
                  <a:pt x="112854" y="2134585"/>
                </a:cubicBezTo>
                <a:cubicBezTo>
                  <a:pt x="112854" y="2139773"/>
                  <a:pt x="112854" y="2139773"/>
                  <a:pt x="112854" y="2144961"/>
                </a:cubicBezTo>
                <a:cubicBezTo>
                  <a:pt x="118020" y="2150149"/>
                  <a:pt x="123186" y="2155337"/>
                  <a:pt x="128352" y="2155337"/>
                </a:cubicBezTo>
                <a:cubicBezTo>
                  <a:pt x="149017" y="2150149"/>
                  <a:pt x="154183" y="2139773"/>
                  <a:pt x="154183" y="2124210"/>
                </a:cubicBezTo>
                <a:cubicBezTo>
                  <a:pt x="154183" y="2093083"/>
                  <a:pt x="118020" y="2082707"/>
                  <a:pt x="102522" y="2082707"/>
                </a:cubicBezTo>
                <a:cubicBezTo>
                  <a:pt x="87023" y="2082707"/>
                  <a:pt x="81857" y="2072331"/>
                  <a:pt x="81857" y="2061955"/>
                </a:cubicBezTo>
                <a:cubicBezTo>
                  <a:pt x="81857" y="2056768"/>
                  <a:pt x="81857" y="2020452"/>
                  <a:pt x="81857" y="2015265"/>
                </a:cubicBezTo>
                <a:cubicBezTo>
                  <a:pt x="81857" y="2010077"/>
                  <a:pt x="87023" y="1994513"/>
                  <a:pt x="102522" y="1999701"/>
                </a:cubicBezTo>
                <a:close/>
                <a:moveTo>
                  <a:pt x="2299476" y="1999663"/>
                </a:moveTo>
                <a:cubicBezTo>
                  <a:pt x="2314745" y="1994513"/>
                  <a:pt x="2319834" y="2004814"/>
                  <a:pt x="2319834" y="2015114"/>
                </a:cubicBezTo>
                <a:cubicBezTo>
                  <a:pt x="2319834" y="2020264"/>
                  <a:pt x="2319834" y="2056315"/>
                  <a:pt x="2319834" y="2061466"/>
                </a:cubicBezTo>
                <a:cubicBezTo>
                  <a:pt x="2319834" y="2071766"/>
                  <a:pt x="2314745" y="2082066"/>
                  <a:pt x="2299476" y="2082066"/>
                </a:cubicBezTo>
                <a:cubicBezTo>
                  <a:pt x="2284207" y="2082066"/>
                  <a:pt x="2248580" y="2092367"/>
                  <a:pt x="2248580" y="2123268"/>
                </a:cubicBezTo>
                <a:cubicBezTo>
                  <a:pt x="2248580" y="2138719"/>
                  <a:pt x="2263849" y="2149019"/>
                  <a:pt x="2274028" y="2154169"/>
                </a:cubicBezTo>
                <a:cubicBezTo>
                  <a:pt x="2279117" y="2154169"/>
                  <a:pt x="2284207" y="2154169"/>
                  <a:pt x="2289297" y="2149019"/>
                </a:cubicBezTo>
                <a:cubicBezTo>
                  <a:pt x="2289297" y="2143869"/>
                  <a:pt x="2289297" y="2138719"/>
                  <a:pt x="2289297" y="2133568"/>
                </a:cubicBezTo>
                <a:cubicBezTo>
                  <a:pt x="2284207" y="2128418"/>
                  <a:pt x="2274028" y="2118118"/>
                  <a:pt x="2284207" y="2112968"/>
                </a:cubicBezTo>
                <a:cubicBezTo>
                  <a:pt x="2284207" y="2107817"/>
                  <a:pt x="2294386" y="2107817"/>
                  <a:pt x="2304565" y="2107817"/>
                </a:cubicBezTo>
                <a:cubicBezTo>
                  <a:pt x="2319834" y="2118118"/>
                  <a:pt x="2319834" y="2143869"/>
                  <a:pt x="2304565" y="2164470"/>
                </a:cubicBezTo>
                <a:cubicBezTo>
                  <a:pt x="2289297" y="2179920"/>
                  <a:pt x="2228221" y="2179920"/>
                  <a:pt x="2233311" y="2123268"/>
                </a:cubicBezTo>
                <a:cubicBezTo>
                  <a:pt x="2233311" y="2087217"/>
                  <a:pt x="2243490" y="2071766"/>
                  <a:pt x="2263849" y="2046015"/>
                </a:cubicBezTo>
                <a:cubicBezTo>
                  <a:pt x="2284207" y="2015114"/>
                  <a:pt x="2289297" y="2004814"/>
                  <a:pt x="2299476" y="1999663"/>
                </a:cubicBezTo>
                <a:close/>
                <a:moveTo>
                  <a:pt x="2170833" y="1947568"/>
                </a:moveTo>
                <a:cubicBezTo>
                  <a:pt x="2195776" y="1941998"/>
                  <a:pt x="2228710" y="1954591"/>
                  <a:pt x="2232585" y="2004961"/>
                </a:cubicBezTo>
                <a:cubicBezTo>
                  <a:pt x="2232585" y="2041124"/>
                  <a:pt x="2217086" y="2061788"/>
                  <a:pt x="2196422" y="2087619"/>
                </a:cubicBezTo>
                <a:cubicBezTo>
                  <a:pt x="2175757" y="2118616"/>
                  <a:pt x="2165425" y="2123782"/>
                  <a:pt x="2155092" y="2128948"/>
                </a:cubicBezTo>
                <a:cubicBezTo>
                  <a:pt x="2139594" y="2134115"/>
                  <a:pt x="2134428" y="2123782"/>
                  <a:pt x="2134428" y="2113450"/>
                </a:cubicBezTo>
                <a:cubicBezTo>
                  <a:pt x="2134428" y="2108284"/>
                  <a:pt x="2134428" y="2066955"/>
                  <a:pt x="2134428" y="2061788"/>
                </a:cubicBezTo>
                <a:cubicBezTo>
                  <a:pt x="2134428" y="2051456"/>
                  <a:pt x="2139594" y="2041124"/>
                  <a:pt x="2155092" y="2041124"/>
                </a:cubicBezTo>
                <a:cubicBezTo>
                  <a:pt x="2170591" y="2046290"/>
                  <a:pt x="2211920" y="2041124"/>
                  <a:pt x="2211920" y="2004961"/>
                </a:cubicBezTo>
                <a:cubicBezTo>
                  <a:pt x="2211920" y="1979130"/>
                  <a:pt x="2201588" y="1968798"/>
                  <a:pt x="2186089" y="1968798"/>
                </a:cubicBezTo>
                <a:cubicBezTo>
                  <a:pt x="2180923" y="1968798"/>
                  <a:pt x="2175757" y="1968798"/>
                  <a:pt x="2170591" y="1973964"/>
                </a:cubicBezTo>
                <a:cubicBezTo>
                  <a:pt x="2165425" y="1979130"/>
                  <a:pt x="2170591" y="1979130"/>
                  <a:pt x="2170591" y="1984296"/>
                </a:cubicBezTo>
                <a:cubicBezTo>
                  <a:pt x="2170591" y="1989462"/>
                  <a:pt x="2175757" y="1989462"/>
                  <a:pt x="2175757" y="1994628"/>
                </a:cubicBezTo>
                <a:cubicBezTo>
                  <a:pt x="2180923" y="1999795"/>
                  <a:pt x="2175757" y="2015293"/>
                  <a:pt x="2160258" y="2010127"/>
                </a:cubicBezTo>
                <a:cubicBezTo>
                  <a:pt x="2139594" y="2004961"/>
                  <a:pt x="2134428" y="1979130"/>
                  <a:pt x="2149926" y="1958465"/>
                </a:cubicBezTo>
                <a:cubicBezTo>
                  <a:pt x="2155092" y="1953299"/>
                  <a:pt x="2162519" y="1949425"/>
                  <a:pt x="2170833" y="1947568"/>
                </a:cubicBezTo>
                <a:close/>
                <a:moveTo>
                  <a:pt x="233039" y="1947529"/>
                </a:moveTo>
                <a:cubicBezTo>
                  <a:pt x="241111" y="1949378"/>
                  <a:pt x="247891" y="1953237"/>
                  <a:pt x="251766" y="1958383"/>
                </a:cubicBezTo>
                <a:cubicBezTo>
                  <a:pt x="267264" y="1978965"/>
                  <a:pt x="262098" y="2004693"/>
                  <a:pt x="241434" y="2009838"/>
                </a:cubicBezTo>
                <a:cubicBezTo>
                  <a:pt x="225935" y="2014984"/>
                  <a:pt x="220769" y="1999547"/>
                  <a:pt x="225935" y="1994402"/>
                </a:cubicBezTo>
                <a:cubicBezTo>
                  <a:pt x="225935" y="1989256"/>
                  <a:pt x="231101" y="1989256"/>
                  <a:pt x="231101" y="1984110"/>
                </a:cubicBezTo>
                <a:cubicBezTo>
                  <a:pt x="231101" y="1978965"/>
                  <a:pt x="236267" y="1978965"/>
                  <a:pt x="231101" y="1973819"/>
                </a:cubicBezTo>
                <a:cubicBezTo>
                  <a:pt x="225935" y="1968674"/>
                  <a:pt x="220769" y="1968674"/>
                  <a:pt x="215603" y="1968674"/>
                </a:cubicBezTo>
                <a:cubicBezTo>
                  <a:pt x="200104" y="1968674"/>
                  <a:pt x="189772" y="1978965"/>
                  <a:pt x="194938" y="1999547"/>
                </a:cubicBezTo>
                <a:cubicBezTo>
                  <a:pt x="194938" y="2040711"/>
                  <a:pt x="231101" y="2040711"/>
                  <a:pt x="246600" y="2040711"/>
                </a:cubicBezTo>
                <a:cubicBezTo>
                  <a:pt x="262098" y="2040711"/>
                  <a:pt x="267264" y="2051002"/>
                  <a:pt x="267264" y="2056148"/>
                </a:cubicBezTo>
                <a:cubicBezTo>
                  <a:pt x="267264" y="2066439"/>
                  <a:pt x="267264" y="2112749"/>
                  <a:pt x="267264" y="2123040"/>
                </a:cubicBezTo>
                <a:cubicBezTo>
                  <a:pt x="267264" y="2128186"/>
                  <a:pt x="262098" y="2138477"/>
                  <a:pt x="246600" y="2133331"/>
                </a:cubicBezTo>
                <a:cubicBezTo>
                  <a:pt x="236267" y="2128186"/>
                  <a:pt x="225935" y="2112749"/>
                  <a:pt x="205270" y="2087021"/>
                </a:cubicBezTo>
                <a:cubicBezTo>
                  <a:pt x="184606" y="2061294"/>
                  <a:pt x="169107" y="2035566"/>
                  <a:pt x="169107" y="2004693"/>
                </a:cubicBezTo>
                <a:cubicBezTo>
                  <a:pt x="172982" y="1954524"/>
                  <a:pt x="208822" y="1941981"/>
                  <a:pt x="233039" y="1947529"/>
                </a:cubicBezTo>
                <a:close/>
                <a:moveTo>
                  <a:pt x="119061" y="1823052"/>
                </a:moveTo>
                <a:cubicBezTo>
                  <a:pt x="124937" y="1821747"/>
                  <a:pt x="130161" y="1823053"/>
                  <a:pt x="132772" y="1828274"/>
                </a:cubicBezTo>
                <a:cubicBezTo>
                  <a:pt x="137996" y="1833496"/>
                  <a:pt x="137996" y="1833496"/>
                  <a:pt x="143220" y="1843940"/>
                </a:cubicBezTo>
                <a:cubicBezTo>
                  <a:pt x="148443" y="1859605"/>
                  <a:pt x="169337" y="1875271"/>
                  <a:pt x="185008" y="1880492"/>
                </a:cubicBezTo>
                <a:cubicBezTo>
                  <a:pt x="190232" y="1880492"/>
                  <a:pt x="195455" y="1885714"/>
                  <a:pt x="200679" y="1885714"/>
                </a:cubicBezTo>
                <a:cubicBezTo>
                  <a:pt x="211126" y="1885714"/>
                  <a:pt x="226796" y="1885714"/>
                  <a:pt x="237244" y="1885714"/>
                </a:cubicBezTo>
                <a:cubicBezTo>
                  <a:pt x="242467" y="1880492"/>
                  <a:pt x="242467" y="1875271"/>
                  <a:pt x="247691" y="1875271"/>
                </a:cubicBezTo>
                <a:cubicBezTo>
                  <a:pt x="252914" y="1870049"/>
                  <a:pt x="268585" y="1875271"/>
                  <a:pt x="268585" y="1885714"/>
                </a:cubicBezTo>
                <a:cubicBezTo>
                  <a:pt x="268585" y="1890936"/>
                  <a:pt x="273808" y="1896158"/>
                  <a:pt x="273808" y="1901380"/>
                </a:cubicBezTo>
                <a:cubicBezTo>
                  <a:pt x="273808" y="1906602"/>
                  <a:pt x="268585" y="1906602"/>
                  <a:pt x="268585" y="1911823"/>
                </a:cubicBezTo>
                <a:cubicBezTo>
                  <a:pt x="268585" y="1922267"/>
                  <a:pt x="252914" y="1927489"/>
                  <a:pt x="247691" y="1922267"/>
                </a:cubicBezTo>
                <a:cubicBezTo>
                  <a:pt x="242467" y="1917045"/>
                  <a:pt x="242467" y="1917045"/>
                  <a:pt x="237244" y="1917045"/>
                </a:cubicBezTo>
                <a:cubicBezTo>
                  <a:pt x="226796" y="1911823"/>
                  <a:pt x="211126" y="1911823"/>
                  <a:pt x="200679" y="1917045"/>
                </a:cubicBezTo>
                <a:cubicBezTo>
                  <a:pt x="195455" y="1917045"/>
                  <a:pt x="190232" y="1917045"/>
                  <a:pt x="185008" y="1922267"/>
                </a:cubicBezTo>
                <a:cubicBezTo>
                  <a:pt x="169337" y="1927489"/>
                  <a:pt x="148443" y="1937932"/>
                  <a:pt x="143220" y="1953598"/>
                </a:cubicBezTo>
                <a:cubicBezTo>
                  <a:pt x="127549" y="1990151"/>
                  <a:pt x="85761" y="1969263"/>
                  <a:pt x="80537" y="1943154"/>
                </a:cubicBezTo>
                <a:cubicBezTo>
                  <a:pt x="75313" y="1932711"/>
                  <a:pt x="75313" y="1922267"/>
                  <a:pt x="75313" y="1906602"/>
                </a:cubicBezTo>
                <a:cubicBezTo>
                  <a:pt x="75313" y="1875271"/>
                  <a:pt x="75313" y="1854383"/>
                  <a:pt x="101431" y="1833496"/>
                </a:cubicBezTo>
                <a:cubicBezTo>
                  <a:pt x="106655" y="1828274"/>
                  <a:pt x="113184" y="1824358"/>
                  <a:pt x="119061" y="1823052"/>
                </a:cubicBezTo>
                <a:close/>
                <a:moveTo>
                  <a:pt x="2285049" y="1822400"/>
                </a:moveTo>
                <a:cubicBezTo>
                  <a:pt x="2290215" y="1823053"/>
                  <a:pt x="2295381" y="1825664"/>
                  <a:pt x="2300547" y="1828275"/>
                </a:cubicBezTo>
                <a:cubicBezTo>
                  <a:pt x="2326378" y="1849162"/>
                  <a:pt x="2326378" y="1875271"/>
                  <a:pt x="2326378" y="1906602"/>
                </a:cubicBezTo>
                <a:cubicBezTo>
                  <a:pt x="2326378" y="1922267"/>
                  <a:pt x="2321212" y="1932711"/>
                  <a:pt x="2321212" y="1943155"/>
                </a:cubicBezTo>
                <a:cubicBezTo>
                  <a:pt x="2310880" y="1958820"/>
                  <a:pt x="2285049" y="1990151"/>
                  <a:pt x="2269551" y="1969264"/>
                </a:cubicBezTo>
                <a:cubicBezTo>
                  <a:pt x="2264384" y="1969264"/>
                  <a:pt x="2264384" y="1964042"/>
                  <a:pt x="2259218" y="1958820"/>
                </a:cubicBezTo>
                <a:cubicBezTo>
                  <a:pt x="2254052" y="1937933"/>
                  <a:pt x="2233387" y="1927489"/>
                  <a:pt x="2217889" y="1922267"/>
                </a:cubicBezTo>
                <a:cubicBezTo>
                  <a:pt x="2212723" y="1917046"/>
                  <a:pt x="2207557" y="1917046"/>
                  <a:pt x="2202390" y="1917046"/>
                </a:cubicBezTo>
                <a:cubicBezTo>
                  <a:pt x="2192058" y="1911824"/>
                  <a:pt x="2176560" y="1911824"/>
                  <a:pt x="2166227" y="1917046"/>
                </a:cubicBezTo>
                <a:cubicBezTo>
                  <a:pt x="2161061" y="1917046"/>
                  <a:pt x="2161061" y="1917046"/>
                  <a:pt x="2155895" y="1922267"/>
                </a:cubicBezTo>
                <a:cubicBezTo>
                  <a:pt x="2150729" y="1927489"/>
                  <a:pt x="2135230" y="1927489"/>
                  <a:pt x="2135230" y="1911824"/>
                </a:cubicBezTo>
                <a:cubicBezTo>
                  <a:pt x="2135230" y="1906602"/>
                  <a:pt x="2130064" y="1906602"/>
                  <a:pt x="2130064" y="1901380"/>
                </a:cubicBezTo>
                <a:cubicBezTo>
                  <a:pt x="2130064" y="1896158"/>
                  <a:pt x="2135230" y="1890937"/>
                  <a:pt x="2135230" y="1885715"/>
                </a:cubicBezTo>
                <a:cubicBezTo>
                  <a:pt x="2135230" y="1875271"/>
                  <a:pt x="2150729" y="1870049"/>
                  <a:pt x="2155895" y="1875271"/>
                </a:cubicBezTo>
                <a:cubicBezTo>
                  <a:pt x="2161061" y="1880493"/>
                  <a:pt x="2161061" y="1880493"/>
                  <a:pt x="2166227" y="1880493"/>
                </a:cubicBezTo>
                <a:cubicBezTo>
                  <a:pt x="2176560" y="1885715"/>
                  <a:pt x="2192058" y="1885715"/>
                  <a:pt x="2202390" y="1885715"/>
                </a:cubicBezTo>
                <a:cubicBezTo>
                  <a:pt x="2207557" y="1880493"/>
                  <a:pt x="2212723" y="1880493"/>
                  <a:pt x="2217889" y="1880493"/>
                </a:cubicBezTo>
                <a:cubicBezTo>
                  <a:pt x="2233387" y="1870049"/>
                  <a:pt x="2254052" y="1854384"/>
                  <a:pt x="2259218" y="1838718"/>
                </a:cubicBezTo>
                <a:cubicBezTo>
                  <a:pt x="2264384" y="1833497"/>
                  <a:pt x="2264384" y="1828275"/>
                  <a:pt x="2269551" y="1828275"/>
                </a:cubicBezTo>
                <a:cubicBezTo>
                  <a:pt x="2274717" y="1823053"/>
                  <a:pt x="2279883" y="1821748"/>
                  <a:pt x="2285049" y="1822400"/>
                </a:cubicBezTo>
                <a:close/>
                <a:moveTo>
                  <a:pt x="2155091" y="1663779"/>
                </a:moveTo>
                <a:cubicBezTo>
                  <a:pt x="2165424" y="1668960"/>
                  <a:pt x="2180922" y="1684501"/>
                  <a:pt x="2201587" y="1715584"/>
                </a:cubicBezTo>
                <a:cubicBezTo>
                  <a:pt x="2222251" y="1741487"/>
                  <a:pt x="2232584" y="1762209"/>
                  <a:pt x="2227418" y="1798472"/>
                </a:cubicBezTo>
                <a:cubicBezTo>
                  <a:pt x="2227418" y="1865819"/>
                  <a:pt x="2165424" y="1860638"/>
                  <a:pt x="2149925" y="1839916"/>
                </a:cubicBezTo>
                <a:cubicBezTo>
                  <a:pt x="2134427" y="1819194"/>
                  <a:pt x="2139593" y="1798472"/>
                  <a:pt x="2160257" y="1788111"/>
                </a:cubicBezTo>
                <a:cubicBezTo>
                  <a:pt x="2175756" y="1782931"/>
                  <a:pt x="2180922" y="1803653"/>
                  <a:pt x="2175756" y="1803653"/>
                </a:cubicBezTo>
                <a:cubicBezTo>
                  <a:pt x="2175756" y="1808833"/>
                  <a:pt x="2170590" y="1808833"/>
                  <a:pt x="2170590" y="1814014"/>
                </a:cubicBezTo>
                <a:cubicBezTo>
                  <a:pt x="2170590" y="1819194"/>
                  <a:pt x="2165424" y="1824375"/>
                  <a:pt x="2170590" y="1824375"/>
                </a:cubicBezTo>
                <a:cubicBezTo>
                  <a:pt x="2175756" y="1829555"/>
                  <a:pt x="2180922" y="1834736"/>
                  <a:pt x="2186088" y="1829555"/>
                </a:cubicBezTo>
                <a:cubicBezTo>
                  <a:pt x="2201587" y="1829555"/>
                  <a:pt x="2211919" y="1819194"/>
                  <a:pt x="2206753" y="1798472"/>
                </a:cubicBezTo>
                <a:cubicBezTo>
                  <a:pt x="2206753" y="1757028"/>
                  <a:pt x="2170590" y="1751848"/>
                  <a:pt x="2155091" y="1757028"/>
                </a:cubicBezTo>
                <a:cubicBezTo>
                  <a:pt x="2139593" y="1757028"/>
                  <a:pt x="2134427" y="1746667"/>
                  <a:pt x="2134427" y="1736306"/>
                </a:cubicBezTo>
                <a:cubicBezTo>
                  <a:pt x="2134427" y="1731126"/>
                  <a:pt x="2134427" y="1684501"/>
                  <a:pt x="2134427" y="1679321"/>
                </a:cubicBezTo>
                <a:cubicBezTo>
                  <a:pt x="2134427" y="1674140"/>
                  <a:pt x="2139593" y="1658599"/>
                  <a:pt x="2155091" y="1663779"/>
                </a:cubicBezTo>
                <a:close/>
                <a:moveTo>
                  <a:pt x="262811" y="1661768"/>
                </a:moveTo>
                <a:cubicBezTo>
                  <a:pt x="265992" y="1665006"/>
                  <a:pt x="267264" y="1670186"/>
                  <a:pt x="267264" y="1672777"/>
                </a:cubicBezTo>
                <a:cubicBezTo>
                  <a:pt x="267264" y="1677957"/>
                  <a:pt x="267264" y="1729762"/>
                  <a:pt x="267264" y="1740123"/>
                </a:cubicBezTo>
                <a:cubicBezTo>
                  <a:pt x="267264" y="1745304"/>
                  <a:pt x="262175" y="1760845"/>
                  <a:pt x="246906" y="1755665"/>
                </a:cubicBezTo>
                <a:cubicBezTo>
                  <a:pt x="231637" y="1755665"/>
                  <a:pt x="196010" y="1755665"/>
                  <a:pt x="196010" y="1797109"/>
                </a:cubicBezTo>
                <a:cubicBezTo>
                  <a:pt x="190920" y="1817831"/>
                  <a:pt x="201099" y="1828192"/>
                  <a:pt x="216368" y="1828192"/>
                </a:cubicBezTo>
                <a:cubicBezTo>
                  <a:pt x="221458" y="1833372"/>
                  <a:pt x="226547" y="1828192"/>
                  <a:pt x="231637" y="1823011"/>
                </a:cubicBezTo>
                <a:cubicBezTo>
                  <a:pt x="236727" y="1823011"/>
                  <a:pt x="231637" y="1817831"/>
                  <a:pt x="231637" y="1812650"/>
                </a:cubicBezTo>
                <a:cubicBezTo>
                  <a:pt x="231637" y="1807470"/>
                  <a:pt x="226547" y="1807470"/>
                  <a:pt x="226547" y="1802289"/>
                </a:cubicBezTo>
                <a:cubicBezTo>
                  <a:pt x="221458" y="1802289"/>
                  <a:pt x="226547" y="1781567"/>
                  <a:pt x="241816" y="1786748"/>
                </a:cubicBezTo>
                <a:cubicBezTo>
                  <a:pt x="262175" y="1797109"/>
                  <a:pt x="267264" y="1823011"/>
                  <a:pt x="251996" y="1838553"/>
                </a:cubicBezTo>
                <a:cubicBezTo>
                  <a:pt x="231637" y="1859275"/>
                  <a:pt x="175651" y="1859275"/>
                  <a:pt x="175651" y="1791928"/>
                </a:cubicBezTo>
                <a:cubicBezTo>
                  <a:pt x="175651" y="1750484"/>
                  <a:pt x="211279" y="1677957"/>
                  <a:pt x="246906" y="1662416"/>
                </a:cubicBezTo>
                <a:cubicBezTo>
                  <a:pt x="254540" y="1657235"/>
                  <a:pt x="259630" y="1658530"/>
                  <a:pt x="262811" y="1661768"/>
                </a:cubicBezTo>
                <a:close/>
                <a:moveTo>
                  <a:pt x="123348" y="1618069"/>
                </a:moveTo>
                <a:cubicBezTo>
                  <a:pt x="148048" y="1614178"/>
                  <a:pt x="180014" y="1624878"/>
                  <a:pt x="180014" y="1667678"/>
                </a:cubicBezTo>
                <a:cubicBezTo>
                  <a:pt x="180014" y="1698805"/>
                  <a:pt x="169682" y="1724744"/>
                  <a:pt x="149017" y="1750683"/>
                </a:cubicBezTo>
                <a:cubicBezTo>
                  <a:pt x="128352" y="1776623"/>
                  <a:pt x="112854" y="1792186"/>
                  <a:pt x="102522" y="1792186"/>
                </a:cubicBezTo>
                <a:cubicBezTo>
                  <a:pt x="87023" y="1802562"/>
                  <a:pt x="81857" y="1786999"/>
                  <a:pt x="81857" y="1781811"/>
                </a:cubicBezTo>
                <a:cubicBezTo>
                  <a:pt x="81857" y="1776623"/>
                  <a:pt x="81857" y="1740308"/>
                  <a:pt x="81857" y="1735120"/>
                </a:cubicBezTo>
                <a:cubicBezTo>
                  <a:pt x="81857" y="1724744"/>
                  <a:pt x="87023" y="1709181"/>
                  <a:pt x="102522" y="1714368"/>
                </a:cubicBezTo>
                <a:cubicBezTo>
                  <a:pt x="118020" y="1719556"/>
                  <a:pt x="159349" y="1698805"/>
                  <a:pt x="154183" y="1667678"/>
                </a:cubicBezTo>
                <a:cubicBezTo>
                  <a:pt x="154183" y="1652114"/>
                  <a:pt x="138685" y="1641738"/>
                  <a:pt x="128352" y="1636550"/>
                </a:cubicBezTo>
                <a:cubicBezTo>
                  <a:pt x="123186" y="1636550"/>
                  <a:pt x="118020" y="1641738"/>
                  <a:pt x="112854" y="1646926"/>
                </a:cubicBezTo>
                <a:cubicBezTo>
                  <a:pt x="112854" y="1646926"/>
                  <a:pt x="112854" y="1652114"/>
                  <a:pt x="112854" y="1657302"/>
                </a:cubicBezTo>
                <a:cubicBezTo>
                  <a:pt x="118020" y="1662490"/>
                  <a:pt x="128352" y="1667678"/>
                  <a:pt x="118020" y="1678053"/>
                </a:cubicBezTo>
                <a:cubicBezTo>
                  <a:pt x="118020" y="1683241"/>
                  <a:pt x="107688" y="1683241"/>
                  <a:pt x="97355" y="1678053"/>
                </a:cubicBezTo>
                <a:cubicBezTo>
                  <a:pt x="81857" y="1667678"/>
                  <a:pt x="87023" y="1646926"/>
                  <a:pt x="102522" y="1626175"/>
                </a:cubicBezTo>
                <a:cubicBezTo>
                  <a:pt x="107688" y="1622284"/>
                  <a:pt x="115114" y="1619366"/>
                  <a:pt x="123348" y="1618069"/>
                </a:cubicBezTo>
                <a:close/>
                <a:moveTo>
                  <a:pt x="2290775" y="1615935"/>
                </a:moveTo>
                <a:cubicBezTo>
                  <a:pt x="2298847" y="1617873"/>
                  <a:pt x="2305628" y="1621747"/>
                  <a:pt x="2309502" y="1626913"/>
                </a:cubicBezTo>
                <a:cubicBezTo>
                  <a:pt x="2319835" y="1647578"/>
                  <a:pt x="2319835" y="1663076"/>
                  <a:pt x="2304336" y="1673409"/>
                </a:cubicBezTo>
                <a:cubicBezTo>
                  <a:pt x="2294004" y="1678575"/>
                  <a:pt x="2288838" y="1678575"/>
                  <a:pt x="2283672" y="1673409"/>
                </a:cubicBezTo>
                <a:cubicBezTo>
                  <a:pt x="2278505" y="1668243"/>
                  <a:pt x="2283672" y="1663076"/>
                  <a:pt x="2288838" y="1657910"/>
                </a:cubicBezTo>
                <a:cubicBezTo>
                  <a:pt x="2288838" y="1652744"/>
                  <a:pt x="2288838" y="1647578"/>
                  <a:pt x="2288838" y="1647578"/>
                </a:cubicBezTo>
                <a:cubicBezTo>
                  <a:pt x="2283672" y="1642412"/>
                  <a:pt x="2278505" y="1637246"/>
                  <a:pt x="2273339" y="1637246"/>
                </a:cubicBezTo>
                <a:cubicBezTo>
                  <a:pt x="2263007" y="1642412"/>
                  <a:pt x="2247509" y="1652744"/>
                  <a:pt x="2247509" y="1668243"/>
                </a:cubicBezTo>
                <a:cubicBezTo>
                  <a:pt x="2247509" y="1694073"/>
                  <a:pt x="2283672" y="1714738"/>
                  <a:pt x="2299170" y="1714738"/>
                </a:cubicBezTo>
                <a:cubicBezTo>
                  <a:pt x="2314669" y="1709572"/>
                  <a:pt x="2319835" y="1725070"/>
                  <a:pt x="2319835" y="1730236"/>
                </a:cubicBezTo>
                <a:cubicBezTo>
                  <a:pt x="2319835" y="1740569"/>
                  <a:pt x="2319835" y="1776732"/>
                  <a:pt x="2319835" y="1781898"/>
                </a:cubicBezTo>
                <a:cubicBezTo>
                  <a:pt x="2319835" y="1787064"/>
                  <a:pt x="2314669" y="1802563"/>
                  <a:pt x="2299170" y="1792230"/>
                </a:cubicBezTo>
                <a:cubicBezTo>
                  <a:pt x="2288838" y="1792230"/>
                  <a:pt x="2273339" y="1771566"/>
                  <a:pt x="2252675" y="1745735"/>
                </a:cubicBezTo>
                <a:cubicBezTo>
                  <a:pt x="2237176" y="1714738"/>
                  <a:pt x="2221678" y="1699239"/>
                  <a:pt x="2226844" y="1668243"/>
                </a:cubicBezTo>
                <a:cubicBezTo>
                  <a:pt x="2230719" y="1621747"/>
                  <a:pt x="2266559" y="1610123"/>
                  <a:pt x="2290775" y="1615935"/>
                </a:cubicBezTo>
                <a:close/>
                <a:moveTo>
                  <a:pt x="221573" y="1471010"/>
                </a:moveTo>
                <a:cubicBezTo>
                  <a:pt x="226796" y="1471010"/>
                  <a:pt x="232020" y="1476190"/>
                  <a:pt x="237244" y="1481371"/>
                </a:cubicBezTo>
                <a:cubicBezTo>
                  <a:pt x="252914" y="1496912"/>
                  <a:pt x="263361" y="1512454"/>
                  <a:pt x="268585" y="1533176"/>
                </a:cubicBezTo>
                <a:cubicBezTo>
                  <a:pt x="273808" y="1548717"/>
                  <a:pt x="273808" y="1564259"/>
                  <a:pt x="268585" y="1574620"/>
                </a:cubicBezTo>
                <a:cubicBezTo>
                  <a:pt x="268585" y="1590161"/>
                  <a:pt x="237244" y="1631605"/>
                  <a:pt x="221573" y="1636786"/>
                </a:cubicBezTo>
                <a:cubicBezTo>
                  <a:pt x="216349" y="1636786"/>
                  <a:pt x="211126" y="1631605"/>
                  <a:pt x="211126" y="1626425"/>
                </a:cubicBezTo>
                <a:cubicBezTo>
                  <a:pt x="205902" y="1616064"/>
                  <a:pt x="190232" y="1600522"/>
                  <a:pt x="190232" y="1600522"/>
                </a:cubicBezTo>
                <a:cubicBezTo>
                  <a:pt x="169337" y="1569439"/>
                  <a:pt x="137996" y="1569439"/>
                  <a:pt x="122325" y="1574620"/>
                </a:cubicBezTo>
                <a:cubicBezTo>
                  <a:pt x="117102" y="1574620"/>
                  <a:pt x="111878" y="1574620"/>
                  <a:pt x="106655" y="1574620"/>
                </a:cubicBezTo>
                <a:cubicBezTo>
                  <a:pt x="101431" y="1574620"/>
                  <a:pt x="90984" y="1579800"/>
                  <a:pt x="80537" y="1574620"/>
                </a:cubicBezTo>
                <a:cubicBezTo>
                  <a:pt x="75313" y="1564259"/>
                  <a:pt x="75313" y="1543537"/>
                  <a:pt x="80537" y="1538356"/>
                </a:cubicBezTo>
                <a:cubicBezTo>
                  <a:pt x="90984" y="1527995"/>
                  <a:pt x="101431" y="1533176"/>
                  <a:pt x="106655" y="1533176"/>
                </a:cubicBezTo>
                <a:cubicBezTo>
                  <a:pt x="111878" y="1538356"/>
                  <a:pt x="117102" y="1538356"/>
                  <a:pt x="122325" y="1538356"/>
                </a:cubicBezTo>
                <a:cubicBezTo>
                  <a:pt x="137996" y="1538356"/>
                  <a:pt x="174561" y="1538356"/>
                  <a:pt x="195455" y="1507273"/>
                </a:cubicBezTo>
                <a:cubicBezTo>
                  <a:pt x="195455" y="1507273"/>
                  <a:pt x="205902" y="1486551"/>
                  <a:pt x="211126" y="1476190"/>
                </a:cubicBezTo>
                <a:cubicBezTo>
                  <a:pt x="211126" y="1471010"/>
                  <a:pt x="216349" y="1471010"/>
                  <a:pt x="221573" y="1471010"/>
                </a:cubicBezTo>
                <a:close/>
                <a:moveTo>
                  <a:pt x="2186892" y="1466648"/>
                </a:moveTo>
                <a:cubicBezTo>
                  <a:pt x="2192059" y="1466648"/>
                  <a:pt x="2197225" y="1471835"/>
                  <a:pt x="2197225" y="1477023"/>
                </a:cubicBezTo>
                <a:cubicBezTo>
                  <a:pt x="2202391" y="1487399"/>
                  <a:pt x="2212723" y="1508151"/>
                  <a:pt x="2212723" y="1508151"/>
                </a:cubicBezTo>
                <a:cubicBezTo>
                  <a:pt x="2233388" y="1539278"/>
                  <a:pt x="2264385" y="1544466"/>
                  <a:pt x="2279883" y="1539278"/>
                </a:cubicBezTo>
                <a:cubicBezTo>
                  <a:pt x="2285049" y="1539278"/>
                  <a:pt x="2290216" y="1539278"/>
                  <a:pt x="2295382" y="1539278"/>
                </a:cubicBezTo>
                <a:cubicBezTo>
                  <a:pt x="2300548" y="1534090"/>
                  <a:pt x="2310880" y="1528902"/>
                  <a:pt x="2321213" y="1534090"/>
                </a:cubicBezTo>
                <a:cubicBezTo>
                  <a:pt x="2326379" y="1544466"/>
                  <a:pt x="2326379" y="1565217"/>
                  <a:pt x="2321213" y="1575593"/>
                </a:cubicBezTo>
                <a:cubicBezTo>
                  <a:pt x="2310880" y="1580781"/>
                  <a:pt x="2300548" y="1575593"/>
                  <a:pt x="2295382" y="1575593"/>
                </a:cubicBezTo>
                <a:cubicBezTo>
                  <a:pt x="2290216" y="1575593"/>
                  <a:pt x="2285049" y="1575593"/>
                  <a:pt x="2279883" y="1575593"/>
                </a:cubicBezTo>
                <a:cubicBezTo>
                  <a:pt x="2264385" y="1570405"/>
                  <a:pt x="2228222" y="1575593"/>
                  <a:pt x="2207557" y="1606720"/>
                </a:cubicBezTo>
                <a:cubicBezTo>
                  <a:pt x="2197225" y="1632659"/>
                  <a:pt x="2192059" y="1658599"/>
                  <a:pt x="2166228" y="1627471"/>
                </a:cubicBezTo>
                <a:cubicBezTo>
                  <a:pt x="2150729" y="1611908"/>
                  <a:pt x="2140397" y="1596344"/>
                  <a:pt x="2135231" y="1575593"/>
                </a:cubicBezTo>
                <a:cubicBezTo>
                  <a:pt x="2130065" y="1565217"/>
                  <a:pt x="2130065" y="1549653"/>
                  <a:pt x="2135231" y="1534090"/>
                </a:cubicBezTo>
                <a:cubicBezTo>
                  <a:pt x="2140397" y="1513338"/>
                  <a:pt x="2155895" y="1497775"/>
                  <a:pt x="2171394" y="1482211"/>
                </a:cubicBezTo>
                <a:cubicBezTo>
                  <a:pt x="2176560" y="1477023"/>
                  <a:pt x="2181726" y="1471835"/>
                  <a:pt x="2186892" y="1466648"/>
                </a:cubicBezTo>
                <a:close/>
                <a:moveTo>
                  <a:pt x="101718" y="1321328"/>
                </a:moveTo>
                <a:cubicBezTo>
                  <a:pt x="112280" y="1326516"/>
                  <a:pt x="122842" y="1336892"/>
                  <a:pt x="143966" y="1368019"/>
                </a:cubicBezTo>
                <a:cubicBezTo>
                  <a:pt x="165089" y="1393959"/>
                  <a:pt x="175651" y="1414710"/>
                  <a:pt x="175651" y="1451025"/>
                </a:cubicBezTo>
                <a:cubicBezTo>
                  <a:pt x="170370" y="1508092"/>
                  <a:pt x="106999" y="1508092"/>
                  <a:pt x="91156" y="1487340"/>
                </a:cubicBezTo>
                <a:cubicBezTo>
                  <a:pt x="75313" y="1466589"/>
                  <a:pt x="80594" y="1445837"/>
                  <a:pt x="96437" y="1435462"/>
                </a:cubicBezTo>
                <a:cubicBezTo>
                  <a:pt x="106999" y="1430274"/>
                  <a:pt x="117561" y="1435462"/>
                  <a:pt x="117561" y="1435462"/>
                </a:cubicBezTo>
                <a:cubicBezTo>
                  <a:pt x="128123" y="1445837"/>
                  <a:pt x="117561" y="1451025"/>
                  <a:pt x="112280" y="1461401"/>
                </a:cubicBezTo>
                <a:cubicBezTo>
                  <a:pt x="106999" y="1461401"/>
                  <a:pt x="106999" y="1466589"/>
                  <a:pt x="106999" y="1471777"/>
                </a:cubicBezTo>
                <a:cubicBezTo>
                  <a:pt x="112280" y="1476964"/>
                  <a:pt x="122842" y="1476964"/>
                  <a:pt x="128123" y="1476964"/>
                </a:cubicBezTo>
                <a:cubicBezTo>
                  <a:pt x="138685" y="1476964"/>
                  <a:pt x="154528" y="1466589"/>
                  <a:pt x="154528" y="1451025"/>
                </a:cubicBezTo>
                <a:cubicBezTo>
                  <a:pt x="154528" y="1419898"/>
                  <a:pt x="117561" y="1404334"/>
                  <a:pt x="101718" y="1404334"/>
                </a:cubicBezTo>
                <a:cubicBezTo>
                  <a:pt x="85875" y="1409522"/>
                  <a:pt x="80594" y="1393959"/>
                  <a:pt x="80594" y="1388771"/>
                </a:cubicBezTo>
                <a:cubicBezTo>
                  <a:pt x="80594" y="1378395"/>
                  <a:pt x="80594" y="1342080"/>
                  <a:pt x="80594" y="1331704"/>
                </a:cubicBezTo>
                <a:cubicBezTo>
                  <a:pt x="80594" y="1326516"/>
                  <a:pt x="85875" y="1316141"/>
                  <a:pt x="101718" y="1321328"/>
                </a:cubicBezTo>
                <a:close/>
                <a:moveTo>
                  <a:pt x="2300548" y="1321307"/>
                </a:moveTo>
                <a:cubicBezTo>
                  <a:pt x="2316046" y="1316141"/>
                  <a:pt x="2321213" y="1326473"/>
                  <a:pt x="2321213" y="1331639"/>
                </a:cubicBezTo>
                <a:cubicBezTo>
                  <a:pt x="2321213" y="1341971"/>
                  <a:pt x="2321213" y="1372968"/>
                  <a:pt x="2321213" y="1383301"/>
                </a:cubicBezTo>
                <a:cubicBezTo>
                  <a:pt x="2321213" y="1388467"/>
                  <a:pt x="2316046" y="1403965"/>
                  <a:pt x="2300548" y="1398799"/>
                </a:cubicBezTo>
                <a:cubicBezTo>
                  <a:pt x="2285049" y="1398799"/>
                  <a:pt x="2248886" y="1419464"/>
                  <a:pt x="2248886" y="1450461"/>
                </a:cubicBezTo>
                <a:cubicBezTo>
                  <a:pt x="2248886" y="1465959"/>
                  <a:pt x="2264385" y="1476292"/>
                  <a:pt x="2274717" y="1476292"/>
                </a:cubicBezTo>
                <a:cubicBezTo>
                  <a:pt x="2279883" y="1476292"/>
                  <a:pt x="2285049" y="1476292"/>
                  <a:pt x="2290216" y="1471125"/>
                </a:cubicBezTo>
                <a:cubicBezTo>
                  <a:pt x="2290216" y="1465959"/>
                  <a:pt x="2290216" y="1460793"/>
                  <a:pt x="2290216" y="1460793"/>
                </a:cubicBezTo>
                <a:cubicBezTo>
                  <a:pt x="2285049" y="1450461"/>
                  <a:pt x="2274717" y="1445295"/>
                  <a:pt x="2285049" y="1434962"/>
                </a:cubicBezTo>
                <a:cubicBezTo>
                  <a:pt x="2285049" y="1434962"/>
                  <a:pt x="2295382" y="1429796"/>
                  <a:pt x="2305714" y="1434962"/>
                </a:cubicBezTo>
                <a:cubicBezTo>
                  <a:pt x="2321213" y="1445295"/>
                  <a:pt x="2326379" y="1476292"/>
                  <a:pt x="2305714" y="1491790"/>
                </a:cubicBezTo>
                <a:cubicBezTo>
                  <a:pt x="2290216" y="1507288"/>
                  <a:pt x="2233388" y="1512455"/>
                  <a:pt x="2228222" y="1445295"/>
                </a:cubicBezTo>
                <a:cubicBezTo>
                  <a:pt x="2228222" y="1414298"/>
                  <a:pt x="2233388" y="1393633"/>
                  <a:pt x="2254053" y="1367802"/>
                </a:cubicBezTo>
                <a:cubicBezTo>
                  <a:pt x="2274717" y="1341971"/>
                  <a:pt x="2290216" y="1326473"/>
                  <a:pt x="2300548" y="1321307"/>
                </a:cubicBezTo>
                <a:close/>
                <a:moveTo>
                  <a:pt x="233040" y="1258355"/>
                </a:moveTo>
                <a:cubicBezTo>
                  <a:pt x="241112" y="1260224"/>
                  <a:pt x="247892" y="1264125"/>
                  <a:pt x="251767" y="1269327"/>
                </a:cubicBezTo>
                <a:cubicBezTo>
                  <a:pt x="267265" y="1290133"/>
                  <a:pt x="262099" y="1310938"/>
                  <a:pt x="241435" y="1316140"/>
                </a:cubicBezTo>
                <a:cubicBezTo>
                  <a:pt x="225936" y="1326543"/>
                  <a:pt x="220770" y="1305737"/>
                  <a:pt x="225936" y="1300535"/>
                </a:cubicBezTo>
                <a:cubicBezTo>
                  <a:pt x="225936" y="1300535"/>
                  <a:pt x="231102" y="1295334"/>
                  <a:pt x="231102" y="1295334"/>
                </a:cubicBezTo>
                <a:cubicBezTo>
                  <a:pt x="231102" y="1290133"/>
                  <a:pt x="236268" y="1284931"/>
                  <a:pt x="231102" y="1279730"/>
                </a:cubicBezTo>
                <a:cubicBezTo>
                  <a:pt x="225936" y="1274528"/>
                  <a:pt x="220770" y="1274528"/>
                  <a:pt x="215604" y="1274528"/>
                </a:cubicBezTo>
                <a:cubicBezTo>
                  <a:pt x="200105" y="1279730"/>
                  <a:pt x="189773" y="1284931"/>
                  <a:pt x="194939" y="1310938"/>
                </a:cubicBezTo>
                <a:cubicBezTo>
                  <a:pt x="194939" y="1347349"/>
                  <a:pt x="231102" y="1347349"/>
                  <a:pt x="246601" y="1347349"/>
                </a:cubicBezTo>
                <a:cubicBezTo>
                  <a:pt x="262099" y="1347349"/>
                  <a:pt x="267265" y="1357752"/>
                  <a:pt x="267265" y="1368155"/>
                </a:cubicBezTo>
                <a:cubicBezTo>
                  <a:pt x="267265" y="1373356"/>
                  <a:pt x="267265" y="1425371"/>
                  <a:pt x="267265" y="1430573"/>
                </a:cubicBezTo>
                <a:cubicBezTo>
                  <a:pt x="267265" y="1440976"/>
                  <a:pt x="262099" y="1451379"/>
                  <a:pt x="246601" y="1446177"/>
                </a:cubicBezTo>
                <a:cubicBezTo>
                  <a:pt x="236268" y="1440976"/>
                  <a:pt x="220770" y="1425371"/>
                  <a:pt x="200105" y="1399364"/>
                </a:cubicBezTo>
                <a:cubicBezTo>
                  <a:pt x="179441" y="1373356"/>
                  <a:pt x="169108" y="1352550"/>
                  <a:pt x="169108" y="1316140"/>
                </a:cubicBezTo>
                <a:cubicBezTo>
                  <a:pt x="172983" y="1265425"/>
                  <a:pt x="208823" y="1252747"/>
                  <a:pt x="233040" y="1258355"/>
                </a:cubicBezTo>
                <a:close/>
                <a:moveTo>
                  <a:pt x="2197066" y="1257757"/>
                </a:moveTo>
                <a:cubicBezTo>
                  <a:pt x="2214502" y="1262290"/>
                  <a:pt x="2230001" y="1277832"/>
                  <a:pt x="2232584" y="1311505"/>
                </a:cubicBezTo>
                <a:cubicBezTo>
                  <a:pt x="2232584" y="1347769"/>
                  <a:pt x="2222251" y="1368491"/>
                  <a:pt x="2201587" y="1394393"/>
                </a:cubicBezTo>
                <a:cubicBezTo>
                  <a:pt x="2180922" y="1425476"/>
                  <a:pt x="2165424" y="1441018"/>
                  <a:pt x="2155091" y="1446198"/>
                </a:cubicBezTo>
                <a:cubicBezTo>
                  <a:pt x="2139593" y="1451379"/>
                  <a:pt x="2134427" y="1441018"/>
                  <a:pt x="2134427" y="1430657"/>
                </a:cubicBezTo>
                <a:cubicBezTo>
                  <a:pt x="2134427" y="1425476"/>
                  <a:pt x="2134427" y="1373671"/>
                  <a:pt x="2134427" y="1368491"/>
                </a:cubicBezTo>
                <a:cubicBezTo>
                  <a:pt x="2134427" y="1358130"/>
                  <a:pt x="2139593" y="1347769"/>
                  <a:pt x="2155091" y="1347769"/>
                </a:cubicBezTo>
                <a:cubicBezTo>
                  <a:pt x="2170590" y="1347769"/>
                  <a:pt x="2206753" y="1347769"/>
                  <a:pt x="2206753" y="1311505"/>
                </a:cubicBezTo>
                <a:cubicBezTo>
                  <a:pt x="2211919" y="1285603"/>
                  <a:pt x="2201587" y="1280422"/>
                  <a:pt x="2186088" y="1275242"/>
                </a:cubicBezTo>
                <a:cubicBezTo>
                  <a:pt x="2180922" y="1275242"/>
                  <a:pt x="2175756" y="1275242"/>
                  <a:pt x="2170590" y="1280422"/>
                </a:cubicBezTo>
                <a:cubicBezTo>
                  <a:pt x="2165424" y="1285603"/>
                  <a:pt x="2170590" y="1290783"/>
                  <a:pt x="2170590" y="1295964"/>
                </a:cubicBezTo>
                <a:cubicBezTo>
                  <a:pt x="2170590" y="1295964"/>
                  <a:pt x="2175756" y="1301144"/>
                  <a:pt x="2175756" y="1301144"/>
                </a:cubicBezTo>
                <a:cubicBezTo>
                  <a:pt x="2180922" y="1306325"/>
                  <a:pt x="2175756" y="1327047"/>
                  <a:pt x="2160257" y="1316686"/>
                </a:cubicBezTo>
                <a:cubicBezTo>
                  <a:pt x="2139593" y="1311505"/>
                  <a:pt x="2134427" y="1290783"/>
                  <a:pt x="2149925" y="1270061"/>
                </a:cubicBezTo>
                <a:cubicBezTo>
                  <a:pt x="2160257" y="1259700"/>
                  <a:pt x="2179631" y="1253225"/>
                  <a:pt x="2197066" y="1257757"/>
                </a:cubicBezTo>
                <a:close/>
                <a:moveTo>
                  <a:pt x="2283112" y="1129386"/>
                </a:moveTo>
                <a:cubicBezTo>
                  <a:pt x="2288924" y="1130685"/>
                  <a:pt x="2295381" y="1134582"/>
                  <a:pt x="2300547" y="1139779"/>
                </a:cubicBezTo>
                <a:cubicBezTo>
                  <a:pt x="2326378" y="1160565"/>
                  <a:pt x="2326378" y="1181351"/>
                  <a:pt x="2326378" y="1212530"/>
                </a:cubicBezTo>
                <a:cubicBezTo>
                  <a:pt x="2326378" y="1233316"/>
                  <a:pt x="2321212" y="1248906"/>
                  <a:pt x="2321212" y="1259299"/>
                </a:cubicBezTo>
                <a:cubicBezTo>
                  <a:pt x="2310880" y="1274888"/>
                  <a:pt x="2285049" y="1300871"/>
                  <a:pt x="2269551" y="1285282"/>
                </a:cubicBezTo>
                <a:cubicBezTo>
                  <a:pt x="2264384" y="1280085"/>
                  <a:pt x="2264384" y="1274888"/>
                  <a:pt x="2259218" y="1269692"/>
                </a:cubicBezTo>
                <a:cubicBezTo>
                  <a:pt x="2254052" y="1254102"/>
                  <a:pt x="2233387" y="1238513"/>
                  <a:pt x="2217889" y="1228120"/>
                </a:cubicBezTo>
                <a:cubicBezTo>
                  <a:pt x="2212723" y="1228120"/>
                  <a:pt x="2207557" y="1222923"/>
                  <a:pt x="2202390" y="1222923"/>
                </a:cubicBezTo>
                <a:cubicBezTo>
                  <a:pt x="2192058" y="1222923"/>
                  <a:pt x="2176560" y="1222923"/>
                  <a:pt x="2166227" y="1228120"/>
                </a:cubicBezTo>
                <a:cubicBezTo>
                  <a:pt x="2161061" y="1228120"/>
                  <a:pt x="2161061" y="1228120"/>
                  <a:pt x="2155895" y="1228120"/>
                </a:cubicBezTo>
                <a:cubicBezTo>
                  <a:pt x="2150729" y="1233316"/>
                  <a:pt x="2135230" y="1233316"/>
                  <a:pt x="2135230" y="1222923"/>
                </a:cubicBezTo>
                <a:cubicBezTo>
                  <a:pt x="2135230" y="1217727"/>
                  <a:pt x="2130064" y="1212530"/>
                  <a:pt x="2130064" y="1207334"/>
                </a:cubicBezTo>
                <a:cubicBezTo>
                  <a:pt x="2130064" y="1202137"/>
                  <a:pt x="2135230" y="1196941"/>
                  <a:pt x="2135230" y="1191744"/>
                </a:cubicBezTo>
                <a:cubicBezTo>
                  <a:pt x="2135230" y="1181351"/>
                  <a:pt x="2150729" y="1181351"/>
                  <a:pt x="2155895" y="1186547"/>
                </a:cubicBezTo>
                <a:cubicBezTo>
                  <a:pt x="2161061" y="1191744"/>
                  <a:pt x="2161061" y="1191744"/>
                  <a:pt x="2166227" y="1191744"/>
                </a:cubicBezTo>
                <a:cubicBezTo>
                  <a:pt x="2176560" y="1196941"/>
                  <a:pt x="2192058" y="1196941"/>
                  <a:pt x="2202390" y="1191744"/>
                </a:cubicBezTo>
                <a:cubicBezTo>
                  <a:pt x="2207557" y="1191744"/>
                  <a:pt x="2212723" y="1191744"/>
                  <a:pt x="2217889" y="1186547"/>
                </a:cubicBezTo>
                <a:cubicBezTo>
                  <a:pt x="2233387" y="1181351"/>
                  <a:pt x="2254052" y="1165761"/>
                  <a:pt x="2259218" y="1150172"/>
                </a:cubicBezTo>
                <a:cubicBezTo>
                  <a:pt x="2264384" y="1139779"/>
                  <a:pt x="2264384" y="1139779"/>
                  <a:pt x="2269551" y="1134582"/>
                </a:cubicBezTo>
                <a:cubicBezTo>
                  <a:pt x="2272134" y="1129386"/>
                  <a:pt x="2277300" y="1128087"/>
                  <a:pt x="2283112" y="1129386"/>
                </a:cubicBezTo>
                <a:close/>
                <a:moveTo>
                  <a:pt x="119061" y="1129386"/>
                </a:moveTo>
                <a:cubicBezTo>
                  <a:pt x="124937" y="1128087"/>
                  <a:pt x="130161" y="1129386"/>
                  <a:pt x="132772" y="1134583"/>
                </a:cubicBezTo>
                <a:cubicBezTo>
                  <a:pt x="137996" y="1139779"/>
                  <a:pt x="137996" y="1139779"/>
                  <a:pt x="143220" y="1144976"/>
                </a:cubicBezTo>
                <a:cubicBezTo>
                  <a:pt x="148443" y="1165762"/>
                  <a:pt x="169337" y="1181351"/>
                  <a:pt x="185008" y="1191745"/>
                </a:cubicBezTo>
                <a:cubicBezTo>
                  <a:pt x="190232" y="1191745"/>
                  <a:pt x="195455" y="1191745"/>
                  <a:pt x="200679" y="1196941"/>
                </a:cubicBezTo>
                <a:cubicBezTo>
                  <a:pt x="211126" y="1196941"/>
                  <a:pt x="226796" y="1196941"/>
                  <a:pt x="237244" y="1191745"/>
                </a:cubicBezTo>
                <a:cubicBezTo>
                  <a:pt x="242467" y="1191745"/>
                  <a:pt x="242467" y="1186548"/>
                  <a:pt x="247691" y="1186548"/>
                </a:cubicBezTo>
                <a:cubicBezTo>
                  <a:pt x="252914" y="1181351"/>
                  <a:pt x="268585" y="1181351"/>
                  <a:pt x="268585" y="1196941"/>
                </a:cubicBezTo>
                <a:cubicBezTo>
                  <a:pt x="268585" y="1202138"/>
                  <a:pt x="273808" y="1202138"/>
                  <a:pt x="273808" y="1207334"/>
                </a:cubicBezTo>
                <a:cubicBezTo>
                  <a:pt x="273808" y="1212531"/>
                  <a:pt x="268585" y="1217727"/>
                  <a:pt x="268585" y="1222924"/>
                </a:cubicBezTo>
                <a:cubicBezTo>
                  <a:pt x="268585" y="1233317"/>
                  <a:pt x="252914" y="1238513"/>
                  <a:pt x="247691" y="1233317"/>
                </a:cubicBezTo>
                <a:cubicBezTo>
                  <a:pt x="242467" y="1228120"/>
                  <a:pt x="242467" y="1228120"/>
                  <a:pt x="237244" y="1222924"/>
                </a:cubicBezTo>
                <a:cubicBezTo>
                  <a:pt x="226796" y="1222924"/>
                  <a:pt x="211126" y="1222924"/>
                  <a:pt x="200679" y="1222924"/>
                </a:cubicBezTo>
                <a:cubicBezTo>
                  <a:pt x="195455" y="1222924"/>
                  <a:pt x="190232" y="1228120"/>
                  <a:pt x="185008" y="1228120"/>
                </a:cubicBezTo>
                <a:cubicBezTo>
                  <a:pt x="169337" y="1238513"/>
                  <a:pt x="148443" y="1254103"/>
                  <a:pt x="143220" y="1269692"/>
                </a:cubicBezTo>
                <a:cubicBezTo>
                  <a:pt x="137996" y="1274889"/>
                  <a:pt x="137996" y="1280086"/>
                  <a:pt x="132772" y="1280086"/>
                </a:cubicBezTo>
                <a:cubicBezTo>
                  <a:pt x="117102" y="1300872"/>
                  <a:pt x="90984" y="1269692"/>
                  <a:pt x="80537" y="1254103"/>
                </a:cubicBezTo>
                <a:cubicBezTo>
                  <a:pt x="80537" y="1248906"/>
                  <a:pt x="75313" y="1233317"/>
                  <a:pt x="75313" y="1212531"/>
                </a:cubicBezTo>
                <a:cubicBezTo>
                  <a:pt x="75313" y="1181351"/>
                  <a:pt x="75313" y="1155369"/>
                  <a:pt x="101431" y="1139779"/>
                </a:cubicBezTo>
                <a:cubicBezTo>
                  <a:pt x="106655" y="1134583"/>
                  <a:pt x="113184" y="1130685"/>
                  <a:pt x="119061" y="1129386"/>
                </a:cubicBezTo>
                <a:close/>
                <a:moveTo>
                  <a:pt x="2155270" y="974521"/>
                </a:moveTo>
                <a:cubicBezTo>
                  <a:pt x="2165692" y="979722"/>
                  <a:pt x="2176113" y="990125"/>
                  <a:pt x="2196957" y="1021334"/>
                </a:cubicBezTo>
                <a:cubicBezTo>
                  <a:pt x="2217800" y="1047341"/>
                  <a:pt x="2228221" y="1068147"/>
                  <a:pt x="2228221" y="1104558"/>
                </a:cubicBezTo>
                <a:cubicBezTo>
                  <a:pt x="2228221" y="1172177"/>
                  <a:pt x="2165692" y="1172177"/>
                  <a:pt x="2150059" y="1151371"/>
                </a:cubicBezTo>
                <a:cubicBezTo>
                  <a:pt x="2134427" y="1130565"/>
                  <a:pt x="2139638" y="1104558"/>
                  <a:pt x="2160481" y="1099356"/>
                </a:cubicBezTo>
                <a:cubicBezTo>
                  <a:pt x="2176113" y="1094155"/>
                  <a:pt x="2181324" y="1109759"/>
                  <a:pt x="2176113" y="1114961"/>
                </a:cubicBezTo>
                <a:cubicBezTo>
                  <a:pt x="2176113" y="1114961"/>
                  <a:pt x="2170903" y="1120162"/>
                  <a:pt x="2170903" y="1125364"/>
                </a:cubicBezTo>
                <a:cubicBezTo>
                  <a:pt x="2170903" y="1130565"/>
                  <a:pt x="2165692" y="1130565"/>
                  <a:pt x="2170903" y="1135767"/>
                </a:cubicBezTo>
                <a:cubicBezTo>
                  <a:pt x="2176113" y="1140968"/>
                  <a:pt x="2181324" y="1140968"/>
                  <a:pt x="2186535" y="1140968"/>
                </a:cubicBezTo>
                <a:cubicBezTo>
                  <a:pt x="2202167" y="1140968"/>
                  <a:pt x="2212589" y="1130565"/>
                  <a:pt x="2212589" y="1104558"/>
                </a:cubicBezTo>
                <a:cubicBezTo>
                  <a:pt x="2212589" y="1068147"/>
                  <a:pt x="2170903" y="1062946"/>
                  <a:pt x="2155270" y="1068147"/>
                </a:cubicBezTo>
                <a:cubicBezTo>
                  <a:pt x="2139638" y="1068147"/>
                  <a:pt x="2134427" y="1057744"/>
                  <a:pt x="2134427" y="1047341"/>
                </a:cubicBezTo>
                <a:cubicBezTo>
                  <a:pt x="2134427" y="1036938"/>
                  <a:pt x="2134427" y="995327"/>
                  <a:pt x="2134427" y="984924"/>
                </a:cubicBezTo>
                <a:cubicBezTo>
                  <a:pt x="2134427" y="979722"/>
                  <a:pt x="2139638" y="969319"/>
                  <a:pt x="2155270" y="974521"/>
                </a:cubicBezTo>
                <a:close/>
                <a:moveTo>
                  <a:pt x="246600" y="970137"/>
                </a:moveTo>
                <a:cubicBezTo>
                  <a:pt x="262098" y="964957"/>
                  <a:pt x="267264" y="975318"/>
                  <a:pt x="267264" y="985679"/>
                </a:cubicBezTo>
                <a:cubicBezTo>
                  <a:pt x="267264" y="990859"/>
                  <a:pt x="267264" y="1042664"/>
                  <a:pt x="267264" y="1047845"/>
                </a:cubicBezTo>
                <a:cubicBezTo>
                  <a:pt x="267264" y="1058206"/>
                  <a:pt x="262098" y="1068567"/>
                  <a:pt x="246600" y="1068567"/>
                </a:cubicBezTo>
                <a:cubicBezTo>
                  <a:pt x="231101" y="1063386"/>
                  <a:pt x="194938" y="1068567"/>
                  <a:pt x="194938" y="1104830"/>
                </a:cubicBezTo>
                <a:cubicBezTo>
                  <a:pt x="189772" y="1130733"/>
                  <a:pt x="200104" y="1141094"/>
                  <a:pt x="215603" y="1141094"/>
                </a:cubicBezTo>
                <a:cubicBezTo>
                  <a:pt x="220769" y="1141094"/>
                  <a:pt x="225935" y="1141094"/>
                  <a:pt x="231101" y="1135913"/>
                </a:cubicBezTo>
                <a:cubicBezTo>
                  <a:pt x="236267" y="1130733"/>
                  <a:pt x="231101" y="1130733"/>
                  <a:pt x="231101" y="1125552"/>
                </a:cubicBezTo>
                <a:cubicBezTo>
                  <a:pt x="231101" y="1120372"/>
                  <a:pt x="225935" y="1115191"/>
                  <a:pt x="225935" y="1115191"/>
                </a:cubicBezTo>
                <a:cubicBezTo>
                  <a:pt x="220769" y="1110011"/>
                  <a:pt x="225935" y="1094469"/>
                  <a:pt x="241434" y="1099650"/>
                </a:cubicBezTo>
                <a:cubicBezTo>
                  <a:pt x="262098" y="1104830"/>
                  <a:pt x="267264" y="1130733"/>
                  <a:pt x="251766" y="1151455"/>
                </a:cubicBezTo>
                <a:cubicBezTo>
                  <a:pt x="236267" y="1172177"/>
                  <a:pt x="174274" y="1172177"/>
                  <a:pt x="174274" y="1104830"/>
                </a:cubicBezTo>
                <a:cubicBezTo>
                  <a:pt x="169107" y="1068567"/>
                  <a:pt x="215603" y="990859"/>
                  <a:pt x="246600" y="970137"/>
                </a:cubicBezTo>
                <a:close/>
                <a:moveTo>
                  <a:pt x="136825" y="926168"/>
                </a:moveTo>
                <a:cubicBezTo>
                  <a:pt x="155148" y="930688"/>
                  <a:pt x="172162" y="946187"/>
                  <a:pt x="174779" y="979767"/>
                </a:cubicBezTo>
                <a:cubicBezTo>
                  <a:pt x="180014" y="1010764"/>
                  <a:pt x="169544" y="1026262"/>
                  <a:pt x="148604" y="1052093"/>
                </a:cubicBezTo>
                <a:cubicBezTo>
                  <a:pt x="127664" y="1083090"/>
                  <a:pt x="111959" y="1093422"/>
                  <a:pt x="101489" y="1098588"/>
                </a:cubicBezTo>
                <a:cubicBezTo>
                  <a:pt x="85784" y="1108921"/>
                  <a:pt x="80548" y="1093422"/>
                  <a:pt x="80548" y="1088256"/>
                </a:cubicBezTo>
                <a:cubicBezTo>
                  <a:pt x="80548" y="1077924"/>
                  <a:pt x="80548" y="1046927"/>
                  <a:pt x="80548" y="1036594"/>
                </a:cubicBezTo>
                <a:cubicBezTo>
                  <a:pt x="80548" y="1031428"/>
                  <a:pt x="85784" y="1015930"/>
                  <a:pt x="101489" y="1021096"/>
                </a:cubicBezTo>
                <a:cubicBezTo>
                  <a:pt x="122429" y="1021096"/>
                  <a:pt x="153839" y="1005597"/>
                  <a:pt x="153839" y="974601"/>
                </a:cubicBezTo>
                <a:cubicBezTo>
                  <a:pt x="153839" y="959102"/>
                  <a:pt x="138134" y="948770"/>
                  <a:pt x="127664" y="948770"/>
                </a:cubicBezTo>
                <a:cubicBezTo>
                  <a:pt x="122429" y="948770"/>
                  <a:pt x="117194" y="948770"/>
                  <a:pt x="111959" y="953936"/>
                </a:cubicBezTo>
                <a:cubicBezTo>
                  <a:pt x="111959" y="959102"/>
                  <a:pt x="111959" y="964268"/>
                  <a:pt x="111959" y="964268"/>
                </a:cubicBezTo>
                <a:cubicBezTo>
                  <a:pt x="117194" y="974601"/>
                  <a:pt x="122429" y="974601"/>
                  <a:pt x="117194" y="984933"/>
                </a:cubicBezTo>
                <a:cubicBezTo>
                  <a:pt x="111959" y="990099"/>
                  <a:pt x="106724" y="990099"/>
                  <a:pt x="96254" y="984933"/>
                </a:cubicBezTo>
                <a:cubicBezTo>
                  <a:pt x="75313" y="974601"/>
                  <a:pt x="75313" y="959102"/>
                  <a:pt x="91019" y="938437"/>
                </a:cubicBezTo>
                <a:cubicBezTo>
                  <a:pt x="98871" y="928105"/>
                  <a:pt x="118503" y="921647"/>
                  <a:pt x="136825" y="926168"/>
                </a:cubicBezTo>
                <a:close/>
                <a:moveTo>
                  <a:pt x="2286543" y="924473"/>
                </a:moveTo>
                <a:cubicBezTo>
                  <a:pt x="2294641" y="926168"/>
                  <a:pt x="2301512" y="929397"/>
                  <a:pt x="2305439" y="933271"/>
                </a:cubicBezTo>
                <a:cubicBezTo>
                  <a:pt x="2326379" y="943604"/>
                  <a:pt x="2326379" y="979767"/>
                  <a:pt x="2305439" y="990099"/>
                </a:cubicBezTo>
                <a:cubicBezTo>
                  <a:pt x="2284498" y="995265"/>
                  <a:pt x="2279263" y="979767"/>
                  <a:pt x="2289733" y="964268"/>
                </a:cubicBezTo>
                <a:cubicBezTo>
                  <a:pt x="2289733" y="964268"/>
                  <a:pt x="2289733" y="959102"/>
                  <a:pt x="2289733" y="953936"/>
                </a:cubicBezTo>
                <a:cubicBezTo>
                  <a:pt x="2284498" y="948770"/>
                  <a:pt x="2279263" y="948770"/>
                  <a:pt x="2274028" y="948770"/>
                </a:cubicBezTo>
                <a:cubicBezTo>
                  <a:pt x="2263558" y="948770"/>
                  <a:pt x="2247853" y="959102"/>
                  <a:pt x="2247853" y="974601"/>
                </a:cubicBezTo>
                <a:cubicBezTo>
                  <a:pt x="2247853" y="1005597"/>
                  <a:pt x="2284498" y="1021096"/>
                  <a:pt x="2300203" y="1021096"/>
                </a:cubicBezTo>
                <a:cubicBezTo>
                  <a:pt x="2315909" y="1021096"/>
                  <a:pt x="2321144" y="1031428"/>
                  <a:pt x="2321144" y="1041761"/>
                </a:cubicBezTo>
                <a:cubicBezTo>
                  <a:pt x="2321144" y="1046927"/>
                  <a:pt x="2321144" y="1083090"/>
                  <a:pt x="2321144" y="1093422"/>
                </a:cubicBezTo>
                <a:cubicBezTo>
                  <a:pt x="2321144" y="1098588"/>
                  <a:pt x="2315909" y="1108921"/>
                  <a:pt x="2300203" y="1103754"/>
                </a:cubicBezTo>
                <a:cubicBezTo>
                  <a:pt x="2289733" y="1098588"/>
                  <a:pt x="2279263" y="1088256"/>
                  <a:pt x="2258323" y="1062425"/>
                </a:cubicBezTo>
                <a:cubicBezTo>
                  <a:pt x="2237383" y="1036594"/>
                  <a:pt x="2221678" y="1010764"/>
                  <a:pt x="2226913" y="974601"/>
                </a:cubicBezTo>
                <a:cubicBezTo>
                  <a:pt x="2226913" y="928105"/>
                  <a:pt x="2262249" y="919387"/>
                  <a:pt x="2286543" y="924473"/>
                </a:cubicBezTo>
                <a:close/>
                <a:moveTo>
                  <a:pt x="216349" y="777369"/>
                </a:moveTo>
                <a:cubicBezTo>
                  <a:pt x="221573" y="782565"/>
                  <a:pt x="232020" y="787762"/>
                  <a:pt x="237244" y="792958"/>
                </a:cubicBezTo>
                <a:cubicBezTo>
                  <a:pt x="252914" y="808548"/>
                  <a:pt x="263361" y="824137"/>
                  <a:pt x="268585" y="844924"/>
                </a:cubicBezTo>
                <a:cubicBezTo>
                  <a:pt x="273808" y="855317"/>
                  <a:pt x="273808" y="870906"/>
                  <a:pt x="268585" y="881299"/>
                </a:cubicBezTo>
                <a:cubicBezTo>
                  <a:pt x="263361" y="902085"/>
                  <a:pt x="247691" y="922871"/>
                  <a:pt x="232020" y="938461"/>
                </a:cubicBezTo>
                <a:cubicBezTo>
                  <a:pt x="226796" y="948854"/>
                  <a:pt x="221573" y="954051"/>
                  <a:pt x="216349" y="954051"/>
                </a:cubicBezTo>
                <a:cubicBezTo>
                  <a:pt x="211126" y="954051"/>
                  <a:pt x="205902" y="948854"/>
                  <a:pt x="205902" y="943658"/>
                </a:cubicBezTo>
                <a:cubicBezTo>
                  <a:pt x="200679" y="933265"/>
                  <a:pt x="195455" y="912478"/>
                  <a:pt x="195455" y="912478"/>
                </a:cubicBezTo>
                <a:cubicBezTo>
                  <a:pt x="169337" y="881299"/>
                  <a:pt x="137996" y="881299"/>
                  <a:pt x="122325" y="881299"/>
                </a:cubicBezTo>
                <a:cubicBezTo>
                  <a:pt x="117102" y="886496"/>
                  <a:pt x="111878" y="886496"/>
                  <a:pt x="106655" y="886496"/>
                </a:cubicBezTo>
                <a:cubicBezTo>
                  <a:pt x="101431" y="886496"/>
                  <a:pt x="90984" y="891692"/>
                  <a:pt x="80537" y="881299"/>
                </a:cubicBezTo>
                <a:cubicBezTo>
                  <a:pt x="75313" y="876103"/>
                  <a:pt x="75313" y="855317"/>
                  <a:pt x="80537" y="850120"/>
                </a:cubicBezTo>
                <a:cubicBezTo>
                  <a:pt x="90984" y="839727"/>
                  <a:pt x="101431" y="844924"/>
                  <a:pt x="106655" y="844924"/>
                </a:cubicBezTo>
                <a:cubicBezTo>
                  <a:pt x="111878" y="844924"/>
                  <a:pt x="117102" y="844924"/>
                  <a:pt x="122325" y="850120"/>
                </a:cubicBezTo>
                <a:cubicBezTo>
                  <a:pt x="137996" y="850120"/>
                  <a:pt x="174561" y="850120"/>
                  <a:pt x="195455" y="818941"/>
                </a:cubicBezTo>
                <a:cubicBezTo>
                  <a:pt x="195455" y="813744"/>
                  <a:pt x="205902" y="798155"/>
                  <a:pt x="211126" y="787762"/>
                </a:cubicBezTo>
                <a:cubicBezTo>
                  <a:pt x="211126" y="782565"/>
                  <a:pt x="216349" y="777369"/>
                  <a:pt x="216349" y="777369"/>
                </a:cubicBezTo>
                <a:close/>
                <a:moveTo>
                  <a:pt x="2185938" y="777368"/>
                </a:moveTo>
                <a:cubicBezTo>
                  <a:pt x="2191139" y="777368"/>
                  <a:pt x="2196341" y="782603"/>
                  <a:pt x="2196341" y="787838"/>
                </a:cubicBezTo>
                <a:cubicBezTo>
                  <a:pt x="2201543" y="798308"/>
                  <a:pt x="2211946" y="819248"/>
                  <a:pt x="2211946" y="819248"/>
                </a:cubicBezTo>
                <a:cubicBezTo>
                  <a:pt x="2232751" y="850659"/>
                  <a:pt x="2263960" y="850659"/>
                  <a:pt x="2279565" y="850659"/>
                </a:cubicBezTo>
                <a:cubicBezTo>
                  <a:pt x="2284766" y="850659"/>
                  <a:pt x="2289968" y="850659"/>
                  <a:pt x="2295169" y="850659"/>
                </a:cubicBezTo>
                <a:cubicBezTo>
                  <a:pt x="2300371" y="845424"/>
                  <a:pt x="2310774" y="840188"/>
                  <a:pt x="2321177" y="850659"/>
                </a:cubicBezTo>
                <a:cubicBezTo>
                  <a:pt x="2326378" y="861129"/>
                  <a:pt x="2326378" y="871599"/>
                  <a:pt x="2321177" y="882069"/>
                </a:cubicBezTo>
                <a:cubicBezTo>
                  <a:pt x="2310774" y="892539"/>
                  <a:pt x="2300371" y="887304"/>
                  <a:pt x="2295169" y="882069"/>
                </a:cubicBezTo>
                <a:cubicBezTo>
                  <a:pt x="2289968" y="882069"/>
                  <a:pt x="2284766" y="882069"/>
                  <a:pt x="2279565" y="882069"/>
                </a:cubicBezTo>
                <a:cubicBezTo>
                  <a:pt x="2263960" y="882069"/>
                  <a:pt x="2232751" y="882069"/>
                  <a:pt x="2211946" y="913479"/>
                </a:cubicBezTo>
                <a:cubicBezTo>
                  <a:pt x="2211946" y="913479"/>
                  <a:pt x="2201543" y="934419"/>
                  <a:pt x="2196341" y="944889"/>
                </a:cubicBezTo>
                <a:cubicBezTo>
                  <a:pt x="2196341" y="950124"/>
                  <a:pt x="2191139" y="960594"/>
                  <a:pt x="2185938" y="955359"/>
                </a:cubicBezTo>
                <a:cubicBezTo>
                  <a:pt x="2149528" y="950124"/>
                  <a:pt x="2123520" y="882069"/>
                  <a:pt x="2133923" y="845424"/>
                </a:cubicBezTo>
                <a:cubicBezTo>
                  <a:pt x="2139125" y="824483"/>
                  <a:pt x="2154729" y="808778"/>
                  <a:pt x="2170334" y="793073"/>
                </a:cubicBezTo>
                <a:cubicBezTo>
                  <a:pt x="2175535" y="782603"/>
                  <a:pt x="2180736" y="777368"/>
                  <a:pt x="2185938" y="777368"/>
                </a:cubicBezTo>
                <a:close/>
                <a:moveTo>
                  <a:pt x="85216" y="632251"/>
                </a:moveTo>
                <a:cubicBezTo>
                  <a:pt x="88516" y="629000"/>
                  <a:pt x="93797" y="627700"/>
                  <a:pt x="101719" y="632901"/>
                </a:cubicBezTo>
                <a:cubicBezTo>
                  <a:pt x="143966" y="653707"/>
                  <a:pt x="175652" y="716125"/>
                  <a:pt x="175652" y="762938"/>
                </a:cubicBezTo>
                <a:cubicBezTo>
                  <a:pt x="170371" y="825356"/>
                  <a:pt x="112281" y="820155"/>
                  <a:pt x="96438" y="799349"/>
                </a:cubicBezTo>
                <a:cubicBezTo>
                  <a:pt x="80595" y="778543"/>
                  <a:pt x="75314" y="762938"/>
                  <a:pt x="96438" y="747334"/>
                </a:cubicBezTo>
                <a:cubicBezTo>
                  <a:pt x="107000" y="742132"/>
                  <a:pt x="112281" y="747334"/>
                  <a:pt x="117561" y="752535"/>
                </a:cubicBezTo>
                <a:cubicBezTo>
                  <a:pt x="122842" y="757737"/>
                  <a:pt x="117561" y="768140"/>
                  <a:pt x="112281" y="773341"/>
                </a:cubicBezTo>
                <a:cubicBezTo>
                  <a:pt x="107000" y="778543"/>
                  <a:pt x="112281" y="778543"/>
                  <a:pt x="112281" y="778543"/>
                </a:cubicBezTo>
                <a:cubicBezTo>
                  <a:pt x="117561" y="783744"/>
                  <a:pt x="122842" y="794147"/>
                  <a:pt x="128123" y="788946"/>
                </a:cubicBezTo>
                <a:cubicBezTo>
                  <a:pt x="138685" y="788946"/>
                  <a:pt x="154528" y="778543"/>
                  <a:pt x="154528" y="762938"/>
                </a:cubicBezTo>
                <a:cubicBezTo>
                  <a:pt x="154528" y="731729"/>
                  <a:pt x="117561" y="710923"/>
                  <a:pt x="101719" y="716125"/>
                </a:cubicBezTo>
                <a:cubicBezTo>
                  <a:pt x="85876" y="716125"/>
                  <a:pt x="80595" y="705722"/>
                  <a:pt x="80595" y="695319"/>
                </a:cubicBezTo>
                <a:cubicBezTo>
                  <a:pt x="80595" y="690117"/>
                  <a:pt x="80595" y="653707"/>
                  <a:pt x="80595" y="643304"/>
                </a:cubicBezTo>
                <a:cubicBezTo>
                  <a:pt x="80595" y="640703"/>
                  <a:pt x="81915" y="635502"/>
                  <a:pt x="85216" y="632251"/>
                </a:cubicBezTo>
                <a:close/>
                <a:moveTo>
                  <a:pt x="2316692" y="632226"/>
                </a:moveTo>
                <a:cubicBezTo>
                  <a:pt x="2319921" y="635469"/>
                  <a:pt x="2321212" y="640657"/>
                  <a:pt x="2321212" y="643251"/>
                </a:cubicBezTo>
                <a:cubicBezTo>
                  <a:pt x="2321212" y="648438"/>
                  <a:pt x="2321212" y="684754"/>
                  <a:pt x="2321212" y="689941"/>
                </a:cubicBezTo>
                <a:cubicBezTo>
                  <a:pt x="2321212" y="700317"/>
                  <a:pt x="2316046" y="710693"/>
                  <a:pt x="2300547" y="710693"/>
                </a:cubicBezTo>
                <a:cubicBezTo>
                  <a:pt x="2285049" y="710693"/>
                  <a:pt x="2248886" y="731444"/>
                  <a:pt x="2248886" y="757384"/>
                </a:cubicBezTo>
                <a:cubicBezTo>
                  <a:pt x="2248886" y="772947"/>
                  <a:pt x="2264384" y="783323"/>
                  <a:pt x="2274717" y="788511"/>
                </a:cubicBezTo>
                <a:cubicBezTo>
                  <a:pt x="2279883" y="788511"/>
                  <a:pt x="2290215" y="783323"/>
                  <a:pt x="2290215" y="778135"/>
                </a:cubicBezTo>
                <a:cubicBezTo>
                  <a:pt x="2295381" y="778135"/>
                  <a:pt x="2295381" y="772947"/>
                  <a:pt x="2290215" y="767759"/>
                </a:cubicBezTo>
                <a:cubicBezTo>
                  <a:pt x="2285049" y="762571"/>
                  <a:pt x="2279883" y="757384"/>
                  <a:pt x="2290215" y="752196"/>
                </a:cubicBezTo>
                <a:cubicBezTo>
                  <a:pt x="2290215" y="747008"/>
                  <a:pt x="2300547" y="741820"/>
                  <a:pt x="2305714" y="747008"/>
                </a:cubicBezTo>
                <a:cubicBezTo>
                  <a:pt x="2326378" y="762571"/>
                  <a:pt x="2326378" y="788511"/>
                  <a:pt x="2305714" y="804074"/>
                </a:cubicBezTo>
                <a:cubicBezTo>
                  <a:pt x="2290215" y="814450"/>
                  <a:pt x="2233387" y="814450"/>
                  <a:pt x="2228221" y="757384"/>
                </a:cubicBezTo>
                <a:cubicBezTo>
                  <a:pt x="2228221" y="726256"/>
                  <a:pt x="2233387" y="700317"/>
                  <a:pt x="2254052" y="674378"/>
                </a:cubicBezTo>
                <a:cubicBezTo>
                  <a:pt x="2274717" y="648438"/>
                  <a:pt x="2290215" y="632875"/>
                  <a:pt x="2300547" y="632875"/>
                </a:cubicBezTo>
                <a:cubicBezTo>
                  <a:pt x="2308297" y="627687"/>
                  <a:pt x="2313463" y="628984"/>
                  <a:pt x="2316692" y="632226"/>
                </a:cubicBezTo>
                <a:close/>
                <a:moveTo>
                  <a:pt x="2197067" y="570517"/>
                </a:moveTo>
                <a:cubicBezTo>
                  <a:pt x="2214503" y="575002"/>
                  <a:pt x="2230001" y="590380"/>
                  <a:pt x="2232584" y="623699"/>
                </a:cubicBezTo>
                <a:cubicBezTo>
                  <a:pt x="2232584" y="659581"/>
                  <a:pt x="2217086" y="680085"/>
                  <a:pt x="2196421" y="705714"/>
                </a:cubicBezTo>
                <a:cubicBezTo>
                  <a:pt x="2175756" y="736470"/>
                  <a:pt x="2165424" y="751848"/>
                  <a:pt x="2155092" y="756974"/>
                </a:cubicBezTo>
                <a:cubicBezTo>
                  <a:pt x="2139593" y="762100"/>
                  <a:pt x="2134427" y="746722"/>
                  <a:pt x="2134427" y="741596"/>
                </a:cubicBezTo>
                <a:cubicBezTo>
                  <a:pt x="2134427" y="736470"/>
                  <a:pt x="2134427" y="690336"/>
                  <a:pt x="2134427" y="680085"/>
                </a:cubicBezTo>
                <a:cubicBezTo>
                  <a:pt x="2134427" y="674959"/>
                  <a:pt x="2139593" y="664707"/>
                  <a:pt x="2155092" y="664707"/>
                </a:cubicBezTo>
                <a:cubicBezTo>
                  <a:pt x="2170590" y="664707"/>
                  <a:pt x="2206753" y="659581"/>
                  <a:pt x="2206753" y="618573"/>
                </a:cubicBezTo>
                <a:cubicBezTo>
                  <a:pt x="2211920" y="598069"/>
                  <a:pt x="2201587" y="587817"/>
                  <a:pt x="2186089" y="587817"/>
                </a:cubicBezTo>
                <a:cubicBezTo>
                  <a:pt x="2180923" y="587817"/>
                  <a:pt x="2175756" y="587817"/>
                  <a:pt x="2170590" y="592943"/>
                </a:cubicBezTo>
                <a:cubicBezTo>
                  <a:pt x="2165424" y="598069"/>
                  <a:pt x="2170590" y="598069"/>
                  <a:pt x="2170590" y="603195"/>
                </a:cubicBezTo>
                <a:cubicBezTo>
                  <a:pt x="2170590" y="608321"/>
                  <a:pt x="2175756" y="608321"/>
                  <a:pt x="2175756" y="613447"/>
                </a:cubicBezTo>
                <a:cubicBezTo>
                  <a:pt x="2180923" y="618573"/>
                  <a:pt x="2175756" y="633951"/>
                  <a:pt x="2160258" y="628825"/>
                </a:cubicBezTo>
                <a:cubicBezTo>
                  <a:pt x="2139593" y="623699"/>
                  <a:pt x="2134427" y="603195"/>
                  <a:pt x="2149926" y="582691"/>
                </a:cubicBezTo>
                <a:cubicBezTo>
                  <a:pt x="2160258" y="572439"/>
                  <a:pt x="2179631" y="566032"/>
                  <a:pt x="2197067" y="570517"/>
                </a:cubicBezTo>
                <a:close/>
                <a:moveTo>
                  <a:pt x="233039" y="566753"/>
                </a:moveTo>
                <a:cubicBezTo>
                  <a:pt x="241111" y="568595"/>
                  <a:pt x="247892" y="572439"/>
                  <a:pt x="251766" y="577565"/>
                </a:cubicBezTo>
                <a:cubicBezTo>
                  <a:pt x="267265" y="598069"/>
                  <a:pt x="262099" y="618573"/>
                  <a:pt x="241434" y="623699"/>
                </a:cubicBezTo>
                <a:cubicBezTo>
                  <a:pt x="225936" y="633951"/>
                  <a:pt x="220769" y="613447"/>
                  <a:pt x="225936" y="608321"/>
                </a:cubicBezTo>
                <a:cubicBezTo>
                  <a:pt x="225936" y="608321"/>
                  <a:pt x="231102" y="608321"/>
                  <a:pt x="231102" y="603195"/>
                </a:cubicBezTo>
                <a:cubicBezTo>
                  <a:pt x="231102" y="598069"/>
                  <a:pt x="236268" y="598069"/>
                  <a:pt x="231102" y="592943"/>
                </a:cubicBezTo>
                <a:cubicBezTo>
                  <a:pt x="225936" y="587817"/>
                  <a:pt x="220769" y="587817"/>
                  <a:pt x="215603" y="587817"/>
                </a:cubicBezTo>
                <a:cubicBezTo>
                  <a:pt x="200105" y="587817"/>
                  <a:pt x="189773" y="598069"/>
                  <a:pt x="194939" y="618573"/>
                </a:cubicBezTo>
                <a:cubicBezTo>
                  <a:pt x="194939" y="659581"/>
                  <a:pt x="231102" y="659581"/>
                  <a:pt x="246600" y="659581"/>
                </a:cubicBezTo>
                <a:cubicBezTo>
                  <a:pt x="262099" y="659581"/>
                  <a:pt x="267265" y="669833"/>
                  <a:pt x="267265" y="674959"/>
                </a:cubicBezTo>
                <a:cubicBezTo>
                  <a:pt x="267265" y="685211"/>
                  <a:pt x="267265" y="736470"/>
                  <a:pt x="267265" y="741596"/>
                </a:cubicBezTo>
                <a:cubicBezTo>
                  <a:pt x="267265" y="746722"/>
                  <a:pt x="262099" y="762100"/>
                  <a:pt x="246600" y="756974"/>
                </a:cubicBezTo>
                <a:cubicBezTo>
                  <a:pt x="236268" y="751848"/>
                  <a:pt x="220769" y="736470"/>
                  <a:pt x="200105" y="705714"/>
                </a:cubicBezTo>
                <a:cubicBezTo>
                  <a:pt x="184606" y="680085"/>
                  <a:pt x="169108" y="659581"/>
                  <a:pt x="169108" y="623699"/>
                </a:cubicBezTo>
                <a:cubicBezTo>
                  <a:pt x="172983" y="573721"/>
                  <a:pt x="208823" y="561226"/>
                  <a:pt x="233039" y="566753"/>
                </a:cubicBezTo>
                <a:close/>
                <a:moveTo>
                  <a:pt x="119061" y="441602"/>
                </a:moveTo>
                <a:cubicBezTo>
                  <a:pt x="124938" y="440958"/>
                  <a:pt x="130161" y="442247"/>
                  <a:pt x="132773" y="447403"/>
                </a:cubicBezTo>
                <a:cubicBezTo>
                  <a:pt x="137996" y="447403"/>
                  <a:pt x="137996" y="452558"/>
                  <a:pt x="143220" y="457714"/>
                </a:cubicBezTo>
                <a:cubicBezTo>
                  <a:pt x="148444" y="478337"/>
                  <a:pt x="169338" y="493804"/>
                  <a:pt x="185008" y="504116"/>
                </a:cubicBezTo>
                <a:cubicBezTo>
                  <a:pt x="190232" y="504116"/>
                  <a:pt x="195456" y="504116"/>
                  <a:pt x="200679" y="504116"/>
                </a:cubicBezTo>
                <a:cubicBezTo>
                  <a:pt x="211126" y="509271"/>
                  <a:pt x="226797" y="509271"/>
                  <a:pt x="237244" y="504116"/>
                </a:cubicBezTo>
                <a:cubicBezTo>
                  <a:pt x="242468" y="504116"/>
                  <a:pt x="242468" y="498960"/>
                  <a:pt x="247691" y="493804"/>
                </a:cubicBezTo>
                <a:cubicBezTo>
                  <a:pt x="252915" y="493804"/>
                  <a:pt x="268585" y="493804"/>
                  <a:pt x="268585" y="509271"/>
                </a:cubicBezTo>
                <a:cubicBezTo>
                  <a:pt x="268585" y="514427"/>
                  <a:pt x="273809" y="514427"/>
                  <a:pt x="273809" y="524738"/>
                </a:cubicBezTo>
                <a:cubicBezTo>
                  <a:pt x="273809" y="529894"/>
                  <a:pt x="268585" y="524738"/>
                  <a:pt x="268585" y="529894"/>
                </a:cubicBezTo>
                <a:cubicBezTo>
                  <a:pt x="268585" y="545361"/>
                  <a:pt x="252915" y="545361"/>
                  <a:pt x="247691" y="540206"/>
                </a:cubicBezTo>
                <a:cubicBezTo>
                  <a:pt x="242468" y="540206"/>
                  <a:pt x="242468" y="535050"/>
                  <a:pt x="237244" y="535050"/>
                </a:cubicBezTo>
                <a:cubicBezTo>
                  <a:pt x="226797" y="529894"/>
                  <a:pt x="211126" y="529894"/>
                  <a:pt x="200679" y="529894"/>
                </a:cubicBezTo>
                <a:cubicBezTo>
                  <a:pt x="195456" y="535050"/>
                  <a:pt x="190232" y="535050"/>
                  <a:pt x="185008" y="535050"/>
                </a:cubicBezTo>
                <a:cubicBezTo>
                  <a:pt x="169338" y="545361"/>
                  <a:pt x="148444" y="560829"/>
                  <a:pt x="143220" y="576296"/>
                </a:cubicBezTo>
                <a:cubicBezTo>
                  <a:pt x="137996" y="586607"/>
                  <a:pt x="137996" y="586607"/>
                  <a:pt x="132773" y="591763"/>
                </a:cubicBezTo>
                <a:cubicBezTo>
                  <a:pt x="117102" y="607230"/>
                  <a:pt x="90985" y="581451"/>
                  <a:pt x="80537" y="565984"/>
                </a:cubicBezTo>
                <a:cubicBezTo>
                  <a:pt x="80537" y="555673"/>
                  <a:pt x="75314" y="545361"/>
                  <a:pt x="75314" y="524738"/>
                </a:cubicBezTo>
                <a:cubicBezTo>
                  <a:pt x="75314" y="493804"/>
                  <a:pt x="80537" y="468025"/>
                  <a:pt x="101432" y="447403"/>
                </a:cubicBezTo>
                <a:cubicBezTo>
                  <a:pt x="106655" y="444825"/>
                  <a:pt x="113185" y="442247"/>
                  <a:pt x="119061" y="441602"/>
                </a:cubicBezTo>
                <a:close/>
                <a:moveTo>
                  <a:pt x="2283537" y="439669"/>
                </a:moveTo>
                <a:cubicBezTo>
                  <a:pt x="2289365" y="439669"/>
                  <a:pt x="2295841" y="442246"/>
                  <a:pt x="2301021" y="447402"/>
                </a:cubicBezTo>
                <a:cubicBezTo>
                  <a:pt x="2332104" y="468025"/>
                  <a:pt x="2337285" y="514427"/>
                  <a:pt x="2321743" y="565984"/>
                </a:cubicBezTo>
                <a:cubicBezTo>
                  <a:pt x="2311382" y="576295"/>
                  <a:pt x="2285480" y="607230"/>
                  <a:pt x="2269938" y="586607"/>
                </a:cubicBezTo>
                <a:cubicBezTo>
                  <a:pt x="2264758" y="586607"/>
                  <a:pt x="2264758" y="581451"/>
                  <a:pt x="2259577" y="576295"/>
                </a:cubicBezTo>
                <a:cubicBezTo>
                  <a:pt x="2254397" y="565984"/>
                  <a:pt x="2223314" y="540205"/>
                  <a:pt x="2202592" y="535049"/>
                </a:cubicBezTo>
                <a:cubicBezTo>
                  <a:pt x="2192231" y="529894"/>
                  <a:pt x="2176689" y="535049"/>
                  <a:pt x="2166328" y="540205"/>
                </a:cubicBezTo>
                <a:cubicBezTo>
                  <a:pt x="2161148" y="540205"/>
                  <a:pt x="2161148" y="540205"/>
                  <a:pt x="2155967" y="545361"/>
                </a:cubicBezTo>
                <a:cubicBezTo>
                  <a:pt x="2150787" y="550517"/>
                  <a:pt x="2135245" y="545361"/>
                  <a:pt x="2135245" y="535049"/>
                </a:cubicBezTo>
                <a:cubicBezTo>
                  <a:pt x="2135245" y="524738"/>
                  <a:pt x="2130065" y="524738"/>
                  <a:pt x="2130065" y="519582"/>
                </a:cubicBezTo>
                <a:cubicBezTo>
                  <a:pt x="2130065" y="509271"/>
                  <a:pt x="2135245" y="509271"/>
                  <a:pt x="2135245" y="504115"/>
                </a:cubicBezTo>
                <a:cubicBezTo>
                  <a:pt x="2135245" y="493804"/>
                  <a:pt x="2150787" y="488648"/>
                  <a:pt x="2155967" y="493804"/>
                </a:cubicBezTo>
                <a:cubicBezTo>
                  <a:pt x="2161148" y="493804"/>
                  <a:pt x="2161148" y="498959"/>
                  <a:pt x="2166328" y="504115"/>
                </a:cubicBezTo>
                <a:cubicBezTo>
                  <a:pt x="2207772" y="509271"/>
                  <a:pt x="2244036" y="504115"/>
                  <a:pt x="2259577" y="457714"/>
                </a:cubicBezTo>
                <a:cubicBezTo>
                  <a:pt x="2264758" y="452558"/>
                  <a:pt x="2264758" y="447402"/>
                  <a:pt x="2269938" y="447402"/>
                </a:cubicBezTo>
                <a:cubicBezTo>
                  <a:pt x="2272528" y="442246"/>
                  <a:pt x="2277709" y="439669"/>
                  <a:pt x="2283537" y="439669"/>
                </a:cubicBezTo>
                <a:close/>
                <a:moveTo>
                  <a:pt x="344829" y="342085"/>
                </a:moveTo>
                <a:lnTo>
                  <a:pt x="344829" y="3446431"/>
                </a:lnTo>
                <a:lnTo>
                  <a:pt x="2060713" y="3446431"/>
                </a:lnTo>
                <a:lnTo>
                  <a:pt x="2060713" y="342085"/>
                </a:lnTo>
                <a:close/>
                <a:moveTo>
                  <a:pt x="326050" y="323306"/>
                </a:moveTo>
                <a:lnTo>
                  <a:pt x="2079492" y="323306"/>
                </a:lnTo>
                <a:lnTo>
                  <a:pt x="2079492" y="3465210"/>
                </a:lnTo>
                <a:lnTo>
                  <a:pt x="326050" y="3465210"/>
                </a:lnTo>
                <a:close/>
                <a:moveTo>
                  <a:pt x="2138948" y="290458"/>
                </a:moveTo>
                <a:cubicBezTo>
                  <a:pt x="2142177" y="289167"/>
                  <a:pt x="2147343" y="289167"/>
                  <a:pt x="2155092" y="291750"/>
                </a:cubicBezTo>
                <a:cubicBezTo>
                  <a:pt x="2191255" y="307248"/>
                  <a:pt x="2232585" y="369242"/>
                  <a:pt x="2227419" y="415738"/>
                </a:cubicBezTo>
                <a:cubicBezTo>
                  <a:pt x="2227419" y="482898"/>
                  <a:pt x="2165425" y="482898"/>
                  <a:pt x="2149926" y="462233"/>
                </a:cubicBezTo>
                <a:cubicBezTo>
                  <a:pt x="2134428" y="441568"/>
                  <a:pt x="2139594" y="415738"/>
                  <a:pt x="2160258" y="410571"/>
                </a:cubicBezTo>
                <a:cubicBezTo>
                  <a:pt x="2175757" y="400239"/>
                  <a:pt x="2180923" y="420904"/>
                  <a:pt x="2175757" y="426070"/>
                </a:cubicBezTo>
                <a:cubicBezTo>
                  <a:pt x="2175757" y="426070"/>
                  <a:pt x="2170591" y="431236"/>
                  <a:pt x="2170591" y="431236"/>
                </a:cubicBezTo>
                <a:cubicBezTo>
                  <a:pt x="2170591" y="436402"/>
                  <a:pt x="2165425" y="441568"/>
                  <a:pt x="2170591" y="446735"/>
                </a:cubicBezTo>
                <a:cubicBezTo>
                  <a:pt x="2175757" y="451901"/>
                  <a:pt x="2180923" y="451901"/>
                  <a:pt x="2186089" y="451901"/>
                </a:cubicBezTo>
                <a:cubicBezTo>
                  <a:pt x="2201588" y="446735"/>
                  <a:pt x="2211920" y="441568"/>
                  <a:pt x="2206754" y="415738"/>
                </a:cubicBezTo>
                <a:cubicBezTo>
                  <a:pt x="2206754" y="379574"/>
                  <a:pt x="2170591" y="374408"/>
                  <a:pt x="2155092" y="379574"/>
                </a:cubicBezTo>
                <a:cubicBezTo>
                  <a:pt x="2139594" y="379574"/>
                  <a:pt x="2134428" y="369242"/>
                  <a:pt x="2134428" y="358910"/>
                </a:cubicBezTo>
                <a:cubicBezTo>
                  <a:pt x="2134428" y="353744"/>
                  <a:pt x="2134428" y="307248"/>
                  <a:pt x="2134428" y="296916"/>
                </a:cubicBezTo>
                <a:cubicBezTo>
                  <a:pt x="2134428" y="294333"/>
                  <a:pt x="2135719" y="291750"/>
                  <a:pt x="2138948" y="290458"/>
                </a:cubicBezTo>
                <a:close/>
                <a:moveTo>
                  <a:pt x="246761" y="280858"/>
                </a:moveTo>
                <a:cubicBezTo>
                  <a:pt x="262138" y="275678"/>
                  <a:pt x="267264" y="286039"/>
                  <a:pt x="267264" y="296400"/>
                </a:cubicBezTo>
                <a:cubicBezTo>
                  <a:pt x="267264" y="301580"/>
                  <a:pt x="267264" y="353385"/>
                  <a:pt x="267264" y="358566"/>
                </a:cubicBezTo>
                <a:cubicBezTo>
                  <a:pt x="267264" y="368927"/>
                  <a:pt x="262138" y="379288"/>
                  <a:pt x="246761" y="379288"/>
                </a:cubicBezTo>
                <a:cubicBezTo>
                  <a:pt x="231383" y="374107"/>
                  <a:pt x="195501" y="379288"/>
                  <a:pt x="195501" y="415551"/>
                </a:cubicBezTo>
                <a:cubicBezTo>
                  <a:pt x="190375" y="441454"/>
                  <a:pt x="200627" y="446634"/>
                  <a:pt x="216005" y="451815"/>
                </a:cubicBezTo>
                <a:cubicBezTo>
                  <a:pt x="221131" y="451815"/>
                  <a:pt x="226257" y="451815"/>
                  <a:pt x="231383" y="446634"/>
                </a:cubicBezTo>
                <a:cubicBezTo>
                  <a:pt x="236509" y="441454"/>
                  <a:pt x="231383" y="436273"/>
                  <a:pt x="231383" y="431093"/>
                </a:cubicBezTo>
                <a:cubicBezTo>
                  <a:pt x="231383" y="431093"/>
                  <a:pt x="226257" y="425912"/>
                  <a:pt x="226257" y="425912"/>
                </a:cubicBezTo>
                <a:cubicBezTo>
                  <a:pt x="221131" y="420732"/>
                  <a:pt x="226257" y="400010"/>
                  <a:pt x="241635" y="410371"/>
                </a:cubicBezTo>
                <a:cubicBezTo>
                  <a:pt x="262138" y="415551"/>
                  <a:pt x="267264" y="441454"/>
                  <a:pt x="251887" y="462176"/>
                </a:cubicBezTo>
                <a:cubicBezTo>
                  <a:pt x="236509" y="482898"/>
                  <a:pt x="169871" y="482898"/>
                  <a:pt x="164745" y="415551"/>
                </a:cubicBezTo>
                <a:cubicBezTo>
                  <a:pt x="164745" y="379288"/>
                  <a:pt x="180123" y="353385"/>
                  <a:pt x="200627" y="327483"/>
                </a:cubicBezTo>
                <a:cubicBezTo>
                  <a:pt x="221131" y="301580"/>
                  <a:pt x="236509" y="286039"/>
                  <a:pt x="246761" y="280858"/>
                </a:cubicBezTo>
                <a:close/>
                <a:moveTo>
                  <a:pt x="124822" y="178822"/>
                </a:moveTo>
                <a:cubicBezTo>
                  <a:pt x="132084" y="178822"/>
                  <a:pt x="138685" y="180123"/>
                  <a:pt x="143966" y="182726"/>
                </a:cubicBezTo>
                <a:cubicBezTo>
                  <a:pt x="170370" y="203547"/>
                  <a:pt x="175651" y="239984"/>
                  <a:pt x="170370" y="276421"/>
                </a:cubicBezTo>
                <a:cubicBezTo>
                  <a:pt x="165089" y="328474"/>
                  <a:pt x="143966" y="380527"/>
                  <a:pt x="112280" y="396143"/>
                </a:cubicBezTo>
                <a:cubicBezTo>
                  <a:pt x="101718" y="406554"/>
                  <a:pt x="91156" y="406554"/>
                  <a:pt x="85875" y="401348"/>
                </a:cubicBezTo>
                <a:cubicBezTo>
                  <a:pt x="85875" y="396143"/>
                  <a:pt x="85875" y="390938"/>
                  <a:pt x="85875" y="390938"/>
                </a:cubicBezTo>
                <a:cubicBezTo>
                  <a:pt x="85875" y="292037"/>
                  <a:pt x="85875" y="292037"/>
                  <a:pt x="85875" y="292037"/>
                </a:cubicBezTo>
                <a:cubicBezTo>
                  <a:pt x="85875" y="286832"/>
                  <a:pt x="85875" y="260805"/>
                  <a:pt x="101718" y="260805"/>
                </a:cubicBezTo>
                <a:cubicBezTo>
                  <a:pt x="112280" y="266011"/>
                  <a:pt x="138685" y="266011"/>
                  <a:pt x="143966" y="250395"/>
                </a:cubicBezTo>
                <a:cubicBezTo>
                  <a:pt x="170370" y="193137"/>
                  <a:pt x="101718" y="187931"/>
                  <a:pt x="112280" y="219163"/>
                </a:cubicBezTo>
                <a:cubicBezTo>
                  <a:pt x="117561" y="229574"/>
                  <a:pt x="112280" y="229574"/>
                  <a:pt x="101718" y="229574"/>
                </a:cubicBezTo>
                <a:cubicBezTo>
                  <a:pt x="80594" y="229574"/>
                  <a:pt x="75313" y="198342"/>
                  <a:pt x="101718" y="182726"/>
                </a:cubicBezTo>
                <a:cubicBezTo>
                  <a:pt x="109640" y="180123"/>
                  <a:pt x="117561" y="178822"/>
                  <a:pt x="124822" y="178822"/>
                </a:cubicBezTo>
                <a:close/>
                <a:moveTo>
                  <a:pt x="2282445" y="174850"/>
                </a:moveTo>
                <a:cubicBezTo>
                  <a:pt x="2289733" y="175173"/>
                  <a:pt x="2297422" y="177758"/>
                  <a:pt x="2305111" y="182926"/>
                </a:cubicBezTo>
                <a:cubicBezTo>
                  <a:pt x="2330741" y="198432"/>
                  <a:pt x="2320489" y="234613"/>
                  <a:pt x="2294859" y="234613"/>
                </a:cubicBezTo>
                <a:cubicBezTo>
                  <a:pt x="2289733" y="234613"/>
                  <a:pt x="2274355" y="229444"/>
                  <a:pt x="2284607" y="213938"/>
                </a:cubicBezTo>
                <a:cubicBezTo>
                  <a:pt x="2294859" y="182926"/>
                  <a:pt x="2233348" y="198432"/>
                  <a:pt x="2264103" y="255287"/>
                </a:cubicBezTo>
                <a:cubicBezTo>
                  <a:pt x="2274355" y="281131"/>
                  <a:pt x="2294859" y="260456"/>
                  <a:pt x="2305111" y="260456"/>
                </a:cubicBezTo>
                <a:cubicBezTo>
                  <a:pt x="2320489" y="265625"/>
                  <a:pt x="2320489" y="296637"/>
                  <a:pt x="2320489" y="296637"/>
                </a:cubicBezTo>
                <a:cubicBezTo>
                  <a:pt x="2320489" y="296637"/>
                  <a:pt x="2320489" y="296637"/>
                  <a:pt x="2320489" y="379335"/>
                </a:cubicBezTo>
                <a:cubicBezTo>
                  <a:pt x="2320489" y="379335"/>
                  <a:pt x="2320489" y="384504"/>
                  <a:pt x="2320489" y="389672"/>
                </a:cubicBezTo>
                <a:cubicBezTo>
                  <a:pt x="2315363" y="394841"/>
                  <a:pt x="2305111" y="400010"/>
                  <a:pt x="2294859" y="394841"/>
                </a:cubicBezTo>
                <a:cubicBezTo>
                  <a:pt x="2253851" y="368998"/>
                  <a:pt x="2228222" y="281131"/>
                  <a:pt x="2238474" y="224275"/>
                </a:cubicBezTo>
                <a:cubicBezTo>
                  <a:pt x="2242318" y="193263"/>
                  <a:pt x="2260579" y="173881"/>
                  <a:pt x="2282445" y="174850"/>
                </a:cubicBezTo>
                <a:close/>
                <a:moveTo>
                  <a:pt x="410765" y="169312"/>
                </a:moveTo>
                <a:cubicBezTo>
                  <a:pt x="418500" y="169069"/>
                  <a:pt x="426316" y="170042"/>
                  <a:pt x="434132" y="172639"/>
                </a:cubicBezTo>
                <a:cubicBezTo>
                  <a:pt x="470608" y="177833"/>
                  <a:pt x="481029" y="208993"/>
                  <a:pt x="465397" y="240154"/>
                </a:cubicBezTo>
                <a:cubicBezTo>
                  <a:pt x="449764" y="271315"/>
                  <a:pt x="402867" y="266122"/>
                  <a:pt x="402867" y="234961"/>
                </a:cubicBezTo>
                <a:cubicBezTo>
                  <a:pt x="408078" y="229767"/>
                  <a:pt x="408078" y="224574"/>
                  <a:pt x="413289" y="224574"/>
                </a:cubicBezTo>
                <a:cubicBezTo>
                  <a:pt x="423710" y="219380"/>
                  <a:pt x="423710" y="224574"/>
                  <a:pt x="423710" y="229767"/>
                </a:cubicBezTo>
                <a:cubicBezTo>
                  <a:pt x="428921" y="240154"/>
                  <a:pt x="439343" y="240154"/>
                  <a:pt x="449764" y="234961"/>
                </a:cubicBezTo>
                <a:cubicBezTo>
                  <a:pt x="454975" y="229767"/>
                  <a:pt x="454975" y="214187"/>
                  <a:pt x="449764" y="203800"/>
                </a:cubicBezTo>
                <a:cubicBezTo>
                  <a:pt x="444553" y="188220"/>
                  <a:pt x="418499" y="188220"/>
                  <a:pt x="418499" y="188220"/>
                </a:cubicBezTo>
                <a:cubicBezTo>
                  <a:pt x="371602" y="193413"/>
                  <a:pt x="371602" y="234961"/>
                  <a:pt x="371602" y="250541"/>
                </a:cubicBezTo>
                <a:cubicBezTo>
                  <a:pt x="371602" y="266122"/>
                  <a:pt x="350759" y="266122"/>
                  <a:pt x="350759" y="266122"/>
                </a:cubicBezTo>
                <a:cubicBezTo>
                  <a:pt x="350759" y="266122"/>
                  <a:pt x="350759" y="266122"/>
                  <a:pt x="309072" y="266122"/>
                </a:cubicBezTo>
                <a:cubicBezTo>
                  <a:pt x="309072" y="266122"/>
                  <a:pt x="303861" y="266122"/>
                  <a:pt x="298651" y="260928"/>
                </a:cubicBezTo>
                <a:cubicBezTo>
                  <a:pt x="293440" y="260928"/>
                  <a:pt x="293440" y="255735"/>
                  <a:pt x="298651" y="240154"/>
                </a:cubicBezTo>
                <a:cubicBezTo>
                  <a:pt x="303861" y="224574"/>
                  <a:pt x="319494" y="208993"/>
                  <a:pt x="345548" y="193413"/>
                </a:cubicBezTo>
                <a:cubicBezTo>
                  <a:pt x="365088" y="181728"/>
                  <a:pt x="387560" y="170042"/>
                  <a:pt x="410765" y="169312"/>
                </a:cubicBezTo>
                <a:close/>
                <a:moveTo>
                  <a:pt x="609252" y="167446"/>
                </a:moveTo>
                <a:cubicBezTo>
                  <a:pt x="640379" y="162252"/>
                  <a:pt x="733761" y="208993"/>
                  <a:pt x="744136" y="240154"/>
                </a:cubicBezTo>
                <a:cubicBezTo>
                  <a:pt x="749324" y="255735"/>
                  <a:pt x="749324" y="260928"/>
                  <a:pt x="744136" y="260928"/>
                </a:cubicBezTo>
                <a:cubicBezTo>
                  <a:pt x="738948" y="266122"/>
                  <a:pt x="733761" y="266122"/>
                  <a:pt x="733761" y="266122"/>
                </a:cubicBezTo>
                <a:cubicBezTo>
                  <a:pt x="687070" y="266122"/>
                  <a:pt x="687070" y="266122"/>
                  <a:pt x="687070" y="266122"/>
                </a:cubicBezTo>
                <a:cubicBezTo>
                  <a:pt x="687070" y="266122"/>
                  <a:pt x="661130" y="266122"/>
                  <a:pt x="661130" y="250541"/>
                </a:cubicBezTo>
                <a:cubicBezTo>
                  <a:pt x="661130" y="234961"/>
                  <a:pt x="666318" y="193413"/>
                  <a:pt x="624815" y="188220"/>
                </a:cubicBezTo>
                <a:cubicBezTo>
                  <a:pt x="624815" y="188220"/>
                  <a:pt x="598876" y="188220"/>
                  <a:pt x="588500" y="203800"/>
                </a:cubicBezTo>
                <a:cubicBezTo>
                  <a:pt x="588500" y="214187"/>
                  <a:pt x="583312" y="229767"/>
                  <a:pt x="593688" y="234961"/>
                </a:cubicBezTo>
                <a:cubicBezTo>
                  <a:pt x="598876" y="240154"/>
                  <a:pt x="609252" y="240154"/>
                  <a:pt x="614440" y="229767"/>
                </a:cubicBezTo>
                <a:cubicBezTo>
                  <a:pt x="619628" y="224574"/>
                  <a:pt x="619628" y="219380"/>
                  <a:pt x="630003" y="224574"/>
                </a:cubicBezTo>
                <a:cubicBezTo>
                  <a:pt x="630003" y="224574"/>
                  <a:pt x="635191" y="229767"/>
                  <a:pt x="635191" y="234961"/>
                </a:cubicBezTo>
                <a:cubicBezTo>
                  <a:pt x="635191" y="266122"/>
                  <a:pt x="583312" y="271315"/>
                  <a:pt x="572937" y="245348"/>
                </a:cubicBezTo>
                <a:cubicBezTo>
                  <a:pt x="557373" y="214187"/>
                  <a:pt x="572937" y="172639"/>
                  <a:pt x="609252" y="167446"/>
                </a:cubicBezTo>
                <a:close/>
                <a:moveTo>
                  <a:pt x="1084259" y="167160"/>
                </a:moveTo>
                <a:cubicBezTo>
                  <a:pt x="1091960" y="166178"/>
                  <a:pt x="1099742" y="166178"/>
                  <a:pt x="1107523" y="167487"/>
                </a:cubicBezTo>
                <a:cubicBezTo>
                  <a:pt x="1143839" y="177957"/>
                  <a:pt x="1159402" y="209368"/>
                  <a:pt x="1143839" y="246013"/>
                </a:cubicBezTo>
                <a:cubicBezTo>
                  <a:pt x="1138651" y="256483"/>
                  <a:pt x="1133463" y="261718"/>
                  <a:pt x="1117899" y="261718"/>
                </a:cubicBezTo>
                <a:cubicBezTo>
                  <a:pt x="1091960" y="266953"/>
                  <a:pt x="1081584" y="251248"/>
                  <a:pt x="1076396" y="235543"/>
                </a:cubicBezTo>
                <a:cubicBezTo>
                  <a:pt x="1081584" y="230308"/>
                  <a:pt x="1081584" y="225073"/>
                  <a:pt x="1086772" y="225073"/>
                </a:cubicBezTo>
                <a:cubicBezTo>
                  <a:pt x="1097148" y="219838"/>
                  <a:pt x="1097148" y="225073"/>
                  <a:pt x="1102336" y="230308"/>
                </a:cubicBezTo>
                <a:cubicBezTo>
                  <a:pt x="1102336" y="240778"/>
                  <a:pt x="1112711" y="240778"/>
                  <a:pt x="1123087" y="235543"/>
                </a:cubicBezTo>
                <a:cubicBezTo>
                  <a:pt x="1128275" y="230308"/>
                  <a:pt x="1128275" y="214603"/>
                  <a:pt x="1123087" y="204133"/>
                </a:cubicBezTo>
                <a:cubicBezTo>
                  <a:pt x="1117899" y="188427"/>
                  <a:pt x="1091960" y="188427"/>
                  <a:pt x="1091960" y="188427"/>
                </a:cubicBezTo>
                <a:cubicBezTo>
                  <a:pt x="1045269" y="193662"/>
                  <a:pt x="1050457" y="235543"/>
                  <a:pt x="1050457" y="251248"/>
                </a:cubicBezTo>
                <a:cubicBezTo>
                  <a:pt x="1050457" y="266953"/>
                  <a:pt x="1029706" y="266953"/>
                  <a:pt x="1029706" y="266953"/>
                </a:cubicBezTo>
                <a:cubicBezTo>
                  <a:pt x="1029706" y="266953"/>
                  <a:pt x="1029706" y="266953"/>
                  <a:pt x="983015" y="266953"/>
                </a:cubicBezTo>
                <a:cubicBezTo>
                  <a:pt x="983015" y="266953"/>
                  <a:pt x="977827" y="266953"/>
                  <a:pt x="972639" y="261718"/>
                </a:cubicBezTo>
                <a:cubicBezTo>
                  <a:pt x="967451" y="261718"/>
                  <a:pt x="967451" y="256483"/>
                  <a:pt x="972639" y="240778"/>
                </a:cubicBezTo>
                <a:cubicBezTo>
                  <a:pt x="977827" y="225073"/>
                  <a:pt x="998578" y="209368"/>
                  <a:pt x="1019330" y="193662"/>
                </a:cubicBezTo>
                <a:cubicBezTo>
                  <a:pt x="1038784" y="181884"/>
                  <a:pt x="1061157" y="170105"/>
                  <a:pt x="1084259" y="167160"/>
                </a:cubicBezTo>
                <a:close/>
                <a:moveTo>
                  <a:pt x="1306527" y="167121"/>
                </a:moveTo>
                <a:cubicBezTo>
                  <a:pt x="1329629" y="170042"/>
                  <a:pt x="1352002" y="181728"/>
                  <a:pt x="1371456" y="193413"/>
                </a:cubicBezTo>
                <a:cubicBezTo>
                  <a:pt x="1392208" y="208993"/>
                  <a:pt x="1412959" y="224574"/>
                  <a:pt x="1418147" y="240154"/>
                </a:cubicBezTo>
                <a:cubicBezTo>
                  <a:pt x="1423335" y="255735"/>
                  <a:pt x="1423335" y="260928"/>
                  <a:pt x="1418147" y="260928"/>
                </a:cubicBezTo>
                <a:cubicBezTo>
                  <a:pt x="1412959" y="266122"/>
                  <a:pt x="1407772" y="266122"/>
                  <a:pt x="1407772" y="266122"/>
                </a:cubicBezTo>
                <a:cubicBezTo>
                  <a:pt x="1366269" y="266122"/>
                  <a:pt x="1366269" y="266122"/>
                  <a:pt x="1366269" y="266122"/>
                </a:cubicBezTo>
                <a:cubicBezTo>
                  <a:pt x="1366269" y="266122"/>
                  <a:pt x="1340329" y="266122"/>
                  <a:pt x="1340329" y="250541"/>
                </a:cubicBezTo>
                <a:cubicBezTo>
                  <a:pt x="1340329" y="234961"/>
                  <a:pt x="1345517" y="193413"/>
                  <a:pt x="1298826" y="188220"/>
                </a:cubicBezTo>
                <a:cubicBezTo>
                  <a:pt x="1298826" y="188220"/>
                  <a:pt x="1278075" y="188220"/>
                  <a:pt x="1267699" y="203800"/>
                </a:cubicBezTo>
                <a:cubicBezTo>
                  <a:pt x="1262511" y="214187"/>
                  <a:pt x="1262511" y="229767"/>
                  <a:pt x="1272887" y="234961"/>
                </a:cubicBezTo>
                <a:cubicBezTo>
                  <a:pt x="1278075" y="240154"/>
                  <a:pt x="1288451" y="240154"/>
                  <a:pt x="1293639" y="229767"/>
                </a:cubicBezTo>
                <a:cubicBezTo>
                  <a:pt x="1293639" y="224574"/>
                  <a:pt x="1293639" y="219380"/>
                  <a:pt x="1304014" y="224574"/>
                </a:cubicBezTo>
                <a:cubicBezTo>
                  <a:pt x="1309202" y="224574"/>
                  <a:pt x="1314390" y="229767"/>
                  <a:pt x="1314390" y="234961"/>
                </a:cubicBezTo>
                <a:cubicBezTo>
                  <a:pt x="1309202" y="271315"/>
                  <a:pt x="1267699" y="271315"/>
                  <a:pt x="1252136" y="245348"/>
                </a:cubicBezTo>
                <a:cubicBezTo>
                  <a:pt x="1231384" y="208993"/>
                  <a:pt x="1246948" y="172639"/>
                  <a:pt x="1283263" y="167446"/>
                </a:cubicBezTo>
                <a:cubicBezTo>
                  <a:pt x="1291045" y="166147"/>
                  <a:pt x="1298826" y="166147"/>
                  <a:pt x="1306527" y="167121"/>
                </a:cubicBezTo>
                <a:close/>
                <a:moveTo>
                  <a:pt x="1764324" y="162840"/>
                </a:moveTo>
                <a:cubicBezTo>
                  <a:pt x="1771992" y="161785"/>
                  <a:pt x="1779742" y="161785"/>
                  <a:pt x="1787491" y="163083"/>
                </a:cubicBezTo>
                <a:cubicBezTo>
                  <a:pt x="1823654" y="168277"/>
                  <a:pt x="1844319" y="204631"/>
                  <a:pt x="1823654" y="240985"/>
                </a:cubicBezTo>
                <a:cubicBezTo>
                  <a:pt x="1808156" y="266953"/>
                  <a:pt x="1761660" y="261759"/>
                  <a:pt x="1761660" y="230598"/>
                </a:cubicBezTo>
                <a:cubicBezTo>
                  <a:pt x="1761660" y="225405"/>
                  <a:pt x="1761660" y="220211"/>
                  <a:pt x="1766826" y="220211"/>
                </a:cubicBezTo>
                <a:cubicBezTo>
                  <a:pt x="1777159" y="215018"/>
                  <a:pt x="1777159" y="220211"/>
                  <a:pt x="1782325" y="230598"/>
                </a:cubicBezTo>
                <a:cubicBezTo>
                  <a:pt x="1787491" y="235792"/>
                  <a:pt x="1792657" y="235792"/>
                  <a:pt x="1802989" y="230598"/>
                </a:cubicBezTo>
                <a:cubicBezTo>
                  <a:pt x="1808156" y="225405"/>
                  <a:pt x="1808156" y="209824"/>
                  <a:pt x="1802989" y="199437"/>
                </a:cubicBezTo>
                <a:cubicBezTo>
                  <a:pt x="1797823" y="183857"/>
                  <a:pt x="1771992" y="183857"/>
                  <a:pt x="1771992" y="183857"/>
                </a:cubicBezTo>
                <a:cubicBezTo>
                  <a:pt x="1725497" y="189050"/>
                  <a:pt x="1730663" y="230598"/>
                  <a:pt x="1730663" y="246179"/>
                </a:cubicBezTo>
                <a:cubicBezTo>
                  <a:pt x="1730663" y="261759"/>
                  <a:pt x="1709999" y="261759"/>
                  <a:pt x="1709999" y="261759"/>
                </a:cubicBezTo>
                <a:cubicBezTo>
                  <a:pt x="1709999" y="261759"/>
                  <a:pt x="1709999" y="261759"/>
                  <a:pt x="1663503" y="261759"/>
                </a:cubicBezTo>
                <a:cubicBezTo>
                  <a:pt x="1663503" y="261759"/>
                  <a:pt x="1658337" y="261759"/>
                  <a:pt x="1653171" y="256566"/>
                </a:cubicBezTo>
                <a:cubicBezTo>
                  <a:pt x="1653171" y="256566"/>
                  <a:pt x="1648005" y="251372"/>
                  <a:pt x="1653171" y="235792"/>
                </a:cubicBezTo>
                <a:cubicBezTo>
                  <a:pt x="1658337" y="220211"/>
                  <a:pt x="1673835" y="204631"/>
                  <a:pt x="1699666" y="194244"/>
                </a:cubicBezTo>
                <a:cubicBezTo>
                  <a:pt x="1719039" y="178664"/>
                  <a:pt x="1741318" y="166004"/>
                  <a:pt x="1764324" y="162840"/>
                </a:cubicBezTo>
                <a:close/>
                <a:moveTo>
                  <a:pt x="1963600" y="158683"/>
                </a:moveTo>
                <a:cubicBezTo>
                  <a:pt x="1994597" y="153527"/>
                  <a:pt x="2025594" y="174150"/>
                  <a:pt x="2051424" y="189617"/>
                </a:cubicBezTo>
                <a:cubicBezTo>
                  <a:pt x="2077255" y="205084"/>
                  <a:pt x="2092754" y="220552"/>
                  <a:pt x="2103086" y="236019"/>
                </a:cubicBezTo>
                <a:cubicBezTo>
                  <a:pt x="2108252" y="251486"/>
                  <a:pt x="2103086" y="256642"/>
                  <a:pt x="2097920" y="256642"/>
                </a:cubicBezTo>
                <a:cubicBezTo>
                  <a:pt x="2097920" y="261797"/>
                  <a:pt x="2087587" y="261797"/>
                  <a:pt x="2087587" y="261797"/>
                </a:cubicBezTo>
                <a:cubicBezTo>
                  <a:pt x="2046258" y="261797"/>
                  <a:pt x="2046258" y="261797"/>
                  <a:pt x="2046258" y="261797"/>
                </a:cubicBezTo>
                <a:cubicBezTo>
                  <a:pt x="2046258" y="261797"/>
                  <a:pt x="2020427" y="261797"/>
                  <a:pt x="2020427" y="246330"/>
                </a:cubicBezTo>
                <a:cubicBezTo>
                  <a:pt x="2020427" y="230863"/>
                  <a:pt x="2025594" y="189617"/>
                  <a:pt x="1979098" y="184461"/>
                </a:cubicBezTo>
                <a:cubicBezTo>
                  <a:pt x="1979098" y="184461"/>
                  <a:pt x="1958434" y="184461"/>
                  <a:pt x="1948101" y="199929"/>
                </a:cubicBezTo>
                <a:cubicBezTo>
                  <a:pt x="1942935" y="210240"/>
                  <a:pt x="1942935" y="225707"/>
                  <a:pt x="1953267" y="230863"/>
                </a:cubicBezTo>
                <a:cubicBezTo>
                  <a:pt x="1958434" y="236019"/>
                  <a:pt x="1968766" y="236019"/>
                  <a:pt x="1973932" y="230863"/>
                </a:cubicBezTo>
                <a:cubicBezTo>
                  <a:pt x="1979098" y="220552"/>
                  <a:pt x="1979098" y="215396"/>
                  <a:pt x="1989430" y="220552"/>
                </a:cubicBezTo>
                <a:cubicBezTo>
                  <a:pt x="1989430" y="220552"/>
                  <a:pt x="1994597" y="225707"/>
                  <a:pt x="1994597" y="230863"/>
                </a:cubicBezTo>
                <a:cubicBezTo>
                  <a:pt x="1989430" y="266953"/>
                  <a:pt x="1942935" y="266953"/>
                  <a:pt x="1927437" y="241174"/>
                </a:cubicBezTo>
                <a:cubicBezTo>
                  <a:pt x="1911938" y="205084"/>
                  <a:pt x="1927437" y="168994"/>
                  <a:pt x="1963600" y="158683"/>
                </a:cubicBezTo>
                <a:close/>
                <a:moveTo>
                  <a:pt x="691019" y="79708"/>
                </a:moveTo>
                <a:cubicBezTo>
                  <a:pt x="696830" y="79221"/>
                  <a:pt x="708454" y="80195"/>
                  <a:pt x="708454" y="95776"/>
                </a:cubicBezTo>
                <a:cubicBezTo>
                  <a:pt x="708454" y="111356"/>
                  <a:pt x="703288" y="152904"/>
                  <a:pt x="749784" y="158097"/>
                </a:cubicBezTo>
                <a:cubicBezTo>
                  <a:pt x="749784" y="158097"/>
                  <a:pt x="775614" y="158097"/>
                  <a:pt x="780781" y="137323"/>
                </a:cubicBezTo>
                <a:cubicBezTo>
                  <a:pt x="785947" y="132130"/>
                  <a:pt x="785947" y="116549"/>
                  <a:pt x="775614" y="106162"/>
                </a:cubicBezTo>
                <a:cubicBezTo>
                  <a:pt x="770448" y="100969"/>
                  <a:pt x="760116" y="106162"/>
                  <a:pt x="754950" y="111356"/>
                </a:cubicBezTo>
                <a:cubicBezTo>
                  <a:pt x="754950" y="116549"/>
                  <a:pt x="754950" y="126936"/>
                  <a:pt x="744617" y="121743"/>
                </a:cubicBezTo>
                <a:cubicBezTo>
                  <a:pt x="739451" y="121743"/>
                  <a:pt x="734285" y="116549"/>
                  <a:pt x="734285" y="111356"/>
                </a:cubicBezTo>
                <a:cubicBezTo>
                  <a:pt x="734285" y="90582"/>
                  <a:pt x="749784" y="80195"/>
                  <a:pt x="775614" y="80195"/>
                </a:cubicBezTo>
                <a:cubicBezTo>
                  <a:pt x="791113" y="80195"/>
                  <a:pt x="791113" y="90582"/>
                  <a:pt x="796279" y="100969"/>
                </a:cubicBezTo>
                <a:cubicBezTo>
                  <a:pt x="816944" y="137323"/>
                  <a:pt x="801445" y="168484"/>
                  <a:pt x="765282" y="173678"/>
                </a:cubicBezTo>
                <a:cubicBezTo>
                  <a:pt x="734285" y="184065"/>
                  <a:pt x="703288" y="168484"/>
                  <a:pt x="677457" y="152904"/>
                </a:cubicBezTo>
                <a:cubicBezTo>
                  <a:pt x="651627" y="137323"/>
                  <a:pt x="630962" y="121743"/>
                  <a:pt x="625796" y="100969"/>
                </a:cubicBezTo>
                <a:cubicBezTo>
                  <a:pt x="620630" y="90582"/>
                  <a:pt x="625796" y="85389"/>
                  <a:pt x="625796" y="80195"/>
                </a:cubicBezTo>
                <a:cubicBezTo>
                  <a:pt x="630962" y="80195"/>
                  <a:pt x="636128" y="80195"/>
                  <a:pt x="636128" y="80195"/>
                </a:cubicBezTo>
                <a:cubicBezTo>
                  <a:pt x="687790" y="80195"/>
                  <a:pt x="687790" y="80195"/>
                  <a:pt x="687790" y="80195"/>
                </a:cubicBezTo>
                <a:cubicBezTo>
                  <a:pt x="687790" y="80195"/>
                  <a:pt x="689081" y="79871"/>
                  <a:pt x="691019" y="79708"/>
                </a:cubicBezTo>
                <a:close/>
                <a:moveTo>
                  <a:pt x="837699" y="79364"/>
                </a:moveTo>
                <a:cubicBezTo>
                  <a:pt x="848142" y="79364"/>
                  <a:pt x="858586" y="79364"/>
                  <a:pt x="869029" y="79364"/>
                </a:cubicBezTo>
                <a:cubicBezTo>
                  <a:pt x="874251" y="79364"/>
                  <a:pt x="874251" y="94863"/>
                  <a:pt x="869029" y="100029"/>
                </a:cubicBezTo>
                <a:cubicBezTo>
                  <a:pt x="863808" y="110361"/>
                  <a:pt x="863808" y="131026"/>
                  <a:pt x="863808" y="131026"/>
                </a:cubicBezTo>
                <a:cubicBezTo>
                  <a:pt x="863808" y="151690"/>
                  <a:pt x="879473" y="182687"/>
                  <a:pt x="900360" y="198186"/>
                </a:cubicBezTo>
                <a:cubicBezTo>
                  <a:pt x="916026" y="203352"/>
                  <a:pt x="936913" y="208518"/>
                  <a:pt x="936913" y="218850"/>
                </a:cubicBezTo>
                <a:cubicBezTo>
                  <a:pt x="936913" y="229183"/>
                  <a:pt x="916026" y="239515"/>
                  <a:pt x="905582" y="239515"/>
                </a:cubicBezTo>
                <a:cubicBezTo>
                  <a:pt x="889917" y="239515"/>
                  <a:pt x="879473" y="249847"/>
                  <a:pt x="879473" y="249847"/>
                </a:cubicBezTo>
                <a:cubicBezTo>
                  <a:pt x="863808" y="275678"/>
                  <a:pt x="837699" y="275678"/>
                  <a:pt x="816811" y="249847"/>
                </a:cubicBezTo>
                <a:cubicBezTo>
                  <a:pt x="816811" y="249847"/>
                  <a:pt x="811589" y="239515"/>
                  <a:pt x="795924" y="239515"/>
                </a:cubicBezTo>
                <a:cubicBezTo>
                  <a:pt x="785480" y="239515"/>
                  <a:pt x="764593" y="234349"/>
                  <a:pt x="764593" y="218850"/>
                </a:cubicBezTo>
                <a:cubicBezTo>
                  <a:pt x="764593" y="208518"/>
                  <a:pt x="785480" y="203352"/>
                  <a:pt x="801146" y="198186"/>
                </a:cubicBezTo>
                <a:cubicBezTo>
                  <a:pt x="806368" y="193020"/>
                  <a:pt x="816811" y="182687"/>
                  <a:pt x="827255" y="167189"/>
                </a:cubicBezTo>
                <a:cubicBezTo>
                  <a:pt x="832477" y="156856"/>
                  <a:pt x="837699" y="146524"/>
                  <a:pt x="837699" y="131026"/>
                </a:cubicBezTo>
                <a:cubicBezTo>
                  <a:pt x="837699" y="131026"/>
                  <a:pt x="842920" y="110361"/>
                  <a:pt x="837699" y="100029"/>
                </a:cubicBezTo>
                <a:cubicBezTo>
                  <a:pt x="832477" y="94863"/>
                  <a:pt x="827255" y="79364"/>
                  <a:pt x="837699" y="79364"/>
                </a:cubicBezTo>
                <a:close/>
                <a:moveTo>
                  <a:pt x="946330" y="79178"/>
                </a:moveTo>
                <a:cubicBezTo>
                  <a:pt x="951856" y="79984"/>
                  <a:pt x="957383" y="82240"/>
                  <a:pt x="962584" y="86106"/>
                </a:cubicBezTo>
                <a:cubicBezTo>
                  <a:pt x="967786" y="91262"/>
                  <a:pt x="972987" y="101573"/>
                  <a:pt x="972987" y="111885"/>
                </a:cubicBezTo>
                <a:cubicBezTo>
                  <a:pt x="972987" y="117041"/>
                  <a:pt x="967786" y="122196"/>
                  <a:pt x="962584" y="122196"/>
                </a:cubicBezTo>
                <a:cubicBezTo>
                  <a:pt x="952181" y="127352"/>
                  <a:pt x="952181" y="117041"/>
                  <a:pt x="952181" y="111885"/>
                </a:cubicBezTo>
                <a:cubicBezTo>
                  <a:pt x="946980" y="106729"/>
                  <a:pt x="936577" y="101573"/>
                  <a:pt x="926174" y="106729"/>
                </a:cubicBezTo>
                <a:cubicBezTo>
                  <a:pt x="920973" y="117041"/>
                  <a:pt x="920973" y="132508"/>
                  <a:pt x="926174" y="137664"/>
                </a:cubicBezTo>
                <a:cubicBezTo>
                  <a:pt x="931376" y="158286"/>
                  <a:pt x="957383" y="158286"/>
                  <a:pt x="957383" y="158286"/>
                </a:cubicBezTo>
                <a:cubicBezTo>
                  <a:pt x="1004196" y="153131"/>
                  <a:pt x="998995" y="111885"/>
                  <a:pt x="998995" y="96418"/>
                </a:cubicBezTo>
                <a:cubicBezTo>
                  <a:pt x="998995" y="75795"/>
                  <a:pt x="1019801" y="80951"/>
                  <a:pt x="1019801" y="80951"/>
                </a:cubicBezTo>
                <a:cubicBezTo>
                  <a:pt x="1019801" y="80951"/>
                  <a:pt x="1019801" y="80951"/>
                  <a:pt x="1066614" y="80951"/>
                </a:cubicBezTo>
                <a:cubicBezTo>
                  <a:pt x="1066614" y="80951"/>
                  <a:pt x="1077017" y="80951"/>
                  <a:pt x="1077017" y="80951"/>
                </a:cubicBezTo>
                <a:cubicBezTo>
                  <a:pt x="1082219" y="86106"/>
                  <a:pt x="1087420" y="91262"/>
                  <a:pt x="1082219" y="101573"/>
                </a:cubicBezTo>
                <a:cubicBezTo>
                  <a:pt x="1071816" y="122196"/>
                  <a:pt x="1051010" y="137664"/>
                  <a:pt x="1030204" y="153131"/>
                </a:cubicBezTo>
                <a:cubicBezTo>
                  <a:pt x="1004196" y="168598"/>
                  <a:pt x="972987" y="184065"/>
                  <a:pt x="941778" y="178909"/>
                </a:cubicBezTo>
                <a:cubicBezTo>
                  <a:pt x="905368" y="168598"/>
                  <a:pt x="884562" y="137664"/>
                  <a:pt x="905368" y="106729"/>
                </a:cubicBezTo>
                <a:cubicBezTo>
                  <a:pt x="913170" y="87395"/>
                  <a:pt x="929750" y="76762"/>
                  <a:pt x="946330" y="79178"/>
                </a:cubicBezTo>
                <a:close/>
                <a:moveTo>
                  <a:pt x="1193212" y="77097"/>
                </a:moveTo>
                <a:cubicBezTo>
                  <a:pt x="1203656" y="77097"/>
                  <a:pt x="1214099" y="83555"/>
                  <a:pt x="1221932" y="96470"/>
                </a:cubicBezTo>
                <a:cubicBezTo>
                  <a:pt x="1221932" y="96470"/>
                  <a:pt x="1232376" y="101636"/>
                  <a:pt x="1248041" y="106802"/>
                </a:cubicBezTo>
                <a:cubicBezTo>
                  <a:pt x="1258485" y="106802"/>
                  <a:pt x="1279372" y="111968"/>
                  <a:pt x="1279372" y="127467"/>
                </a:cubicBezTo>
                <a:cubicBezTo>
                  <a:pt x="1279372" y="137799"/>
                  <a:pt x="1253263" y="142965"/>
                  <a:pt x="1242819" y="148131"/>
                </a:cubicBezTo>
                <a:cubicBezTo>
                  <a:pt x="1221932" y="158464"/>
                  <a:pt x="1206267" y="194627"/>
                  <a:pt x="1206267" y="215292"/>
                </a:cubicBezTo>
                <a:cubicBezTo>
                  <a:pt x="1206267" y="215292"/>
                  <a:pt x="1206267" y="230790"/>
                  <a:pt x="1211488" y="241122"/>
                </a:cubicBezTo>
                <a:cubicBezTo>
                  <a:pt x="1216710" y="251455"/>
                  <a:pt x="1216710" y="266953"/>
                  <a:pt x="1206267" y="266953"/>
                </a:cubicBezTo>
                <a:cubicBezTo>
                  <a:pt x="1201045" y="266953"/>
                  <a:pt x="1190601" y="266953"/>
                  <a:pt x="1180158" y="266953"/>
                </a:cubicBezTo>
                <a:cubicBezTo>
                  <a:pt x="1169714" y="266953"/>
                  <a:pt x="1174936" y="251455"/>
                  <a:pt x="1180158" y="241122"/>
                </a:cubicBezTo>
                <a:cubicBezTo>
                  <a:pt x="1185379" y="230790"/>
                  <a:pt x="1185379" y="215292"/>
                  <a:pt x="1185379" y="215292"/>
                </a:cubicBezTo>
                <a:cubicBezTo>
                  <a:pt x="1180158" y="199793"/>
                  <a:pt x="1174936" y="184295"/>
                  <a:pt x="1169714" y="173962"/>
                </a:cubicBezTo>
                <a:cubicBezTo>
                  <a:pt x="1159270" y="163630"/>
                  <a:pt x="1148827" y="153298"/>
                  <a:pt x="1143605" y="148131"/>
                </a:cubicBezTo>
                <a:cubicBezTo>
                  <a:pt x="1133161" y="142965"/>
                  <a:pt x="1112274" y="137799"/>
                  <a:pt x="1107052" y="122301"/>
                </a:cubicBezTo>
                <a:cubicBezTo>
                  <a:pt x="1107052" y="111968"/>
                  <a:pt x="1127939" y="106802"/>
                  <a:pt x="1143605" y="106802"/>
                </a:cubicBezTo>
                <a:cubicBezTo>
                  <a:pt x="1154048" y="101636"/>
                  <a:pt x="1164492" y="96470"/>
                  <a:pt x="1164492" y="96470"/>
                </a:cubicBezTo>
                <a:cubicBezTo>
                  <a:pt x="1172325" y="83555"/>
                  <a:pt x="1182769" y="77097"/>
                  <a:pt x="1193212" y="77097"/>
                </a:cubicBezTo>
                <a:close/>
                <a:moveTo>
                  <a:pt x="515929" y="77097"/>
                </a:moveTo>
                <a:cubicBezTo>
                  <a:pt x="526290" y="77097"/>
                  <a:pt x="536651" y="83555"/>
                  <a:pt x="547012" y="96470"/>
                </a:cubicBezTo>
                <a:cubicBezTo>
                  <a:pt x="547012" y="96470"/>
                  <a:pt x="552193" y="106802"/>
                  <a:pt x="567734" y="106802"/>
                </a:cubicBezTo>
                <a:cubicBezTo>
                  <a:pt x="578095" y="106802"/>
                  <a:pt x="598817" y="111968"/>
                  <a:pt x="598817" y="127467"/>
                </a:cubicBezTo>
                <a:cubicBezTo>
                  <a:pt x="598817" y="137799"/>
                  <a:pt x="572915" y="142965"/>
                  <a:pt x="562554" y="148131"/>
                </a:cubicBezTo>
                <a:cubicBezTo>
                  <a:pt x="557373" y="153298"/>
                  <a:pt x="541832" y="158464"/>
                  <a:pt x="536651" y="173962"/>
                </a:cubicBezTo>
                <a:cubicBezTo>
                  <a:pt x="526290" y="184295"/>
                  <a:pt x="531471" y="199793"/>
                  <a:pt x="526290" y="215292"/>
                </a:cubicBezTo>
                <a:cubicBezTo>
                  <a:pt x="526290" y="215292"/>
                  <a:pt x="526290" y="230790"/>
                  <a:pt x="531471" y="241122"/>
                </a:cubicBezTo>
                <a:cubicBezTo>
                  <a:pt x="536651" y="251455"/>
                  <a:pt x="541832" y="266953"/>
                  <a:pt x="531471" y="266953"/>
                </a:cubicBezTo>
                <a:cubicBezTo>
                  <a:pt x="526290" y="266953"/>
                  <a:pt x="510749" y="266953"/>
                  <a:pt x="505568" y="266953"/>
                </a:cubicBezTo>
                <a:cubicBezTo>
                  <a:pt x="495207" y="266953"/>
                  <a:pt x="500388" y="251455"/>
                  <a:pt x="505568" y="241122"/>
                </a:cubicBezTo>
                <a:cubicBezTo>
                  <a:pt x="510749" y="230790"/>
                  <a:pt x="510749" y="215292"/>
                  <a:pt x="510749" y="215292"/>
                </a:cubicBezTo>
                <a:cubicBezTo>
                  <a:pt x="505568" y="194627"/>
                  <a:pt x="484846" y="158464"/>
                  <a:pt x="469305" y="148131"/>
                </a:cubicBezTo>
                <a:cubicBezTo>
                  <a:pt x="453763" y="142965"/>
                  <a:pt x="433041" y="137799"/>
                  <a:pt x="433041" y="122301"/>
                </a:cubicBezTo>
                <a:cubicBezTo>
                  <a:pt x="433041" y="111968"/>
                  <a:pt x="453763" y="106802"/>
                  <a:pt x="464124" y="106802"/>
                </a:cubicBezTo>
                <a:cubicBezTo>
                  <a:pt x="479666" y="101636"/>
                  <a:pt x="484846" y="96470"/>
                  <a:pt x="484846" y="96470"/>
                </a:cubicBezTo>
                <a:cubicBezTo>
                  <a:pt x="495207" y="83555"/>
                  <a:pt x="505568" y="77097"/>
                  <a:pt x="515929" y="77097"/>
                </a:cubicBezTo>
                <a:close/>
                <a:moveTo>
                  <a:pt x="149005" y="75001"/>
                </a:moveTo>
                <a:cubicBezTo>
                  <a:pt x="164568" y="75001"/>
                  <a:pt x="174944" y="75001"/>
                  <a:pt x="164568" y="100940"/>
                </a:cubicBezTo>
                <a:cubicBezTo>
                  <a:pt x="159380" y="106128"/>
                  <a:pt x="164568" y="106128"/>
                  <a:pt x="164568" y="111316"/>
                </a:cubicBezTo>
                <a:cubicBezTo>
                  <a:pt x="164568" y="132068"/>
                  <a:pt x="185320" y="158007"/>
                  <a:pt x="200883" y="168383"/>
                </a:cubicBezTo>
                <a:cubicBezTo>
                  <a:pt x="226822" y="189134"/>
                  <a:pt x="263138" y="183946"/>
                  <a:pt x="273513" y="189134"/>
                </a:cubicBezTo>
                <a:cubicBezTo>
                  <a:pt x="289077" y="194322"/>
                  <a:pt x="278701" y="204698"/>
                  <a:pt x="273513" y="209886"/>
                </a:cubicBezTo>
                <a:cubicBezTo>
                  <a:pt x="263138" y="215073"/>
                  <a:pt x="263138" y="215073"/>
                  <a:pt x="257950" y="225449"/>
                </a:cubicBezTo>
                <a:cubicBezTo>
                  <a:pt x="252762" y="241013"/>
                  <a:pt x="247574" y="246201"/>
                  <a:pt x="232010" y="251389"/>
                </a:cubicBezTo>
                <a:cubicBezTo>
                  <a:pt x="216447" y="251389"/>
                  <a:pt x="216447" y="266952"/>
                  <a:pt x="200883" y="261764"/>
                </a:cubicBezTo>
                <a:cubicBezTo>
                  <a:pt x="195695" y="261764"/>
                  <a:pt x="190507" y="251389"/>
                  <a:pt x="195695" y="235825"/>
                </a:cubicBezTo>
                <a:cubicBezTo>
                  <a:pt x="195695" y="215073"/>
                  <a:pt x="195695" y="199510"/>
                  <a:pt x="174944" y="178758"/>
                </a:cubicBezTo>
                <a:cubicBezTo>
                  <a:pt x="159380" y="158007"/>
                  <a:pt x="154192" y="147631"/>
                  <a:pt x="128253" y="142443"/>
                </a:cubicBezTo>
                <a:cubicBezTo>
                  <a:pt x="117877" y="137256"/>
                  <a:pt x="107502" y="142443"/>
                  <a:pt x="102314" y="142443"/>
                </a:cubicBezTo>
                <a:cubicBezTo>
                  <a:pt x="97126" y="137256"/>
                  <a:pt x="102314" y="121692"/>
                  <a:pt x="107502" y="106128"/>
                </a:cubicBezTo>
                <a:cubicBezTo>
                  <a:pt x="117877" y="85377"/>
                  <a:pt x="128253" y="80189"/>
                  <a:pt x="149005" y="75001"/>
                </a:cubicBezTo>
                <a:close/>
                <a:moveTo>
                  <a:pt x="1439132" y="72616"/>
                </a:moveTo>
                <a:cubicBezTo>
                  <a:pt x="1454146" y="69938"/>
                  <a:pt x="1467707" y="79676"/>
                  <a:pt x="1475456" y="95256"/>
                </a:cubicBezTo>
                <a:cubicBezTo>
                  <a:pt x="1490955" y="126417"/>
                  <a:pt x="1475456" y="162772"/>
                  <a:pt x="1439293" y="167965"/>
                </a:cubicBezTo>
                <a:cubicBezTo>
                  <a:pt x="1408296" y="173159"/>
                  <a:pt x="1372133" y="157578"/>
                  <a:pt x="1346302" y="141998"/>
                </a:cubicBezTo>
                <a:cubicBezTo>
                  <a:pt x="1325638" y="126417"/>
                  <a:pt x="1310139" y="110837"/>
                  <a:pt x="1299807" y="95256"/>
                </a:cubicBezTo>
                <a:cubicBezTo>
                  <a:pt x="1294641" y="84870"/>
                  <a:pt x="1299807" y="79676"/>
                  <a:pt x="1304973" y="74483"/>
                </a:cubicBezTo>
                <a:cubicBezTo>
                  <a:pt x="1304973" y="74483"/>
                  <a:pt x="1315305" y="74483"/>
                  <a:pt x="1315305" y="74483"/>
                </a:cubicBezTo>
                <a:cubicBezTo>
                  <a:pt x="1361801" y="74483"/>
                  <a:pt x="1361801" y="74483"/>
                  <a:pt x="1361801" y="74483"/>
                </a:cubicBezTo>
                <a:cubicBezTo>
                  <a:pt x="1361801" y="74483"/>
                  <a:pt x="1382465" y="69289"/>
                  <a:pt x="1382465" y="84870"/>
                </a:cubicBezTo>
                <a:cubicBezTo>
                  <a:pt x="1382465" y="100450"/>
                  <a:pt x="1377299" y="147191"/>
                  <a:pt x="1423795" y="147191"/>
                </a:cubicBezTo>
                <a:cubicBezTo>
                  <a:pt x="1423795" y="147191"/>
                  <a:pt x="1449625" y="152385"/>
                  <a:pt x="1454792" y="131611"/>
                </a:cubicBezTo>
                <a:cubicBezTo>
                  <a:pt x="1459958" y="121224"/>
                  <a:pt x="1459958" y="105643"/>
                  <a:pt x="1454792" y="100450"/>
                </a:cubicBezTo>
                <a:cubicBezTo>
                  <a:pt x="1444459" y="95256"/>
                  <a:pt x="1434127" y="100450"/>
                  <a:pt x="1434127" y="105643"/>
                </a:cubicBezTo>
                <a:cubicBezTo>
                  <a:pt x="1428961" y="110837"/>
                  <a:pt x="1428961" y="116030"/>
                  <a:pt x="1418628" y="116030"/>
                </a:cubicBezTo>
                <a:cubicBezTo>
                  <a:pt x="1413462" y="110837"/>
                  <a:pt x="1413462" y="110837"/>
                  <a:pt x="1408296" y="100450"/>
                </a:cubicBezTo>
                <a:cubicBezTo>
                  <a:pt x="1413462" y="95256"/>
                  <a:pt x="1413462" y="84870"/>
                  <a:pt x="1423795" y="79676"/>
                </a:cubicBezTo>
                <a:cubicBezTo>
                  <a:pt x="1428961" y="75781"/>
                  <a:pt x="1434127" y="73509"/>
                  <a:pt x="1439132" y="72616"/>
                </a:cubicBezTo>
                <a:close/>
                <a:moveTo>
                  <a:pt x="1616854" y="72473"/>
                </a:moveTo>
                <a:cubicBezTo>
                  <a:pt x="1631100" y="73118"/>
                  <a:pt x="1644051" y="82140"/>
                  <a:pt x="1646642" y="100185"/>
                </a:cubicBezTo>
                <a:cubicBezTo>
                  <a:pt x="1646642" y="110497"/>
                  <a:pt x="1641461" y="110497"/>
                  <a:pt x="1636281" y="115652"/>
                </a:cubicBezTo>
                <a:cubicBezTo>
                  <a:pt x="1625920" y="115652"/>
                  <a:pt x="1625920" y="110497"/>
                  <a:pt x="1625920" y="105341"/>
                </a:cubicBezTo>
                <a:cubicBezTo>
                  <a:pt x="1620739" y="100185"/>
                  <a:pt x="1610378" y="95029"/>
                  <a:pt x="1605198" y="100185"/>
                </a:cubicBezTo>
                <a:cubicBezTo>
                  <a:pt x="1594837" y="105341"/>
                  <a:pt x="1594837" y="125964"/>
                  <a:pt x="1600017" y="136275"/>
                </a:cubicBezTo>
                <a:cubicBezTo>
                  <a:pt x="1605198" y="151742"/>
                  <a:pt x="1631100" y="151742"/>
                  <a:pt x="1631100" y="151742"/>
                </a:cubicBezTo>
                <a:cubicBezTo>
                  <a:pt x="1677725" y="146587"/>
                  <a:pt x="1677725" y="100185"/>
                  <a:pt x="1672544" y="84718"/>
                </a:cubicBezTo>
                <a:cubicBezTo>
                  <a:pt x="1672544" y="69251"/>
                  <a:pt x="1698447" y="74407"/>
                  <a:pt x="1698447" y="74407"/>
                </a:cubicBezTo>
                <a:cubicBezTo>
                  <a:pt x="1698447" y="74407"/>
                  <a:pt x="1698447" y="74407"/>
                  <a:pt x="1745071" y="74407"/>
                </a:cubicBezTo>
                <a:cubicBezTo>
                  <a:pt x="1745071" y="74407"/>
                  <a:pt x="1750252" y="74407"/>
                  <a:pt x="1755432" y="74407"/>
                </a:cubicBezTo>
                <a:cubicBezTo>
                  <a:pt x="1760613" y="79562"/>
                  <a:pt x="1765793" y="84718"/>
                  <a:pt x="1760613" y="95029"/>
                </a:cubicBezTo>
                <a:cubicBezTo>
                  <a:pt x="1750252" y="110497"/>
                  <a:pt x="1729530" y="131120"/>
                  <a:pt x="1708808" y="141431"/>
                </a:cubicBezTo>
                <a:cubicBezTo>
                  <a:pt x="1682905" y="162054"/>
                  <a:pt x="1646642" y="177521"/>
                  <a:pt x="1615559" y="172365"/>
                </a:cubicBezTo>
                <a:cubicBezTo>
                  <a:pt x="1579295" y="167210"/>
                  <a:pt x="1558573" y="125964"/>
                  <a:pt x="1579295" y="95029"/>
                </a:cubicBezTo>
                <a:cubicBezTo>
                  <a:pt x="1587066" y="79562"/>
                  <a:pt x="1602607" y="71829"/>
                  <a:pt x="1616854" y="72473"/>
                </a:cubicBezTo>
                <a:close/>
                <a:moveTo>
                  <a:pt x="2243792" y="71926"/>
                </a:moveTo>
                <a:cubicBezTo>
                  <a:pt x="2250895" y="71926"/>
                  <a:pt x="2258644" y="73212"/>
                  <a:pt x="2263811" y="75785"/>
                </a:cubicBezTo>
                <a:cubicBezTo>
                  <a:pt x="2289641" y="86076"/>
                  <a:pt x="2305140" y="106658"/>
                  <a:pt x="2310306" y="127240"/>
                </a:cubicBezTo>
                <a:cubicBezTo>
                  <a:pt x="2315472" y="137531"/>
                  <a:pt x="2310306" y="147822"/>
                  <a:pt x="2284475" y="142677"/>
                </a:cubicBezTo>
                <a:cubicBezTo>
                  <a:pt x="2279309" y="137531"/>
                  <a:pt x="2274143" y="137531"/>
                  <a:pt x="2268977" y="137531"/>
                </a:cubicBezTo>
                <a:cubicBezTo>
                  <a:pt x="2248312" y="142677"/>
                  <a:pt x="2227648" y="163259"/>
                  <a:pt x="2217315" y="178695"/>
                </a:cubicBezTo>
                <a:cubicBezTo>
                  <a:pt x="2206983" y="209569"/>
                  <a:pt x="2206983" y="245587"/>
                  <a:pt x="2206983" y="255879"/>
                </a:cubicBezTo>
                <a:cubicBezTo>
                  <a:pt x="2206983" y="271315"/>
                  <a:pt x="2191484" y="266170"/>
                  <a:pt x="2186318" y="261024"/>
                </a:cubicBezTo>
                <a:cubicBezTo>
                  <a:pt x="2181152" y="255879"/>
                  <a:pt x="2181152" y="250733"/>
                  <a:pt x="2165654" y="245587"/>
                </a:cubicBezTo>
                <a:cubicBezTo>
                  <a:pt x="2150155" y="245587"/>
                  <a:pt x="2144989" y="240442"/>
                  <a:pt x="2139823" y="225005"/>
                </a:cubicBezTo>
                <a:cubicBezTo>
                  <a:pt x="2139823" y="225005"/>
                  <a:pt x="2134657" y="214714"/>
                  <a:pt x="2129490" y="214714"/>
                </a:cubicBezTo>
                <a:cubicBezTo>
                  <a:pt x="2124324" y="209569"/>
                  <a:pt x="2119158" y="204423"/>
                  <a:pt x="2119158" y="194132"/>
                </a:cubicBezTo>
                <a:cubicBezTo>
                  <a:pt x="2119158" y="183841"/>
                  <a:pt x="2129490" y="183841"/>
                  <a:pt x="2144989" y="183841"/>
                </a:cubicBezTo>
                <a:cubicBezTo>
                  <a:pt x="2160487" y="183841"/>
                  <a:pt x="2191484" y="178695"/>
                  <a:pt x="2206983" y="163259"/>
                </a:cubicBezTo>
                <a:cubicBezTo>
                  <a:pt x="2222481" y="142677"/>
                  <a:pt x="2237980" y="132386"/>
                  <a:pt x="2237980" y="106658"/>
                </a:cubicBezTo>
                <a:cubicBezTo>
                  <a:pt x="2237980" y="96367"/>
                  <a:pt x="2227648" y="86076"/>
                  <a:pt x="2227648" y="75785"/>
                </a:cubicBezTo>
                <a:cubicBezTo>
                  <a:pt x="2230231" y="73212"/>
                  <a:pt x="2236688" y="71926"/>
                  <a:pt x="2243792" y="71926"/>
                </a:cubicBezTo>
                <a:close/>
                <a:moveTo>
                  <a:pt x="1512172" y="70640"/>
                </a:moveTo>
                <a:cubicBezTo>
                  <a:pt x="1522484" y="70640"/>
                  <a:pt x="1532795" y="70640"/>
                  <a:pt x="1543106" y="70640"/>
                </a:cubicBezTo>
                <a:cubicBezTo>
                  <a:pt x="1548262" y="75785"/>
                  <a:pt x="1548262" y="86076"/>
                  <a:pt x="1543106" y="96367"/>
                </a:cubicBezTo>
                <a:cubicBezTo>
                  <a:pt x="1537951" y="106658"/>
                  <a:pt x="1537951" y="122095"/>
                  <a:pt x="1537951" y="122095"/>
                </a:cubicBezTo>
                <a:cubicBezTo>
                  <a:pt x="1537951" y="147823"/>
                  <a:pt x="1558574" y="178696"/>
                  <a:pt x="1579197" y="188987"/>
                </a:cubicBezTo>
                <a:cubicBezTo>
                  <a:pt x="1589508" y="199278"/>
                  <a:pt x="1610131" y="199278"/>
                  <a:pt x="1610131" y="214715"/>
                </a:cubicBezTo>
                <a:cubicBezTo>
                  <a:pt x="1615287" y="225006"/>
                  <a:pt x="1599819" y="235297"/>
                  <a:pt x="1584352" y="235297"/>
                </a:cubicBezTo>
                <a:cubicBezTo>
                  <a:pt x="1568885" y="235297"/>
                  <a:pt x="1553418" y="245588"/>
                  <a:pt x="1553418" y="245588"/>
                </a:cubicBezTo>
                <a:cubicBezTo>
                  <a:pt x="1537951" y="271316"/>
                  <a:pt x="1517328" y="271316"/>
                  <a:pt x="1496705" y="245588"/>
                </a:cubicBezTo>
                <a:cubicBezTo>
                  <a:pt x="1496705" y="245588"/>
                  <a:pt x="1491549" y="235297"/>
                  <a:pt x="1476082" y="235297"/>
                </a:cubicBezTo>
                <a:cubicBezTo>
                  <a:pt x="1465771" y="235297"/>
                  <a:pt x="1445148" y="225006"/>
                  <a:pt x="1445148" y="214715"/>
                </a:cubicBezTo>
                <a:cubicBezTo>
                  <a:pt x="1445148" y="204424"/>
                  <a:pt x="1465771" y="199278"/>
                  <a:pt x="1476082" y="188987"/>
                </a:cubicBezTo>
                <a:cubicBezTo>
                  <a:pt x="1496705" y="183841"/>
                  <a:pt x="1512172" y="142677"/>
                  <a:pt x="1517328" y="122095"/>
                </a:cubicBezTo>
                <a:cubicBezTo>
                  <a:pt x="1517328" y="122095"/>
                  <a:pt x="1517328" y="106658"/>
                  <a:pt x="1512172" y="96367"/>
                </a:cubicBezTo>
                <a:cubicBezTo>
                  <a:pt x="1507016" y="86076"/>
                  <a:pt x="1501861" y="75785"/>
                  <a:pt x="1512172" y="70640"/>
                </a:cubicBezTo>
                <a:close/>
                <a:moveTo>
                  <a:pt x="1876394" y="70553"/>
                </a:moveTo>
                <a:cubicBezTo>
                  <a:pt x="1887350" y="70553"/>
                  <a:pt x="1897661" y="77011"/>
                  <a:pt x="1905395" y="89926"/>
                </a:cubicBezTo>
                <a:cubicBezTo>
                  <a:pt x="1905395" y="89926"/>
                  <a:pt x="1915706" y="95093"/>
                  <a:pt x="1926018" y="100259"/>
                </a:cubicBezTo>
                <a:cubicBezTo>
                  <a:pt x="1941485" y="100259"/>
                  <a:pt x="1962108" y="105425"/>
                  <a:pt x="1962108" y="120923"/>
                </a:cubicBezTo>
                <a:cubicBezTo>
                  <a:pt x="1962108" y="131256"/>
                  <a:pt x="1936329" y="136422"/>
                  <a:pt x="1926018" y="141588"/>
                </a:cubicBezTo>
                <a:cubicBezTo>
                  <a:pt x="1905395" y="157086"/>
                  <a:pt x="1889927" y="182917"/>
                  <a:pt x="1889927" y="208748"/>
                </a:cubicBezTo>
                <a:cubicBezTo>
                  <a:pt x="1889927" y="208748"/>
                  <a:pt x="1884772" y="224247"/>
                  <a:pt x="1889927" y="234579"/>
                </a:cubicBezTo>
                <a:cubicBezTo>
                  <a:pt x="1895083" y="244911"/>
                  <a:pt x="1900239" y="260410"/>
                  <a:pt x="1889927" y="260410"/>
                </a:cubicBezTo>
                <a:cubicBezTo>
                  <a:pt x="1879616" y="260410"/>
                  <a:pt x="1869305" y="260410"/>
                  <a:pt x="1858993" y="260410"/>
                </a:cubicBezTo>
                <a:cubicBezTo>
                  <a:pt x="1853837" y="260410"/>
                  <a:pt x="1853837" y="244911"/>
                  <a:pt x="1858993" y="234579"/>
                </a:cubicBezTo>
                <a:cubicBezTo>
                  <a:pt x="1864149" y="224247"/>
                  <a:pt x="1864149" y="208748"/>
                  <a:pt x="1864149" y="208748"/>
                </a:cubicBezTo>
                <a:cubicBezTo>
                  <a:pt x="1858993" y="193250"/>
                  <a:pt x="1858993" y="177751"/>
                  <a:pt x="1853837" y="167419"/>
                </a:cubicBezTo>
                <a:cubicBezTo>
                  <a:pt x="1843526" y="157086"/>
                  <a:pt x="1833214" y="146754"/>
                  <a:pt x="1828059" y="141588"/>
                </a:cubicBezTo>
                <a:cubicBezTo>
                  <a:pt x="1812592" y="136422"/>
                  <a:pt x="1791969" y="131256"/>
                  <a:pt x="1791969" y="115757"/>
                </a:cubicBezTo>
                <a:cubicBezTo>
                  <a:pt x="1791969" y="105425"/>
                  <a:pt x="1812592" y="100259"/>
                  <a:pt x="1822903" y="100259"/>
                </a:cubicBezTo>
                <a:cubicBezTo>
                  <a:pt x="1838370" y="95093"/>
                  <a:pt x="1843526" y="89926"/>
                  <a:pt x="1843526" y="89926"/>
                </a:cubicBezTo>
                <a:cubicBezTo>
                  <a:pt x="1853837" y="77011"/>
                  <a:pt x="1865438" y="70553"/>
                  <a:pt x="1876394" y="70553"/>
                </a:cubicBezTo>
                <a:close/>
                <a:moveTo>
                  <a:pt x="308557" y="69261"/>
                </a:moveTo>
                <a:cubicBezTo>
                  <a:pt x="308557" y="69261"/>
                  <a:pt x="308557" y="69261"/>
                  <a:pt x="391343" y="69261"/>
                </a:cubicBezTo>
                <a:cubicBezTo>
                  <a:pt x="391343" y="69261"/>
                  <a:pt x="396518" y="69261"/>
                  <a:pt x="401692" y="74427"/>
                </a:cubicBezTo>
                <a:cubicBezTo>
                  <a:pt x="406866" y="74427"/>
                  <a:pt x="406866" y="89926"/>
                  <a:pt x="401692" y="100258"/>
                </a:cubicBezTo>
                <a:cubicBezTo>
                  <a:pt x="375821" y="136421"/>
                  <a:pt x="298208" y="162252"/>
                  <a:pt x="241293" y="157086"/>
                </a:cubicBezTo>
                <a:cubicBezTo>
                  <a:pt x="199899" y="146754"/>
                  <a:pt x="184377" y="115757"/>
                  <a:pt x="199899" y="89926"/>
                </a:cubicBezTo>
                <a:cubicBezTo>
                  <a:pt x="215422" y="64095"/>
                  <a:pt x="246467" y="69261"/>
                  <a:pt x="246467" y="95092"/>
                </a:cubicBezTo>
                <a:cubicBezTo>
                  <a:pt x="246467" y="100258"/>
                  <a:pt x="241293" y="110591"/>
                  <a:pt x="230944" y="105424"/>
                </a:cubicBezTo>
                <a:cubicBezTo>
                  <a:pt x="199899" y="89926"/>
                  <a:pt x="210248" y="157086"/>
                  <a:pt x="267163" y="131255"/>
                </a:cubicBezTo>
                <a:cubicBezTo>
                  <a:pt x="293034" y="115757"/>
                  <a:pt x="272338" y="95092"/>
                  <a:pt x="272338" y="84760"/>
                </a:cubicBezTo>
                <a:cubicBezTo>
                  <a:pt x="277512" y="69261"/>
                  <a:pt x="308557" y="69261"/>
                  <a:pt x="308557" y="69261"/>
                </a:cubicBezTo>
                <a:close/>
                <a:moveTo>
                  <a:pt x="2162585" y="68703"/>
                </a:moveTo>
                <a:cubicBezTo>
                  <a:pt x="2172896" y="67421"/>
                  <a:pt x="2185785" y="72547"/>
                  <a:pt x="2196097" y="85362"/>
                </a:cubicBezTo>
                <a:cubicBezTo>
                  <a:pt x="2201253" y="100740"/>
                  <a:pt x="2206408" y="110992"/>
                  <a:pt x="2196097" y="126369"/>
                </a:cubicBezTo>
                <a:cubicBezTo>
                  <a:pt x="2180630" y="151999"/>
                  <a:pt x="2149695" y="162251"/>
                  <a:pt x="2108450" y="157125"/>
                </a:cubicBezTo>
                <a:cubicBezTo>
                  <a:pt x="2062048" y="151999"/>
                  <a:pt x="2010491" y="126369"/>
                  <a:pt x="1989869" y="95614"/>
                </a:cubicBezTo>
                <a:cubicBezTo>
                  <a:pt x="1984713" y="85362"/>
                  <a:pt x="1979557" y="75110"/>
                  <a:pt x="1984713" y="69984"/>
                </a:cubicBezTo>
                <a:cubicBezTo>
                  <a:pt x="1989869" y="69984"/>
                  <a:pt x="2000180" y="69984"/>
                  <a:pt x="2000180" y="69984"/>
                </a:cubicBezTo>
                <a:cubicBezTo>
                  <a:pt x="2077516" y="69984"/>
                  <a:pt x="2077516" y="69984"/>
                  <a:pt x="2077516" y="69984"/>
                </a:cubicBezTo>
                <a:cubicBezTo>
                  <a:pt x="2087827" y="69984"/>
                  <a:pt x="2113605" y="69984"/>
                  <a:pt x="2113605" y="85362"/>
                </a:cubicBezTo>
                <a:cubicBezTo>
                  <a:pt x="2108450" y="95614"/>
                  <a:pt x="2108450" y="121244"/>
                  <a:pt x="2123917" y="131495"/>
                </a:cubicBezTo>
                <a:cubicBezTo>
                  <a:pt x="2185785" y="157125"/>
                  <a:pt x="2201253" y="90488"/>
                  <a:pt x="2165162" y="100740"/>
                </a:cubicBezTo>
                <a:cubicBezTo>
                  <a:pt x="2154851" y="105866"/>
                  <a:pt x="2144540" y="100740"/>
                  <a:pt x="2144540" y="90488"/>
                </a:cubicBezTo>
                <a:cubicBezTo>
                  <a:pt x="2144540" y="77673"/>
                  <a:pt x="2152273" y="69984"/>
                  <a:pt x="2162585" y="68703"/>
                </a:cubicBezTo>
                <a:close/>
                <a:moveTo>
                  <a:pt x="15529" y="15529"/>
                </a:moveTo>
                <a:lnTo>
                  <a:pt x="15529" y="3753937"/>
                </a:lnTo>
                <a:lnTo>
                  <a:pt x="2369826" y="3753937"/>
                </a:lnTo>
                <a:lnTo>
                  <a:pt x="2369826" y="15529"/>
                </a:lnTo>
                <a:close/>
                <a:moveTo>
                  <a:pt x="0" y="0"/>
                </a:moveTo>
                <a:lnTo>
                  <a:pt x="2385355" y="0"/>
                </a:lnTo>
                <a:lnTo>
                  <a:pt x="2385355" y="3769466"/>
                </a:lnTo>
                <a:lnTo>
                  <a:pt x="0" y="3769466"/>
                </a:lnTo>
                <a:close/>
              </a:path>
            </a:pathLst>
          </a:custGeom>
          <a:solidFill>
            <a:srgbClr val="004DA1"/>
          </a:solidFill>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013">
              <a:solidFill>
                <a:schemeClr val="tx1"/>
              </a:solidFill>
            </a:endParaRPr>
          </a:p>
        </p:txBody>
      </p:sp>
      <p:grpSp>
        <p:nvGrpSpPr>
          <p:cNvPr id="18" name="组合 17"/>
          <p:cNvGrpSpPr/>
          <p:nvPr userDrawn="1"/>
        </p:nvGrpSpPr>
        <p:grpSpPr>
          <a:xfrm>
            <a:off x="685423" y="3105047"/>
            <a:ext cx="169527" cy="230829"/>
            <a:chOff x="4755469" y="4479245"/>
            <a:chExt cx="355600" cy="484188"/>
          </a:xfrm>
        </p:grpSpPr>
        <p:sp>
          <p:nvSpPr>
            <p:cNvPr id="19" name="Freeform 150"/>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20" name="Freeform 151"/>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sp>
          <p:nvSpPr>
            <p:cNvPr id="21" name="Freeform 152"/>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zh-CN" altLang="en-US" sz="1013"/>
            </a:p>
          </p:txBody>
        </p:sp>
      </p:grpSp>
      <p:sp>
        <p:nvSpPr>
          <p:cNvPr id="28" name="Freeform 682"/>
          <p:cNvSpPr>
            <a:spLocks noEditPoints="1"/>
          </p:cNvSpPr>
          <p:nvPr userDrawn="1"/>
        </p:nvSpPr>
        <p:spPr bwMode="auto">
          <a:xfrm rot="806556">
            <a:off x="1195303" y="1944115"/>
            <a:ext cx="390938" cy="182205"/>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36" name="文本框 35"/>
          <p:cNvSpPr txBox="1"/>
          <p:nvPr userDrawn="1"/>
        </p:nvSpPr>
        <p:spPr>
          <a:xfrm>
            <a:off x="497166" y="2149816"/>
            <a:ext cx="1245213" cy="1118255"/>
          </a:xfrm>
          <a:prstGeom prst="rect">
            <a:avLst/>
          </a:prstGeom>
          <a:noFill/>
        </p:spPr>
        <p:txBody>
          <a:bodyPr wrap="none" rtlCol="0">
            <a:spAutoFit/>
          </a:bodyPr>
          <a:lstStyle/>
          <a:p>
            <a:pPr>
              <a:lnSpc>
                <a:spcPts val="4000"/>
              </a:lnSpc>
            </a:pPr>
            <a:r>
              <a:rPr lang="zh-CN" altLang="en-US" sz="6000" dirty="0">
                <a:solidFill>
                  <a:srgbClr val="004DA1"/>
                </a:solidFill>
                <a:latin typeface="李旭科书法" panose="02000603000000000000" pitchFamily="2" charset="-122"/>
                <a:ea typeface="李旭科书法" panose="02000603000000000000" pitchFamily="2" charset="-122"/>
              </a:rPr>
              <a:t>考</a:t>
            </a:r>
            <a:endParaRPr lang="en-US" altLang="zh-CN" sz="6000" dirty="0">
              <a:solidFill>
                <a:srgbClr val="004DA1"/>
              </a:solidFill>
              <a:latin typeface="李旭科书法" panose="02000603000000000000" pitchFamily="2" charset="-122"/>
              <a:ea typeface="李旭科书法" panose="02000603000000000000" pitchFamily="2" charset="-122"/>
            </a:endParaRPr>
          </a:p>
          <a:p>
            <a:pPr indent="288000">
              <a:lnSpc>
                <a:spcPts val="4000"/>
              </a:lnSpc>
            </a:pPr>
            <a:r>
              <a:rPr lang="zh-CN" altLang="en-US" sz="6000" dirty="0">
                <a:solidFill>
                  <a:srgbClr val="004DA1"/>
                </a:solidFill>
                <a:latin typeface="李旭科书法" panose="02000603000000000000" pitchFamily="2" charset="-122"/>
                <a:ea typeface="李旭科书法" panose="02000603000000000000" pitchFamily="2" charset="-122"/>
              </a:rPr>
              <a:t>验</a:t>
            </a:r>
          </a:p>
        </p:txBody>
      </p:sp>
      <p:sp>
        <p:nvSpPr>
          <p:cNvPr id="37" name="文本占位符 35"/>
          <p:cNvSpPr>
            <a:spLocks noGrp="1"/>
          </p:cNvSpPr>
          <p:nvPr>
            <p:ph type="body" sz="quarter" idx="11"/>
          </p:nvPr>
        </p:nvSpPr>
        <p:spPr>
          <a:xfrm>
            <a:off x="2222249" y="1830958"/>
            <a:ext cx="4684241" cy="1556478"/>
          </a:xfrm>
          <a:prstGeom prst="rect">
            <a:avLst/>
          </a:prstGeom>
        </p:spPr>
        <p:txBody>
          <a:bodyPr anchor="ctr">
            <a:normAutofit/>
          </a:bodyPr>
          <a:lstStyle>
            <a:lvl1pPr marL="0" indent="0" algn="ctr">
              <a:lnSpc>
                <a:spcPct val="100000"/>
              </a:lnSpc>
              <a:spcBef>
                <a:spcPts val="0"/>
              </a:spcBef>
              <a:buNone/>
              <a:defRPr sz="2800" b="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1599370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par>
                                <p:cTn id="17" presetID="16" presetClass="entr" presetSubtype="37" fill="hold" grpId="0" nodeType="withEffect" nodePh="1">
                                  <p:stCondLst>
                                    <p:cond delay="500"/>
                                  </p:stCondLst>
                                  <p:endCondLst>
                                    <p:cond evt="begin" delay="0">
                                      <p:tn val="17"/>
                                    </p:cond>
                                  </p:endCondLst>
                                  <p:childTnLst>
                                    <p:set>
                                      <p:cBhvr>
                                        <p:cTn id="18" dur="1" fill="hold">
                                          <p:stCondLst>
                                            <p:cond delay="0"/>
                                          </p:stCondLst>
                                        </p:cTn>
                                        <p:tgtEl>
                                          <p:spTgt spid="35">
                                            <p:txEl>
                                              <p:pRg st="0" end="0"/>
                                            </p:txEl>
                                          </p:spTgt>
                                        </p:tgtEl>
                                        <p:attrNameLst>
                                          <p:attrName>style.visibility</p:attrName>
                                        </p:attrNameLst>
                                      </p:cBhvr>
                                      <p:to>
                                        <p:strVal val="visible"/>
                                      </p:to>
                                    </p:set>
                                    <p:animEffect transition="in" filter="barn(outVertical)">
                                      <p:cBhvr>
                                        <p:cTn id="19" dur="1000"/>
                                        <p:tgtEl>
                                          <p:spTgt spid="35">
                                            <p:txEl>
                                              <p:pRg st="0" end="0"/>
                                            </p:txEl>
                                          </p:spTgt>
                                        </p:tgtEl>
                                      </p:cBhvr>
                                    </p:animEffect>
                                  </p:childTnLst>
                                </p:cTn>
                              </p:par>
                              <p:par>
                                <p:cTn id="20" presetID="22" presetClass="entr" presetSubtype="2" fill="hold" nodeType="withEffect">
                                  <p:stCondLst>
                                    <p:cond delay="1250"/>
                                  </p:stCondLst>
                                  <p:childTnLst>
                                    <p:set>
                                      <p:cBhvr>
                                        <p:cTn id="21" dur="1" fill="hold">
                                          <p:stCondLst>
                                            <p:cond delay="0"/>
                                          </p:stCondLst>
                                        </p:cTn>
                                        <p:tgtEl>
                                          <p:spTgt spid="22"/>
                                        </p:tgtEl>
                                        <p:attrNameLst>
                                          <p:attrName>style.visibility</p:attrName>
                                        </p:attrNameLst>
                                      </p:cBhvr>
                                      <p:to>
                                        <p:strVal val="visible"/>
                                      </p:to>
                                    </p:set>
                                    <p:animEffect transition="in" filter="wipe(right)">
                                      <p:cBhvr>
                                        <p:cTn id="22" dur="750"/>
                                        <p:tgtEl>
                                          <p:spTgt spid="22"/>
                                        </p:tgtEl>
                                      </p:cBhvr>
                                    </p:animEffect>
                                  </p:childTnLst>
                                </p:cTn>
                              </p:par>
                              <p:par>
                                <p:cTn id="23" presetID="22" presetClass="entr" presetSubtype="8" fill="hold" nodeType="withEffect">
                                  <p:stCondLst>
                                    <p:cond delay="125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750"/>
                                        <p:tgtEl>
                                          <p:spTgt spid="23"/>
                                        </p:tgtEl>
                                      </p:cBhvr>
                                    </p:animEffect>
                                  </p:childTnLst>
                                </p:cTn>
                              </p:par>
                            </p:childTnLst>
                          </p:cTn>
                        </p:par>
                        <p:par>
                          <p:cTn id="26" fill="hold">
                            <p:stCondLst>
                              <p:cond delay="2000"/>
                            </p:stCondLst>
                            <p:childTnLst>
                              <p:par>
                                <p:cTn id="27" presetID="21" presetClass="entr" presetSubtype="1"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par>
                                <p:cTn id="30" presetID="42" presetClass="entr" presetSubtype="0" fill="hold" grpId="0" nodeType="withEffect">
                                  <p:stCondLst>
                                    <p:cond delay="500"/>
                                  </p:stCondLst>
                                  <p:childTnLst>
                                    <p:set>
                                      <p:cBhvr>
                                        <p:cTn id="31" dur="1" fill="hold">
                                          <p:stCondLst>
                                            <p:cond delay="0"/>
                                          </p:stCondLst>
                                        </p:cTn>
                                        <p:tgtEl>
                                          <p:spTgt spid="36"/>
                                        </p:tgtEl>
                                        <p:attrNameLst>
                                          <p:attrName>style.visibility</p:attrName>
                                        </p:attrNameLst>
                                      </p:cBhvr>
                                      <p:to>
                                        <p:strVal val="visible"/>
                                      </p:to>
                                    </p:set>
                                    <p:animEffect transition="in" filter="fade">
                                      <p:cBhvr>
                                        <p:cTn id="32" dur="1000"/>
                                        <p:tgtEl>
                                          <p:spTgt spid="36"/>
                                        </p:tgtEl>
                                      </p:cBhvr>
                                    </p:animEffect>
                                    <p:anim calcmode="lin" valueType="num">
                                      <p:cBhvr>
                                        <p:cTn id="33" dur="1000" fill="hold"/>
                                        <p:tgtEl>
                                          <p:spTgt spid="36"/>
                                        </p:tgtEl>
                                        <p:attrNameLst>
                                          <p:attrName>ppt_x</p:attrName>
                                        </p:attrNameLst>
                                      </p:cBhvr>
                                      <p:tavLst>
                                        <p:tav tm="0">
                                          <p:val>
                                            <p:strVal val="#ppt_x"/>
                                          </p:val>
                                        </p:tav>
                                        <p:tav tm="100000">
                                          <p:val>
                                            <p:strVal val="#ppt_x"/>
                                          </p:val>
                                        </p:tav>
                                      </p:tavLst>
                                    </p:anim>
                                    <p:anim calcmode="lin" valueType="num">
                                      <p:cBhvr>
                                        <p:cTn id="34" dur="1000" fill="hold"/>
                                        <p:tgtEl>
                                          <p:spTgt spid="36"/>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750"/>
                                  </p:stCondLst>
                                  <p:childTnLst>
                                    <p:set>
                                      <p:cBhvr>
                                        <p:cTn id="36" dur="1" fill="hold">
                                          <p:stCondLst>
                                            <p:cond delay="0"/>
                                          </p:stCondLst>
                                        </p:cTn>
                                        <p:tgtEl>
                                          <p:spTgt spid="18"/>
                                        </p:tgtEl>
                                        <p:attrNameLst>
                                          <p:attrName>style.visibility</p:attrName>
                                        </p:attrNameLst>
                                      </p:cBhvr>
                                      <p:to>
                                        <p:strVal val="visible"/>
                                      </p:to>
                                    </p:set>
                                    <p:animEffect transition="in" filter="fade">
                                      <p:cBhvr>
                                        <p:cTn id="37" dur="1000"/>
                                        <p:tgtEl>
                                          <p:spTgt spid="18"/>
                                        </p:tgtEl>
                                      </p:cBhvr>
                                    </p:animEffect>
                                    <p:anim calcmode="lin" valueType="num">
                                      <p:cBhvr>
                                        <p:cTn id="38" dur="1000" fill="hold"/>
                                        <p:tgtEl>
                                          <p:spTgt spid="18"/>
                                        </p:tgtEl>
                                        <p:attrNameLst>
                                          <p:attrName>ppt_x</p:attrName>
                                        </p:attrNameLst>
                                      </p:cBhvr>
                                      <p:tavLst>
                                        <p:tav tm="0">
                                          <p:val>
                                            <p:strVal val="#ppt_x"/>
                                          </p:val>
                                        </p:tav>
                                        <p:tav tm="100000">
                                          <p:val>
                                            <p:strVal val="#ppt_x"/>
                                          </p:val>
                                        </p:tav>
                                      </p:tavLst>
                                    </p:anim>
                                    <p:anim calcmode="lin" valueType="num">
                                      <p:cBhvr>
                                        <p:cTn id="39" dur="1000" fill="hold"/>
                                        <p:tgtEl>
                                          <p:spTgt spid="18"/>
                                        </p:tgtEl>
                                        <p:attrNameLst>
                                          <p:attrName>ppt_y</p:attrName>
                                        </p:attrNameLst>
                                      </p:cBhvr>
                                      <p:tavLst>
                                        <p:tav tm="0">
                                          <p:val>
                                            <p:strVal val="#ppt_y-.1"/>
                                          </p:val>
                                        </p:tav>
                                        <p:tav tm="100000">
                                          <p:val>
                                            <p:strVal val="#ppt_y"/>
                                          </p:val>
                                        </p:tav>
                                      </p:tavLst>
                                    </p:anim>
                                  </p:childTnLst>
                                </p:cTn>
                              </p:par>
                              <p:par>
                                <p:cTn id="40" presetID="12" presetClass="entr" presetSubtype="8" fill="hold" grpId="0" nodeType="withEffect">
                                  <p:stCondLst>
                                    <p:cond delay="1000"/>
                                  </p:stCondLst>
                                  <p:childTnLst>
                                    <p:set>
                                      <p:cBhvr>
                                        <p:cTn id="41" dur="1" fill="hold">
                                          <p:stCondLst>
                                            <p:cond delay="0"/>
                                          </p:stCondLst>
                                        </p:cTn>
                                        <p:tgtEl>
                                          <p:spTgt spid="28"/>
                                        </p:tgtEl>
                                        <p:attrNameLst>
                                          <p:attrName>style.visibility</p:attrName>
                                        </p:attrNameLst>
                                      </p:cBhvr>
                                      <p:to>
                                        <p:strVal val="visible"/>
                                      </p:to>
                                    </p:set>
                                    <p:anim calcmode="lin" valueType="num">
                                      <p:cBhvr additive="base">
                                        <p:cTn id="42" dur="1000"/>
                                        <p:tgtEl>
                                          <p:spTgt spid="28"/>
                                        </p:tgtEl>
                                        <p:attrNameLst>
                                          <p:attrName>ppt_x</p:attrName>
                                        </p:attrNameLst>
                                      </p:cBhvr>
                                      <p:tavLst>
                                        <p:tav tm="0">
                                          <p:val>
                                            <p:strVal val="#ppt_x-#ppt_w*1.125000"/>
                                          </p:val>
                                        </p:tav>
                                        <p:tav tm="100000">
                                          <p:val>
                                            <p:strVal val="#ppt_x"/>
                                          </p:val>
                                        </p:tav>
                                      </p:tavLst>
                                    </p:anim>
                                    <p:animEffect transition="in" filter="wipe(right)">
                                      <p:cBhvr>
                                        <p:cTn id="43" dur="1000"/>
                                        <p:tgtEl>
                                          <p:spTgt spid="28"/>
                                        </p:tgtEl>
                                      </p:cBhvr>
                                    </p:animEffect>
                                  </p:childTnLst>
                                </p:cTn>
                              </p:par>
                              <p:par>
                                <p:cTn id="44" presetID="16" presetClass="entr" presetSubtype="37" fill="hold" grpId="0" nodeType="withEffect" nodePh="1">
                                  <p:stCondLst>
                                    <p:cond delay="500"/>
                                  </p:stCondLst>
                                  <p:endCondLst>
                                    <p:cond evt="begin" delay="0">
                                      <p:tn val="44"/>
                                    </p:cond>
                                  </p:endCondLst>
                                  <p:childTnLst>
                                    <p:set>
                                      <p:cBhvr>
                                        <p:cTn id="45" dur="1" fill="hold">
                                          <p:stCondLst>
                                            <p:cond delay="0"/>
                                          </p:stCondLst>
                                        </p:cTn>
                                        <p:tgtEl>
                                          <p:spTgt spid="37">
                                            <p:txEl>
                                              <p:pRg st="0" end="0"/>
                                            </p:txEl>
                                          </p:spTgt>
                                        </p:tgtEl>
                                        <p:attrNameLst>
                                          <p:attrName>style.visibility</p:attrName>
                                        </p:attrNameLst>
                                      </p:cBhvr>
                                      <p:to>
                                        <p:strVal val="visible"/>
                                      </p:to>
                                    </p:set>
                                    <p:animEffect transition="in" filter="barn(outVertical)">
                                      <p:cBhvr>
                                        <p:cTn id="46" dur="10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P spid="17" grpId="0" animBg="1"/>
      <p:bldP spid="28" grpId="0" animBg="1"/>
      <p:bldP spid="36" grpId="0"/>
      <p:bldP spid="37"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7"/>
                        </p:tgtEl>
                        <p:attrNameLst>
                          <p:attrName>style.visibility</p:attrName>
                        </p:attrNameLst>
                      </p:cBhvr>
                      <p:to>
                        <p:strVal val="visible"/>
                      </p:to>
                    </p:set>
                    <p:animEffect transition="in" filter="barn(outVertical)">
                      <p:cBhvr>
                        <p:cTn dur="1000"/>
                        <p:tgtEl>
                          <p:spTgt spid="37"/>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3" name="内容占位符 2"/>
          <p:cNvSpPr>
            <a:spLocks noGrp="1"/>
          </p:cNvSpPr>
          <p:nvPr>
            <p:ph idx="1"/>
          </p:nvPr>
        </p:nvSpPr>
        <p:spPr>
          <a:xfrm>
            <a:off x="395288" y="771550"/>
            <a:ext cx="6624637" cy="3887763"/>
          </a:xfrm>
        </p:spPr>
        <p:txBody>
          <a:bodyPr>
            <a:normAutofit/>
          </a:bodyPr>
          <a:lstStyle>
            <a:lvl1pPr marL="0" indent="538480">
              <a:lnSpc>
                <a:spcPct val="150000"/>
              </a:lnSpc>
              <a:spcBef>
                <a:spcPts val="0"/>
              </a:spcBef>
              <a:buNone/>
              <a:defRPr sz="2200" b="1">
                <a:solidFill>
                  <a:srgbClr val="004DA1"/>
                </a:solidFill>
                <a:latin typeface="楷体" panose="02010609060101010101" pitchFamily="49" charset="-122"/>
                <a:ea typeface="楷体" panose="02010609060101010101" pitchFamily="49" charset="-122"/>
              </a:defRPr>
            </a:lvl1pPr>
          </a:lstStyle>
          <a:p>
            <a:pPr lvl="0"/>
            <a:r>
              <a:rPr lang="zh-CN" altLang="en-US" dirty="0"/>
              <a:t>单击此处编辑母版文本样式</a:t>
            </a:r>
          </a:p>
        </p:txBody>
      </p:sp>
      <p:sp>
        <p:nvSpPr>
          <p:cNvPr id="2" name="标题 1"/>
          <p:cNvSpPr>
            <a:spLocks noGrp="1"/>
          </p:cNvSpPr>
          <p:nvPr>
            <p:ph type="title"/>
          </p:nvPr>
        </p:nvSpPr>
        <p:spPr>
          <a:xfrm>
            <a:off x="1426928" y="317254"/>
            <a:ext cx="5161295" cy="430887"/>
          </a:xfrm>
          <a:prstGeom prst="rect">
            <a:avLst/>
          </a:prstGeom>
        </p:spPr>
        <p:txBody>
          <a:bodyPr anchor="t" anchorCtr="0">
            <a:noAutofit/>
          </a:bodyPr>
          <a:lstStyle>
            <a:lvl1pPr algn="l">
              <a:defRPr sz="2200" b="0">
                <a:solidFill>
                  <a:srgbClr val="004DA1"/>
                </a:solidFill>
                <a:latin typeface="李旭科书法" panose="02000603000000000000" pitchFamily="2" charset="-122"/>
                <a:ea typeface="李旭科书法" panose="02000603000000000000" pitchFamily="2" charset="-122"/>
              </a:defRPr>
            </a:lvl1pPr>
          </a:lstStyle>
          <a:p>
            <a:endParaRPr lang="zh-CN" altLang="en-US" dirty="0"/>
          </a:p>
        </p:txBody>
      </p:sp>
      <p:pic>
        <p:nvPicPr>
          <p:cNvPr id="5" name="图片 4"/>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4659313"/>
            <a:ext cx="9119374" cy="504825"/>
          </a:xfrm>
          <a:prstGeom prst="rect">
            <a:avLst/>
          </a:prstGeom>
        </p:spPr>
      </p:pic>
      <p:pic>
        <p:nvPicPr>
          <p:cNvPr id="44" name="图片 43"/>
          <p:cNvPicPr>
            <a:picLocks noChangeAspect="1"/>
          </p:cNvPicPr>
          <p:nvPr userDrawn="1"/>
        </p:nvPicPr>
        <p:blipFill>
          <a:blip r:embed="rId3" cstate="print">
            <a:duotone>
              <a:schemeClr val="accent5">
                <a:shade val="45000"/>
                <a:satMod val="135000"/>
              </a:schemeClr>
              <a:prstClr val="white"/>
            </a:duotone>
          </a:blip>
          <a:stretch>
            <a:fillRect/>
          </a:stretch>
        </p:blipFill>
        <p:spPr>
          <a:xfrm>
            <a:off x="395288" y="246062"/>
            <a:ext cx="761519" cy="472667"/>
          </a:xfrm>
          <a:prstGeom prst="rect">
            <a:avLst/>
          </a:prstGeom>
        </p:spPr>
      </p:pic>
    </p:spTree>
    <p:extLst>
      <p:ext uri="{BB962C8B-B14F-4D97-AF65-F5344CB8AC3E}">
        <p14:creationId xmlns:p14="http://schemas.microsoft.com/office/powerpoint/2010/main" val="1343820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9" presetClass="entr" presetSubtype="0" decel="100000" fill="hold" grpId="0" nodeType="afterEffect" nodePh="1">
                                  <p:stCondLst>
                                    <p:cond delay="0"/>
                                  </p:stCondLst>
                                  <p:endCondLst>
                                    <p:cond evt="begin" delay="0">
                                      <p:tn val="11"/>
                                    </p:cond>
                                  </p:end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fltVal val="0"/>
                                          </p:val>
                                        </p:tav>
                                        <p:tav tm="100000">
                                          <p:val>
                                            <p:strVal val="#ppt_w"/>
                                          </p:val>
                                        </p:tav>
                                      </p:tavLst>
                                    </p:anim>
                                    <p:anim calcmode="lin" valueType="num">
                                      <p:cBhvr>
                                        <p:cTn id="14" dur="500" fill="hold"/>
                                        <p:tgtEl>
                                          <p:spTgt spid="2"/>
                                        </p:tgtEl>
                                        <p:attrNameLst>
                                          <p:attrName>ppt_h</p:attrName>
                                        </p:attrNameLst>
                                      </p:cBhvr>
                                      <p:tavLst>
                                        <p:tav tm="0">
                                          <p:val>
                                            <p:fltVal val="0"/>
                                          </p:val>
                                        </p:tav>
                                        <p:tav tm="100000">
                                          <p:val>
                                            <p:strVal val="#ppt_h"/>
                                          </p:val>
                                        </p:tav>
                                      </p:tavLst>
                                    </p:anim>
                                    <p:anim calcmode="lin" valueType="num">
                                      <p:cBhvr>
                                        <p:cTn id="15" dur="500" fill="hold"/>
                                        <p:tgtEl>
                                          <p:spTgt spid="2"/>
                                        </p:tgtEl>
                                        <p:attrNameLst>
                                          <p:attrName>style.rotation</p:attrName>
                                        </p:attrNameLst>
                                      </p:cBhvr>
                                      <p:tavLst>
                                        <p:tav tm="0">
                                          <p:val>
                                            <p:fltVal val="360"/>
                                          </p:val>
                                        </p:tav>
                                        <p:tav tm="100000">
                                          <p:val>
                                            <p:fltVal val="0"/>
                                          </p:val>
                                        </p:tav>
                                      </p:tavLst>
                                    </p:anim>
                                    <p:animEffect transition="in" filter="fade">
                                      <p:cBhvr>
                                        <p:cTn id="16" dur="500"/>
                                        <p:tgtEl>
                                          <p:spTgt spid="2"/>
                                        </p:tgtEl>
                                      </p:cBhvr>
                                    </p:animEffect>
                                  </p:childTnLst>
                                </p:cTn>
                              </p:par>
                            </p:childTnLst>
                          </p:cTn>
                        </p:par>
                        <p:par>
                          <p:cTn id="17" fill="hold">
                            <p:stCondLst>
                              <p:cond delay="1500"/>
                            </p:stCondLst>
                            <p:childTnLst>
                              <p:par>
                                <p:cTn id="18" presetID="12" presetClass="entr" presetSubtype="1" fill="hold" grpId="0" nodeType="afterEffect">
                                  <p:stCondLst>
                                    <p:cond delay="0"/>
                                  </p:stCondLst>
                                  <p:childTnLst>
                                    <p:set>
                                      <p:cBhvr>
                                        <p:cTn id="19" dur="1" fill="hold">
                                          <p:stCondLst>
                                            <p:cond delay="0"/>
                                          </p:stCondLst>
                                        </p:cTn>
                                        <p:tgtEl>
                                          <p:spTgt spid="3">
                                            <p:txEl>
                                              <p:pRg st="0" end="0"/>
                                            </p:txEl>
                                          </p:spTgt>
                                        </p:tgtEl>
                                        <p:attrNameLst>
                                          <p:attrName>style.visibility</p:attrName>
                                        </p:attrNameLst>
                                      </p:cBhvr>
                                      <p:to>
                                        <p:strVal val="visible"/>
                                      </p:to>
                                    </p:set>
                                    <p:anim calcmode="lin" valueType="num">
                                      <p:cBhvr additive="base">
                                        <p:cTn id="20"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2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12" presetClass="entr" presetSubtype="1" fill="hold" nodeType="after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500"/>
                        <p:tgtEl>
                          <p:spTgt spid="3"/>
                        </p:tgtEl>
                        <p:attrNameLst>
                          <p:attrName>ppt_y</p:attrName>
                        </p:attrNameLst>
                      </p:cBhvr>
                      <p:tavLst>
                        <p:tav tm="0">
                          <p:val>
                            <p:strVal val="#ppt_y-#ppt_h*1.125000"/>
                          </p:val>
                        </p:tav>
                        <p:tav tm="100000">
                          <p:val>
                            <p:strVal val="#ppt_y"/>
                          </p:val>
                        </p:tav>
                      </p:tavLst>
                    </p:anim>
                    <p:animEffect transition="in" filter="wipe(down)">
                      <p:cBhvr>
                        <p:cTn dur="500"/>
                        <p:tgtEl>
                          <p:spTgt spid="3"/>
                        </p:tgtEl>
                      </p:cBhvr>
                    </p:animEffect>
                  </p:childTnLst>
                </p:cTn>
              </p:par>
            </p:tnLst>
          </p:tmpl>
        </p:tmplLst>
      </p:bldP>
      <p:bldP spid="2"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2" name="组合 31"/>
          <p:cNvGrpSpPr/>
          <p:nvPr userDrawn="1"/>
        </p:nvGrpSpPr>
        <p:grpSpPr>
          <a:xfrm flipH="1">
            <a:off x="8341458" y="1"/>
            <a:ext cx="802543" cy="964808"/>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任意多边形 33"/>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17" name="副标题 2"/>
          <p:cNvSpPr>
            <a:spLocks noGrp="1"/>
          </p:cNvSpPr>
          <p:nvPr>
            <p:ph type="subTitle" idx="1"/>
          </p:nvPr>
        </p:nvSpPr>
        <p:spPr>
          <a:xfrm>
            <a:off x="7355436" y="1398452"/>
            <a:ext cx="540590" cy="2166310"/>
          </a:xfrm>
          <a:prstGeom prst="rect">
            <a:avLst/>
          </a:prstGeom>
        </p:spPr>
        <p:txBody>
          <a:bodyPr vert="eaVert">
            <a:noAutofit/>
          </a:bodyPr>
          <a:lstStyle>
            <a:lvl1pPr marL="0" marR="0" indent="0" algn="ctr" defTabSz="914378" rtl="0" eaLnBrk="1" fontAlgn="auto" latinLnBrk="0" hangingPunct="1">
              <a:lnSpc>
                <a:spcPct val="100000"/>
              </a:lnSpc>
              <a:spcBef>
                <a:spcPts val="0"/>
              </a:spcBef>
              <a:spcAft>
                <a:spcPts val="0"/>
              </a:spcAft>
              <a:buClrTx/>
              <a:buSzTx/>
              <a:buFont typeface="Arial" panose="020B0604020202020204" pitchFamily="34" charset="0"/>
              <a:buNone/>
              <a:defRPr sz="2600" baseline="0">
                <a:solidFill>
                  <a:srgbClr val="004DA1"/>
                </a:solidFill>
                <a:latin typeface="李旭科书法" panose="02000603000000000000" pitchFamily="2" charset="-122"/>
                <a:ea typeface="李旭科书法" panose="02000603000000000000" pitchFamily="2" charset="-122"/>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zh-CN" altLang="en-US" dirty="0"/>
              <a:t>单击此处编辑母版副标题样式</a:t>
            </a:r>
            <a:endParaRPr lang="en-US" altLang="zh-CN" dirty="0"/>
          </a:p>
        </p:txBody>
      </p:sp>
      <p:sp>
        <p:nvSpPr>
          <p:cNvPr id="11" name="任意多边形 10"/>
          <p:cNvSpPr/>
          <p:nvPr userDrawn="1"/>
        </p:nvSpPr>
        <p:spPr>
          <a:xfrm>
            <a:off x="7252855" y="623777"/>
            <a:ext cx="733810" cy="3643423"/>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2569049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childTnLst>
                          </p:cTn>
                        </p:par>
                        <p:par>
                          <p:cTn id="17" fill="hold">
                            <p:stCondLst>
                              <p:cond delay="1000"/>
                            </p:stCondLst>
                            <p:childTnLst>
                              <p:par>
                                <p:cTn id="18" presetID="16" presetClass="entr" presetSubtype="26"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Horizontal)">
                                      <p:cBhvr>
                                        <p:cTn id="20" dur="750"/>
                                        <p:tgtEl>
                                          <p:spTgt spid="1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Effect transition="in" filter="wipe(up)">
                                      <p:cBhvr>
                                        <p:cTn id="23"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22" presetClass="entr" presetSubtype="1"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up)">
                      <p:cBhvr>
                        <p:cTn dur="500"/>
                        <p:tgtEl>
                          <p:spTgt spid="17"/>
                        </p:tgtEl>
                      </p:cBhvr>
                    </p:animEffect>
                  </p:childTnLst>
                </p:cTn>
              </p:par>
            </p:tnLst>
          </p:tmpl>
        </p:tmplLst>
      </p:bldP>
      <p:bldP spid="11" grpId="0" animBg="1"/>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过渡页-4">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3498448" y="1252292"/>
            <a:ext cx="977204" cy="1522810"/>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grpSp>
        <p:nvGrpSpPr>
          <p:cNvPr id="35" name="组合 34"/>
          <p:cNvGrpSpPr/>
          <p:nvPr userDrawn="1"/>
        </p:nvGrpSpPr>
        <p:grpSpPr>
          <a:xfrm>
            <a:off x="2926212" y="1721520"/>
            <a:ext cx="1080000" cy="1080000"/>
            <a:chOff x="8856215" y="2462770"/>
            <a:chExt cx="1350694" cy="1350694"/>
          </a:xfrm>
        </p:grpSpPr>
        <p:sp>
          <p:nvSpPr>
            <p:cNvPr id="37" name="椭圆 36"/>
            <p:cNvSpPr/>
            <p:nvPr/>
          </p:nvSpPr>
          <p:spPr>
            <a:xfrm>
              <a:off x="8856215"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任意多边形 37"/>
            <p:cNvSpPr>
              <a:spLocks/>
            </p:cNvSpPr>
            <p:nvPr/>
          </p:nvSpPr>
          <p:spPr bwMode="auto">
            <a:xfrm>
              <a:off x="8975727" y="2509923"/>
              <a:ext cx="1117686" cy="1235662"/>
            </a:xfrm>
            <a:custGeom>
              <a:avLst/>
              <a:gdLst>
                <a:gd name="connsiteX0" fmla="*/ 844303 w 1143418"/>
                <a:gd name="connsiteY0" fmla="*/ 1251427 h 1264110"/>
                <a:gd name="connsiteX1" fmla="*/ 853322 w 1143418"/>
                <a:gd name="connsiteY1" fmla="*/ 1252890 h 1264110"/>
                <a:gd name="connsiteX2" fmla="*/ 832651 w 1143418"/>
                <a:gd name="connsiteY2" fmla="*/ 1264110 h 1264110"/>
                <a:gd name="connsiteX3" fmla="*/ 833595 w 1143418"/>
                <a:gd name="connsiteY3" fmla="*/ 1258691 h 1264110"/>
                <a:gd name="connsiteX4" fmla="*/ 844303 w 1143418"/>
                <a:gd name="connsiteY4" fmla="*/ 1251427 h 1264110"/>
                <a:gd name="connsiteX5" fmla="*/ 803678 w 1143418"/>
                <a:gd name="connsiteY5" fmla="*/ 1189093 h 1264110"/>
                <a:gd name="connsiteX6" fmla="*/ 816240 w 1143418"/>
                <a:gd name="connsiteY6" fmla="*/ 1191295 h 1264110"/>
                <a:gd name="connsiteX7" fmla="*/ 821479 w 1143418"/>
                <a:gd name="connsiteY7" fmla="*/ 1214634 h 1264110"/>
                <a:gd name="connsiteX8" fmla="*/ 798141 w 1143418"/>
                <a:gd name="connsiteY8" fmla="*/ 1219873 h 1264110"/>
                <a:gd name="connsiteX9" fmla="*/ 792902 w 1143418"/>
                <a:gd name="connsiteY9" fmla="*/ 1196535 h 1264110"/>
                <a:gd name="connsiteX10" fmla="*/ 803678 w 1143418"/>
                <a:gd name="connsiteY10" fmla="*/ 1189093 h 1264110"/>
                <a:gd name="connsiteX11" fmla="*/ 880488 w 1143418"/>
                <a:gd name="connsiteY11" fmla="*/ 1158803 h 1264110"/>
                <a:gd name="connsiteX12" fmla="*/ 889589 w 1143418"/>
                <a:gd name="connsiteY12" fmla="*/ 1162242 h 1264110"/>
                <a:gd name="connsiteX13" fmla="*/ 896734 w 1143418"/>
                <a:gd name="connsiteY13" fmla="*/ 1196059 h 1264110"/>
                <a:gd name="connsiteX14" fmla="*/ 862917 w 1143418"/>
                <a:gd name="connsiteY14" fmla="*/ 1203203 h 1264110"/>
                <a:gd name="connsiteX15" fmla="*/ 855772 w 1143418"/>
                <a:gd name="connsiteY15" fmla="*/ 1169386 h 1264110"/>
                <a:gd name="connsiteX16" fmla="*/ 871073 w 1143418"/>
                <a:gd name="connsiteY16" fmla="*/ 1159027 h 1264110"/>
                <a:gd name="connsiteX17" fmla="*/ 880488 w 1143418"/>
                <a:gd name="connsiteY17" fmla="*/ 1158803 h 1264110"/>
                <a:gd name="connsiteX18" fmla="*/ 964000 w 1143418"/>
                <a:gd name="connsiteY18" fmla="*/ 1121511 h 1264110"/>
                <a:gd name="connsiteX19" fmla="*/ 976795 w 1143418"/>
                <a:gd name="connsiteY19" fmla="*/ 1123997 h 1264110"/>
                <a:gd name="connsiteX20" fmla="*/ 982132 w 1143418"/>
                <a:gd name="connsiteY20" fmla="*/ 1147768 h 1264110"/>
                <a:gd name="connsiteX21" fmla="*/ 958361 w 1143418"/>
                <a:gd name="connsiteY21" fmla="*/ 1153104 h 1264110"/>
                <a:gd name="connsiteX22" fmla="*/ 953024 w 1143418"/>
                <a:gd name="connsiteY22" fmla="*/ 1128849 h 1264110"/>
                <a:gd name="connsiteX23" fmla="*/ 964000 w 1143418"/>
                <a:gd name="connsiteY23" fmla="*/ 1121511 h 1264110"/>
                <a:gd name="connsiteX24" fmla="*/ 715147 w 1143418"/>
                <a:gd name="connsiteY24" fmla="*/ 1082217 h 1264110"/>
                <a:gd name="connsiteX25" fmla="*/ 728126 w 1143418"/>
                <a:gd name="connsiteY25" fmla="*/ 1084703 h 1264110"/>
                <a:gd name="connsiteX26" fmla="*/ 732889 w 1143418"/>
                <a:gd name="connsiteY26" fmla="*/ 1108473 h 1264110"/>
                <a:gd name="connsiteX27" fmla="*/ 709551 w 1143418"/>
                <a:gd name="connsiteY27" fmla="*/ 1113325 h 1264110"/>
                <a:gd name="connsiteX28" fmla="*/ 704311 w 1143418"/>
                <a:gd name="connsiteY28" fmla="*/ 1089554 h 1264110"/>
                <a:gd name="connsiteX29" fmla="*/ 715147 w 1143418"/>
                <a:gd name="connsiteY29" fmla="*/ 1082217 h 1264110"/>
                <a:gd name="connsiteX30" fmla="*/ 1082756 w 1143418"/>
                <a:gd name="connsiteY30" fmla="*/ 1075707 h 1264110"/>
                <a:gd name="connsiteX31" fmla="*/ 1065012 w 1143418"/>
                <a:gd name="connsiteY31" fmla="*/ 1097213 h 1264110"/>
                <a:gd name="connsiteX32" fmla="*/ 1067246 w 1143418"/>
                <a:gd name="connsiteY32" fmla="*/ 1085748 h 1264110"/>
                <a:gd name="connsiteX33" fmla="*/ 1078047 w 1143418"/>
                <a:gd name="connsiteY33" fmla="*/ 1076310 h 1264110"/>
                <a:gd name="connsiteX34" fmla="*/ 832705 w 1143418"/>
                <a:gd name="connsiteY34" fmla="*/ 1025189 h 1264110"/>
                <a:gd name="connsiteX35" fmla="*/ 844631 w 1143418"/>
                <a:gd name="connsiteY35" fmla="*/ 1030071 h 1264110"/>
                <a:gd name="connsiteX36" fmla="*/ 854250 w 1143418"/>
                <a:gd name="connsiteY36" fmla="*/ 1073890 h 1264110"/>
                <a:gd name="connsiteX37" fmla="*/ 809520 w 1143418"/>
                <a:gd name="connsiteY37" fmla="*/ 1083415 h 1264110"/>
                <a:gd name="connsiteX38" fmla="*/ 799901 w 1143418"/>
                <a:gd name="connsiteY38" fmla="*/ 1039120 h 1264110"/>
                <a:gd name="connsiteX39" fmla="*/ 832705 w 1143418"/>
                <a:gd name="connsiteY39" fmla="*/ 1025189 h 1264110"/>
                <a:gd name="connsiteX40" fmla="*/ 1002095 w 1143418"/>
                <a:gd name="connsiteY40" fmla="*/ 1013541 h 1264110"/>
                <a:gd name="connsiteX41" fmla="*/ 1013953 w 1143418"/>
                <a:gd name="connsiteY41" fmla="*/ 1018132 h 1264110"/>
                <a:gd name="connsiteX42" fmla="*/ 1023573 w 1143418"/>
                <a:gd name="connsiteY42" fmla="*/ 1061807 h 1264110"/>
                <a:gd name="connsiteX43" fmla="*/ 978843 w 1143418"/>
                <a:gd name="connsiteY43" fmla="*/ 1071301 h 1264110"/>
                <a:gd name="connsiteX44" fmla="*/ 969223 w 1143418"/>
                <a:gd name="connsiteY44" fmla="*/ 1027626 h 1264110"/>
                <a:gd name="connsiteX45" fmla="*/ 1002095 w 1143418"/>
                <a:gd name="connsiteY45" fmla="*/ 1013541 h 1264110"/>
                <a:gd name="connsiteX46" fmla="*/ 768350 w 1143418"/>
                <a:gd name="connsiteY46" fmla="*/ 987714 h 1264110"/>
                <a:gd name="connsiteX47" fmla="*/ 773787 w 1143418"/>
                <a:gd name="connsiteY47" fmla="*/ 988939 h 1264110"/>
                <a:gd name="connsiteX48" fmla="*/ 776203 w 1143418"/>
                <a:gd name="connsiteY48" fmla="*/ 999227 h 1264110"/>
                <a:gd name="connsiteX49" fmla="*/ 766054 w 1143418"/>
                <a:gd name="connsiteY49" fmla="*/ 1001187 h 1264110"/>
                <a:gd name="connsiteX50" fmla="*/ 763638 w 1143418"/>
                <a:gd name="connsiteY50" fmla="*/ 990899 h 1264110"/>
                <a:gd name="connsiteX51" fmla="*/ 768350 w 1143418"/>
                <a:gd name="connsiteY51" fmla="*/ 987714 h 1264110"/>
                <a:gd name="connsiteX52" fmla="*/ 940292 w 1143418"/>
                <a:gd name="connsiteY52" fmla="*/ 966322 h 1264110"/>
                <a:gd name="connsiteX53" fmla="*/ 946387 w 1143418"/>
                <a:gd name="connsiteY53" fmla="*/ 967468 h 1264110"/>
                <a:gd name="connsiteX54" fmla="*/ 948709 w 1143418"/>
                <a:gd name="connsiteY54" fmla="*/ 979042 h 1264110"/>
                <a:gd name="connsiteX55" fmla="*/ 937564 w 1143418"/>
                <a:gd name="connsiteY55" fmla="*/ 981453 h 1264110"/>
                <a:gd name="connsiteX56" fmla="*/ 935242 w 1143418"/>
                <a:gd name="connsiteY56" fmla="*/ 969879 h 1264110"/>
                <a:gd name="connsiteX57" fmla="*/ 940292 w 1143418"/>
                <a:gd name="connsiteY57" fmla="*/ 966322 h 1264110"/>
                <a:gd name="connsiteX58" fmla="*/ 1123397 w 1143418"/>
                <a:gd name="connsiteY58" fmla="*/ 942537 h 1264110"/>
                <a:gd name="connsiteX59" fmla="*/ 1132499 w 1143418"/>
                <a:gd name="connsiteY59" fmla="*/ 946243 h 1264110"/>
                <a:gd name="connsiteX60" fmla="*/ 1139643 w 1143418"/>
                <a:gd name="connsiteY60" fmla="*/ 980060 h 1264110"/>
                <a:gd name="connsiteX61" fmla="*/ 1105826 w 1143418"/>
                <a:gd name="connsiteY61" fmla="*/ 987204 h 1264110"/>
                <a:gd name="connsiteX62" fmla="*/ 1098682 w 1143418"/>
                <a:gd name="connsiteY62" fmla="*/ 953387 h 1264110"/>
                <a:gd name="connsiteX63" fmla="*/ 1123397 w 1143418"/>
                <a:gd name="connsiteY63" fmla="*/ 942537 h 1264110"/>
                <a:gd name="connsiteX64" fmla="*/ 894173 w 1143418"/>
                <a:gd name="connsiteY64" fmla="*/ 910037 h 1264110"/>
                <a:gd name="connsiteX65" fmla="*/ 906736 w 1143418"/>
                <a:gd name="connsiteY65" fmla="*/ 912523 h 1264110"/>
                <a:gd name="connsiteX66" fmla="*/ 911975 w 1143418"/>
                <a:gd name="connsiteY66" fmla="*/ 936294 h 1264110"/>
                <a:gd name="connsiteX67" fmla="*/ 888160 w 1143418"/>
                <a:gd name="connsiteY67" fmla="*/ 941145 h 1264110"/>
                <a:gd name="connsiteX68" fmla="*/ 883398 w 1143418"/>
                <a:gd name="connsiteY68" fmla="*/ 917375 h 1264110"/>
                <a:gd name="connsiteX69" fmla="*/ 894173 w 1143418"/>
                <a:gd name="connsiteY69" fmla="*/ 910037 h 1264110"/>
                <a:gd name="connsiteX70" fmla="*/ 1022334 w 1143418"/>
                <a:gd name="connsiteY70" fmla="*/ 882319 h 1264110"/>
                <a:gd name="connsiteX71" fmla="*/ 1029321 w 1143418"/>
                <a:gd name="connsiteY71" fmla="*/ 883644 h 1264110"/>
                <a:gd name="connsiteX72" fmla="*/ 1032212 w 1143418"/>
                <a:gd name="connsiteY72" fmla="*/ 896171 h 1264110"/>
                <a:gd name="connsiteX73" fmla="*/ 1019202 w 1143418"/>
                <a:gd name="connsiteY73" fmla="*/ 898580 h 1264110"/>
                <a:gd name="connsiteX74" fmla="*/ 1016793 w 1143418"/>
                <a:gd name="connsiteY74" fmla="*/ 886053 h 1264110"/>
                <a:gd name="connsiteX75" fmla="*/ 1022334 w 1143418"/>
                <a:gd name="connsiteY75" fmla="*/ 882319 h 1264110"/>
                <a:gd name="connsiteX76" fmla="*/ 1024342 w 1143418"/>
                <a:gd name="connsiteY76" fmla="*/ 792162 h 1264110"/>
                <a:gd name="connsiteX77" fmla="*/ 1036826 w 1143418"/>
                <a:gd name="connsiteY77" fmla="*/ 794544 h 1264110"/>
                <a:gd name="connsiteX78" fmla="*/ 1042033 w 1143418"/>
                <a:gd name="connsiteY78" fmla="*/ 817882 h 1264110"/>
                <a:gd name="connsiteX79" fmla="*/ 1018840 w 1143418"/>
                <a:gd name="connsiteY79" fmla="*/ 823121 h 1264110"/>
                <a:gd name="connsiteX80" fmla="*/ 1013633 w 1143418"/>
                <a:gd name="connsiteY80" fmla="*/ 799783 h 1264110"/>
                <a:gd name="connsiteX81" fmla="*/ 1024342 w 1143418"/>
                <a:gd name="connsiteY81" fmla="*/ 792162 h 1264110"/>
                <a:gd name="connsiteX82" fmla="*/ 263740 w 1143418"/>
                <a:gd name="connsiteY82" fmla="*/ 752868 h 1264110"/>
                <a:gd name="connsiteX83" fmla="*/ 273743 w 1143418"/>
                <a:gd name="connsiteY83" fmla="*/ 757631 h 1264110"/>
                <a:gd name="connsiteX84" fmla="*/ 269456 w 1143418"/>
                <a:gd name="connsiteY84" fmla="*/ 767157 h 1264110"/>
                <a:gd name="connsiteX85" fmla="*/ 259454 w 1143418"/>
                <a:gd name="connsiteY85" fmla="*/ 762870 h 1264110"/>
                <a:gd name="connsiteX86" fmla="*/ 263740 w 1143418"/>
                <a:gd name="connsiteY86" fmla="*/ 752868 h 1264110"/>
                <a:gd name="connsiteX87" fmla="*/ 246273 w 1143418"/>
                <a:gd name="connsiteY87" fmla="*/ 739343 h 1264110"/>
                <a:gd name="connsiteX88" fmla="*/ 253763 w 1143418"/>
                <a:gd name="connsiteY88" fmla="*/ 742792 h 1264110"/>
                <a:gd name="connsiteX89" fmla="*/ 250486 w 1143418"/>
                <a:gd name="connsiteY89" fmla="*/ 751168 h 1264110"/>
                <a:gd name="connsiteX90" fmla="*/ 242529 w 1143418"/>
                <a:gd name="connsiteY90" fmla="*/ 747226 h 1264110"/>
                <a:gd name="connsiteX91" fmla="*/ 246273 w 1143418"/>
                <a:gd name="connsiteY91" fmla="*/ 739343 h 1264110"/>
                <a:gd name="connsiteX92" fmla="*/ 272075 w 1143418"/>
                <a:gd name="connsiteY92" fmla="*/ 726910 h 1264110"/>
                <a:gd name="connsiteX93" fmla="*/ 283983 w 1143418"/>
                <a:gd name="connsiteY93" fmla="*/ 732625 h 1264110"/>
                <a:gd name="connsiteX94" fmla="*/ 278743 w 1143418"/>
                <a:gd name="connsiteY94" fmla="*/ 744533 h 1264110"/>
                <a:gd name="connsiteX95" fmla="*/ 266360 w 1143418"/>
                <a:gd name="connsiteY95" fmla="*/ 739294 h 1264110"/>
                <a:gd name="connsiteX96" fmla="*/ 272075 w 1143418"/>
                <a:gd name="connsiteY96" fmla="*/ 726910 h 1264110"/>
                <a:gd name="connsiteX97" fmla="*/ 236511 w 1143418"/>
                <a:gd name="connsiteY97" fmla="*/ 715522 h 1264110"/>
                <a:gd name="connsiteX98" fmla="*/ 248283 w 1143418"/>
                <a:gd name="connsiteY98" fmla="*/ 720881 h 1264110"/>
                <a:gd name="connsiteX99" fmla="*/ 243103 w 1143418"/>
                <a:gd name="connsiteY99" fmla="*/ 733058 h 1264110"/>
                <a:gd name="connsiteX100" fmla="*/ 231331 w 1143418"/>
                <a:gd name="connsiteY100" fmla="*/ 727700 h 1264110"/>
                <a:gd name="connsiteX101" fmla="*/ 236511 w 1143418"/>
                <a:gd name="connsiteY101" fmla="*/ 715522 h 1264110"/>
                <a:gd name="connsiteX102" fmla="*/ 269217 w 1143418"/>
                <a:gd name="connsiteY102" fmla="*/ 700714 h 1264110"/>
                <a:gd name="connsiteX103" fmla="*/ 278743 w 1143418"/>
                <a:gd name="connsiteY103" fmla="*/ 705001 h 1264110"/>
                <a:gd name="connsiteX104" fmla="*/ 274457 w 1143418"/>
                <a:gd name="connsiteY104" fmla="*/ 715003 h 1264110"/>
                <a:gd name="connsiteX105" fmla="*/ 264455 w 1143418"/>
                <a:gd name="connsiteY105" fmla="*/ 710240 h 1264110"/>
                <a:gd name="connsiteX106" fmla="*/ 269217 w 1143418"/>
                <a:gd name="connsiteY106" fmla="*/ 700714 h 1264110"/>
                <a:gd name="connsiteX107" fmla="*/ 234448 w 1143418"/>
                <a:gd name="connsiteY107" fmla="*/ 685710 h 1264110"/>
                <a:gd name="connsiteX108" fmla="*/ 244450 w 1143418"/>
                <a:gd name="connsiteY108" fmla="*/ 689997 h 1264110"/>
                <a:gd name="connsiteX109" fmla="*/ 240164 w 1143418"/>
                <a:gd name="connsiteY109" fmla="*/ 699999 h 1264110"/>
                <a:gd name="connsiteX110" fmla="*/ 230162 w 1143418"/>
                <a:gd name="connsiteY110" fmla="*/ 695713 h 1264110"/>
                <a:gd name="connsiteX111" fmla="*/ 234448 w 1143418"/>
                <a:gd name="connsiteY111" fmla="*/ 685710 h 1264110"/>
                <a:gd name="connsiteX112" fmla="*/ 288363 w 1143418"/>
                <a:gd name="connsiteY112" fmla="*/ 611496 h 1264110"/>
                <a:gd name="connsiteX113" fmla="*/ 296947 w 1143418"/>
                <a:gd name="connsiteY113" fmla="*/ 614291 h 1264110"/>
                <a:gd name="connsiteX114" fmla="*/ 380557 w 1143418"/>
                <a:gd name="connsiteY114" fmla="*/ 636772 h 1264110"/>
                <a:gd name="connsiteX115" fmla="*/ 407789 w 1143418"/>
                <a:gd name="connsiteY115" fmla="*/ 707083 h 1264110"/>
                <a:gd name="connsiteX116" fmla="*/ 362879 w 1143418"/>
                <a:gd name="connsiteY116" fmla="*/ 718563 h 1264110"/>
                <a:gd name="connsiteX117" fmla="*/ 304591 w 1143418"/>
                <a:gd name="connsiteY117" fmla="*/ 693691 h 1264110"/>
                <a:gd name="connsiteX118" fmla="*/ 264937 w 1143418"/>
                <a:gd name="connsiteY118" fmla="*/ 629597 h 1264110"/>
                <a:gd name="connsiteX119" fmla="*/ 278315 w 1143418"/>
                <a:gd name="connsiteY119" fmla="*/ 627206 h 1264110"/>
                <a:gd name="connsiteX120" fmla="*/ 358579 w 1143418"/>
                <a:gd name="connsiteY120" fmla="*/ 682211 h 1264110"/>
                <a:gd name="connsiteX121" fmla="*/ 360013 w 1143418"/>
                <a:gd name="connsiteY121" fmla="*/ 658774 h 1264110"/>
                <a:gd name="connsiteX122" fmla="*/ 280703 w 1143418"/>
                <a:gd name="connsiteY122" fmla="*/ 620509 h 1264110"/>
                <a:gd name="connsiteX123" fmla="*/ 280942 w 1143418"/>
                <a:gd name="connsiteY123" fmla="*/ 611660 h 1264110"/>
                <a:gd name="connsiteX124" fmla="*/ 288363 w 1143418"/>
                <a:gd name="connsiteY124" fmla="*/ 611496 h 1264110"/>
                <a:gd name="connsiteX125" fmla="*/ 259204 w 1143418"/>
                <a:gd name="connsiteY125" fmla="*/ 604097 h 1264110"/>
                <a:gd name="connsiteX126" fmla="*/ 264643 w 1143418"/>
                <a:gd name="connsiteY126" fmla="*/ 613115 h 1264110"/>
                <a:gd name="connsiteX127" fmla="*/ 264643 w 1143418"/>
                <a:gd name="connsiteY127" fmla="*/ 744509 h 1264110"/>
                <a:gd name="connsiteX128" fmla="*/ 258777 w 1143418"/>
                <a:gd name="connsiteY128" fmla="*/ 744987 h 1264110"/>
                <a:gd name="connsiteX129" fmla="*/ 251933 w 1143418"/>
                <a:gd name="connsiteY129" fmla="*/ 611204 h 1264110"/>
                <a:gd name="connsiteX130" fmla="*/ 259204 w 1143418"/>
                <a:gd name="connsiteY130" fmla="*/ 604097 h 1264110"/>
                <a:gd name="connsiteX131" fmla="*/ 602088 w 1143418"/>
                <a:gd name="connsiteY131" fmla="*/ 593540 h 1264110"/>
                <a:gd name="connsiteX132" fmla="*/ 650967 w 1143418"/>
                <a:gd name="connsiteY132" fmla="*/ 630699 h 1264110"/>
                <a:gd name="connsiteX133" fmla="*/ 618299 w 1143418"/>
                <a:gd name="connsiteY133" fmla="*/ 622036 h 1264110"/>
                <a:gd name="connsiteX134" fmla="*/ 595240 w 1143418"/>
                <a:gd name="connsiteY134" fmla="*/ 595564 h 1264110"/>
                <a:gd name="connsiteX135" fmla="*/ 602088 w 1143418"/>
                <a:gd name="connsiteY135" fmla="*/ 593540 h 1264110"/>
                <a:gd name="connsiteX136" fmla="*/ 233202 w 1143418"/>
                <a:gd name="connsiteY136" fmla="*/ 588040 h 1264110"/>
                <a:gd name="connsiteX137" fmla="*/ 236770 w 1143418"/>
                <a:gd name="connsiteY137" fmla="*/ 602866 h 1264110"/>
                <a:gd name="connsiteX138" fmla="*/ 160182 w 1143418"/>
                <a:gd name="connsiteY138" fmla="*/ 645323 h 1264110"/>
                <a:gd name="connsiteX139" fmla="*/ 161618 w 1143418"/>
                <a:gd name="connsiteY139" fmla="*/ 667744 h 1264110"/>
                <a:gd name="connsiteX140" fmla="*/ 215708 w 1143418"/>
                <a:gd name="connsiteY140" fmla="*/ 654387 h 1264110"/>
                <a:gd name="connsiteX141" fmla="*/ 232462 w 1143418"/>
                <a:gd name="connsiteY141" fmla="*/ 613838 h 1264110"/>
                <a:gd name="connsiteX142" fmla="*/ 243471 w 1143418"/>
                <a:gd name="connsiteY142" fmla="*/ 620994 h 1264110"/>
                <a:gd name="connsiteX143" fmla="*/ 199434 w 1143418"/>
                <a:gd name="connsiteY143" fmla="*/ 711634 h 1264110"/>
                <a:gd name="connsiteX144" fmla="*/ 141993 w 1143418"/>
                <a:gd name="connsiteY144" fmla="*/ 695891 h 1264110"/>
                <a:gd name="connsiteX145" fmla="*/ 130026 w 1143418"/>
                <a:gd name="connsiteY145" fmla="*/ 677763 h 1264110"/>
                <a:gd name="connsiteX146" fmla="*/ 86945 w 1143418"/>
                <a:gd name="connsiteY146" fmla="*/ 673469 h 1264110"/>
                <a:gd name="connsiteX147" fmla="*/ 92689 w 1143418"/>
                <a:gd name="connsiteY147" fmla="*/ 613838 h 1264110"/>
                <a:gd name="connsiteX148" fmla="*/ 223367 w 1143418"/>
                <a:gd name="connsiteY148" fmla="*/ 588554 h 1264110"/>
                <a:gd name="connsiteX149" fmla="*/ 233202 w 1143418"/>
                <a:gd name="connsiteY149" fmla="*/ 588040 h 1264110"/>
                <a:gd name="connsiteX150" fmla="*/ 663705 w 1143418"/>
                <a:gd name="connsiteY150" fmla="*/ 584236 h 1264110"/>
                <a:gd name="connsiteX151" fmla="*/ 692404 w 1143418"/>
                <a:gd name="connsiteY151" fmla="*/ 589385 h 1264110"/>
                <a:gd name="connsiteX152" fmla="*/ 635963 w 1143418"/>
                <a:gd name="connsiteY152" fmla="*/ 595470 h 1264110"/>
                <a:gd name="connsiteX153" fmla="*/ 663705 w 1143418"/>
                <a:gd name="connsiteY153" fmla="*/ 584236 h 1264110"/>
                <a:gd name="connsiteX154" fmla="*/ 562376 w 1143418"/>
                <a:gd name="connsiteY154" fmla="*/ 580906 h 1264110"/>
                <a:gd name="connsiteX155" fmla="*/ 610958 w 1143418"/>
                <a:gd name="connsiteY155" fmla="*/ 634986 h 1264110"/>
                <a:gd name="connsiteX156" fmla="*/ 578731 w 1143418"/>
                <a:gd name="connsiteY156" fmla="*/ 616010 h 1264110"/>
                <a:gd name="connsiteX157" fmla="*/ 562376 w 1143418"/>
                <a:gd name="connsiteY157" fmla="*/ 580906 h 1264110"/>
                <a:gd name="connsiteX158" fmla="*/ 648821 w 1143418"/>
                <a:gd name="connsiteY158" fmla="*/ 567243 h 1264110"/>
                <a:gd name="connsiteX159" fmla="*/ 665255 w 1143418"/>
                <a:gd name="connsiteY159" fmla="*/ 570959 h 1264110"/>
                <a:gd name="connsiteX160" fmla="*/ 600956 w 1143418"/>
                <a:gd name="connsiteY160" fmla="*/ 586301 h 1264110"/>
                <a:gd name="connsiteX161" fmla="*/ 631666 w 1143418"/>
                <a:gd name="connsiteY161" fmla="*/ 568561 h 1264110"/>
                <a:gd name="connsiteX162" fmla="*/ 648821 w 1143418"/>
                <a:gd name="connsiteY162" fmla="*/ 567243 h 1264110"/>
                <a:gd name="connsiteX163" fmla="*/ 527617 w 1143418"/>
                <a:gd name="connsiteY163" fmla="*/ 567114 h 1264110"/>
                <a:gd name="connsiteX164" fmla="*/ 570949 w 1143418"/>
                <a:gd name="connsiteY164" fmla="*/ 650703 h 1264110"/>
                <a:gd name="connsiteX165" fmla="*/ 536765 w 1143418"/>
                <a:gd name="connsiteY165" fmla="*/ 616033 h 1264110"/>
                <a:gd name="connsiteX166" fmla="*/ 527617 w 1143418"/>
                <a:gd name="connsiteY166" fmla="*/ 567114 h 1264110"/>
                <a:gd name="connsiteX167" fmla="*/ 61924 w 1143418"/>
                <a:gd name="connsiteY167" fmla="*/ 557001 h 1264110"/>
                <a:gd name="connsiteX168" fmla="*/ 67876 w 1143418"/>
                <a:gd name="connsiteY168" fmla="*/ 571051 h 1264110"/>
                <a:gd name="connsiteX169" fmla="*/ 169832 w 1143418"/>
                <a:gd name="connsiteY169" fmla="*/ 585257 h 1264110"/>
                <a:gd name="connsiteX170" fmla="*/ 167908 w 1143418"/>
                <a:gd name="connsiteY170" fmla="*/ 581942 h 1264110"/>
                <a:gd name="connsiteX171" fmla="*/ 71723 w 1143418"/>
                <a:gd name="connsiteY171" fmla="*/ 558266 h 1264110"/>
                <a:gd name="connsiteX172" fmla="*/ 61924 w 1143418"/>
                <a:gd name="connsiteY172" fmla="*/ 557001 h 1264110"/>
                <a:gd name="connsiteX173" fmla="*/ 404510 w 1143418"/>
                <a:gd name="connsiteY173" fmla="*/ 553744 h 1264110"/>
                <a:gd name="connsiteX174" fmla="*/ 383715 w 1143418"/>
                <a:gd name="connsiteY174" fmla="*/ 556466 h 1264110"/>
                <a:gd name="connsiteX175" fmla="*/ 328901 w 1143418"/>
                <a:gd name="connsiteY175" fmla="*/ 578729 h 1264110"/>
                <a:gd name="connsiteX176" fmla="*/ 298610 w 1143418"/>
                <a:gd name="connsiteY176" fmla="*/ 589377 h 1264110"/>
                <a:gd name="connsiteX177" fmla="*/ 293801 w 1143418"/>
                <a:gd name="connsiteY177" fmla="*/ 594216 h 1264110"/>
                <a:gd name="connsiteX178" fmla="*/ 377945 w 1143418"/>
                <a:gd name="connsiteY178" fmla="*/ 582601 h 1264110"/>
                <a:gd name="connsiteX179" fmla="*/ 414487 w 1143418"/>
                <a:gd name="connsiteY179" fmla="*/ 559370 h 1264110"/>
                <a:gd name="connsiteX180" fmla="*/ 404510 w 1143418"/>
                <a:gd name="connsiteY180" fmla="*/ 553744 h 1264110"/>
                <a:gd name="connsiteX181" fmla="*/ 629236 w 1143418"/>
                <a:gd name="connsiteY181" fmla="*/ 553228 h 1264110"/>
                <a:gd name="connsiteX182" fmla="*/ 650252 w 1143418"/>
                <a:gd name="connsiteY182" fmla="*/ 559683 h 1264110"/>
                <a:gd name="connsiteX183" fmla="*/ 565948 w 1143418"/>
                <a:gd name="connsiteY183" fmla="*/ 572473 h 1264110"/>
                <a:gd name="connsiteX184" fmla="*/ 607142 w 1143418"/>
                <a:gd name="connsiteY184" fmla="*/ 553524 h 1264110"/>
                <a:gd name="connsiteX185" fmla="*/ 629236 w 1143418"/>
                <a:gd name="connsiteY185" fmla="*/ 553228 h 1264110"/>
                <a:gd name="connsiteX186" fmla="*/ 501999 w 1143418"/>
                <a:gd name="connsiteY186" fmla="*/ 542109 h 1264110"/>
                <a:gd name="connsiteX187" fmla="*/ 526056 w 1143418"/>
                <a:gd name="connsiteY187" fmla="*/ 654990 h 1264110"/>
                <a:gd name="connsiteX188" fmla="*/ 496706 w 1143418"/>
                <a:gd name="connsiteY188" fmla="*/ 603074 h 1264110"/>
                <a:gd name="connsiteX189" fmla="*/ 501999 w 1143418"/>
                <a:gd name="connsiteY189" fmla="*/ 542109 h 1264110"/>
                <a:gd name="connsiteX190" fmla="*/ 577379 w 1143418"/>
                <a:gd name="connsiteY190" fmla="*/ 525689 h 1264110"/>
                <a:gd name="connsiteX191" fmla="*/ 635249 w 1143418"/>
                <a:gd name="connsiteY191" fmla="*/ 540104 h 1264110"/>
                <a:gd name="connsiteX192" fmla="*/ 519510 w 1143418"/>
                <a:gd name="connsiteY192" fmla="*/ 546351 h 1264110"/>
                <a:gd name="connsiteX193" fmla="*/ 577379 w 1143418"/>
                <a:gd name="connsiteY193" fmla="*/ 525689 h 1264110"/>
                <a:gd name="connsiteX194" fmla="*/ 59450 w 1143418"/>
                <a:gd name="connsiteY194" fmla="*/ 515331 h 1264110"/>
                <a:gd name="connsiteX195" fmla="*/ 107275 w 1143418"/>
                <a:gd name="connsiteY195" fmla="*/ 531917 h 1264110"/>
                <a:gd name="connsiteX196" fmla="*/ 191460 w 1143418"/>
                <a:gd name="connsiteY196" fmla="*/ 575370 h 1264110"/>
                <a:gd name="connsiteX197" fmla="*/ 199592 w 1143418"/>
                <a:gd name="connsiteY197" fmla="*/ 588263 h 1264110"/>
                <a:gd name="connsiteX198" fmla="*/ 135496 w 1143418"/>
                <a:gd name="connsiteY198" fmla="*/ 601633 h 1264110"/>
                <a:gd name="connsiteX199" fmla="*/ 56572 w 1143418"/>
                <a:gd name="connsiteY199" fmla="*/ 586830 h 1264110"/>
                <a:gd name="connsiteX200" fmla="*/ 11132 w 1143418"/>
                <a:gd name="connsiteY200" fmla="*/ 546242 h 1264110"/>
                <a:gd name="connsiteX201" fmla="*/ 12567 w 1143418"/>
                <a:gd name="connsiteY201" fmla="*/ 524277 h 1264110"/>
                <a:gd name="connsiteX202" fmla="*/ 43658 w 1143418"/>
                <a:gd name="connsiteY202" fmla="*/ 517114 h 1264110"/>
                <a:gd name="connsiteX203" fmla="*/ 59450 w 1143418"/>
                <a:gd name="connsiteY203" fmla="*/ 515331 h 1264110"/>
                <a:gd name="connsiteX204" fmla="*/ 411272 w 1143418"/>
                <a:gd name="connsiteY204" fmla="*/ 504861 h 1264110"/>
                <a:gd name="connsiteX205" fmla="*/ 449686 w 1143418"/>
                <a:gd name="connsiteY205" fmla="*/ 533501 h 1264110"/>
                <a:gd name="connsiteX206" fmla="*/ 408951 w 1143418"/>
                <a:gd name="connsiteY206" fmla="*/ 599630 h 1264110"/>
                <a:gd name="connsiteX207" fmla="*/ 276201 w 1143418"/>
                <a:gd name="connsiteY207" fmla="*/ 600109 h 1264110"/>
                <a:gd name="connsiteX208" fmla="*/ 279076 w 1143418"/>
                <a:gd name="connsiteY208" fmla="*/ 584296 h 1264110"/>
                <a:gd name="connsiteX209" fmla="*/ 320770 w 1143418"/>
                <a:gd name="connsiteY209" fmla="*/ 560336 h 1264110"/>
                <a:gd name="connsiteX210" fmla="*/ 394094 w 1143418"/>
                <a:gd name="connsiteY210" fmla="*/ 507624 h 1264110"/>
                <a:gd name="connsiteX211" fmla="*/ 411272 w 1143418"/>
                <a:gd name="connsiteY211" fmla="*/ 504861 h 1264110"/>
                <a:gd name="connsiteX212" fmla="*/ 356111 w 1143418"/>
                <a:gd name="connsiteY212" fmla="*/ 461852 h 1264110"/>
                <a:gd name="connsiteX213" fmla="*/ 308772 w 1143418"/>
                <a:gd name="connsiteY213" fmla="*/ 527105 h 1264110"/>
                <a:gd name="connsiteX214" fmla="*/ 315467 w 1143418"/>
                <a:gd name="connsiteY214" fmla="*/ 532820 h 1264110"/>
                <a:gd name="connsiteX215" fmla="*/ 358024 w 1143418"/>
                <a:gd name="connsiteY215" fmla="*/ 489954 h 1264110"/>
                <a:gd name="connsiteX216" fmla="*/ 361371 w 1143418"/>
                <a:gd name="connsiteY216" fmla="*/ 470426 h 1264110"/>
                <a:gd name="connsiteX217" fmla="*/ 356111 w 1143418"/>
                <a:gd name="connsiteY217" fmla="*/ 461852 h 1264110"/>
                <a:gd name="connsiteX218" fmla="*/ 710118 w 1143418"/>
                <a:gd name="connsiteY218" fmla="*/ 432064 h 1264110"/>
                <a:gd name="connsiteX219" fmla="*/ 716433 w 1143418"/>
                <a:gd name="connsiteY219" fmla="*/ 437015 h 1264110"/>
                <a:gd name="connsiteX220" fmla="*/ 711621 w 1143418"/>
                <a:gd name="connsiteY220" fmla="*/ 450689 h 1264110"/>
                <a:gd name="connsiteX221" fmla="*/ 697668 w 1143418"/>
                <a:gd name="connsiteY221" fmla="*/ 446445 h 1264110"/>
                <a:gd name="connsiteX222" fmla="*/ 701998 w 1143418"/>
                <a:gd name="connsiteY222" fmla="*/ 432771 h 1264110"/>
                <a:gd name="connsiteX223" fmla="*/ 710118 w 1143418"/>
                <a:gd name="connsiteY223" fmla="*/ 432064 h 1264110"/>
                <a:gd name="connsiteX224" fmla="*/ 185321 w 1143418"/>
                <a:gd name="connsiteY224" fmla="*/ 428940 h 1264110"/>
                <a:gd name="connsiteX225" fmla="*/ 178000 w 1143418"/>
                <a:gd name="connsiteY225" fmla="*/ 434256 h 1264110"/>
                <a:gd name="connsiteX226" fmla="*/ 151116 w 1143418"/>
                <a:gd name="connsiteY226" fmla="*/ 469143 h 1264110"/>
                <a:gd name="connsiteX227" fmla="*/ 180401 w 1143418"/>
                <a:gd name="connsiteY227" fmla="*/ 528881 h 1264110"/>
                <a:gd name="connsiteX228" fmla="*/ 224087 w 1143418"/>
                <a:gd name="connsiteY228" fmla="*/ 558033 h 1264110"/>
                <a:gd name="connsiteX229" fmla="*/ 227928 w 1143418"/>
                <a:gd name="connsiteY229" fmla="*/ 544174 h 1264110"/>
                <a:gd name="connsiteX230" fmla="*/ 190482 w 1143418"/>
                <a:gd name="connsiteY230" fmla="*/ 441903 h 1264110"/>
                <a:gd name="connsiteX231" fmla="*/ 185321 w 1143418"/>
                <a:gd name="connsiteY231" fmla="*/ 428940 h 1264110"/>
                <a:gd name="connsiteX232" fmla="*/ 395006 w 1143418"/>
                <a:gd name="connsiteY232" fmla="*/ 418888 h 1264110"/>
                <a:gd name="connsiteX233" fmla="*/ 399596 w 1143418"/>
                <a:gd name="connsiteY233" fmla="*/ 438395 h 1264110"/>
                <a:gd name="connsiteX234" fmla="*/ 387595 w 1143418"/>
                <a:gd name="connsiteY234" fmla="*/ 464224 h 1264110"/>
                <a:gd name="connsiteX235" fmla="*/ 342474 w 1143418"/>
                <a:gd name="connsiteY235" fmla="*/ 529277 h 1264110"/>
                <a:gd name="connsiteX236" fmla="*/ 283912 w 1143418"/>
                <a:gd name="connsiteY236" fmla="*/ 566108 h 1264110"/>
                <a:gd name="connsiteX237" fmla="*/ 272392 w 1143418"/>
                <a:gd name="connsiteY237" fmla="*/ 554629 h 1264110"/>
                <a:gd name="connsiteX238" fmla="*/ 273832 w 1143418"/>
                <a:gd name="connsiteY238" fmla="*/ 510144 h 1264110"/>
                <a:gd name="connsiteX239" fmla="*/ 315113 w 1143418"/>
                <a:gd name="connsiteY239" fmla="*/ 447005 h 1264110"/>
                <a:gd name="connsiteX240" fmla="*/ 377515 w 1143418"/>
                <a:gd name="connsiteY240" fmla="*/ 423566 h 1264110"/>
                <a:gd name="connsiteX241" fmla="*/ 395006 w 1143418"/>
                <a:gd name="connsiteY241" fmla="*/ 418888 h 1264110"/>
                <a:gd name="connsiteX242" fmla="*/ 678328 w 1143418"/>
                <a:gd name="connsiteY242" fmla="*/ 415910 h 1264110"/>
                <a:gd name="connsiteX243" fmla="*/ 685471 w 1143418"/>
                <a:gd name="connsiteY243" fmla="*/ 422153 h 1264110"/>
                <a:gd name="connsiteX244" fmla="*/ 680189 w 1143418"/>
                <a:gd name="connsiteY244" fmla="*/ 439440 h 1264110"/>
                <a:gd name="connsiteX245" fmla="*/ 662901 w 1143418"/>
                <a:gd name="connsiteY245" fmla="*/ 434158 h 1264110"/>
                <a:gd name="connsiteX246" fmla="*/ 668663 w 1143418"/>
                <a:gd name="connsiteY246" fmla="*/ 416871 h 1264110"/>
                <a:gd name="connsiteX247" fmla="*/ 678328 w 1143418"/>
                <a:gd name="connsiteY247" fmla="*/ 415910 h 1264110"/>
                <a:gd name="connsiteX248" fmla="*/ 711071 w 1143418"/>
                <a:gd name="connsiteY248" fmla="*/ 401481 h 1264110"/>
                <a:gd name="connsiteX249" fmla="*/ 715713 w 1143418"/>
                <a:gd name="connsiteY249" fmla="*/ 405870 h 1264110"/>
                <a:gd name="connsiteX250" fmla="*/ 712337 w 1143418"/>
                <a:gd name="connsiteY250" fmla="*/ 417247 h 1264110"/>
                <a:gd name="connsiteX251" fmla="*/ 701245 w 1143418"/>
                <a:gd name="connsiteY251" fmla="*/ 413784 h 1264110"/>
                <a:gd name="connsiteX252" fmla="*/ 704621 w 1143418"/>
                <a:gd name="connsiteY252" fmla="*/ 401914 h 1264110"/>
                <a:gd name="connsiteX253" fmla="*/ 711071 w 1143418"/>
                <a:gd name="connsiteY253" fmla="*/ 401481 h 1264110"/>
                <a:gd name="connsiteX254" fmla="*/ 652877 w 1143418"/>
                <a:gd name="connsiteY254" fmla="*/ 389714 h 1264110"/>
                <a:gd name="connsiteX255" fmla="*/ 659254 w 1143418"/>
                <a:gd name="connsiteY255" fmla="*/ 395007 h 1264110"/>
                <a:gd name="connsiteX256" fmla="*/ 654395 w 1143418"/>
                <a:gd name="connsiteY256" fmla="*/ 408960 h 1264110"/>
                <a:gd name="connsiteX257" fmla="*/ 640307 w 1143418"/>
                <a:gd name="connsiteY257" fmla="*/ 404149 h 1264110"/>
                <a:gd name="connsiteX258" fmla="*/ 644679 w 1143418"/>
                <a:gd name="connsiteY258" fmla="*/ 390195 h 1264110"/>
                <a:gd name="connsiteX259" fmla="*/ 652877 w 1143418"/>
                <a:gd name="connsiteY259" fmla="*/ 389714 h 1264110"/>
                <a:gd name="connsiteX260" fmla="*/ 172990 w 1143418"/>
                <a:gd name="connsiteY260" fmla="*/ 376012 h 1264110"/>
                <a:gd name="connsiteX261" fmla="*/ 182516 w 1143418"/>
                <a:gd name="connsiteY261" fmla="*/ 385211 h 1264110"/>
                <a:gd name="connsiteX262" fmla="*/ 248177 w 1143418"/>
                <a:gd name="connsiteY262" fmla="*/ 496555 h 1264110"/>
                <a:gd name="connsiteX263" fmla="*/ 250574 w 1143418"/>
                <a:gd name="connsiteY263" fmla="*/ 577793 h 1264110"/>
                <a:gd name="connsiteX264" fmla="*/ 231882 w 1143418"/>
                <a:gd name="connsiteY264" fmla="*/ 579704 h 1264110"/>
                <a:gd name="connsiteX265" fmla="*/ 141298 w 1143418"/>
                <a:gd name="connsiteY265" fmla="*/ 539563 h 1264110"/>
                <a:gd name="connsiteX266" fmla="*/ 122606 w 1143418"/>
                <a:gd name="connsiteY266" fmla="*/ 450680 h 1264110"/>
                <a:gd name="connsiteX267" fmla="*/ 165262 w 1143418"/>
                <a:gd name="connsiteY267" fmla="*/ 384733 h 1264110"/>
                <a:gd name="connsiteX268" fmla="*/ 172990 w 1143418"/>
                <a:gd name="connsiteY268" fmla="*/ 376012 h 1264110"/>
                <a:gd name="connsiteX269" fmla="*/ 698626 w 1143418"/>
                <a:gd name="connsiteY269" fmla="*/ 370426 h 1264110"/>
                <a:gd name="connsiteX270" fmla="*/ 706189 w 1143418"/>
                <a:gd name="connsiteY270" fmla="*/ 376909 h 1264110"/>
                <a:gd name="connsiteX271" fmla="*/ 700907 w 1143418"/>
                <a:gd name="connsiteY271" fmla="*/ 393716 h 1264110"/>
                <a:gd name="connsiteX272" fmla="*/ 683620 w 1143418"/>
                <a:gd name="connsiteY272" fmla="*/ 388434 h 1264110"/>
                <a:gd name="connsiteX273" fmla="*/ 688902 w 1143418"/>
                <a:gd name="connsiteY273" fmla="*/ 371147 h 1264110"/>
                <a:gd name="connsiteX274" fmla="*/ 698626 w 1143418"/>
                <a:gd name="connsiteY274" fmla="*/ 370426 h 1264110"/>
                <a:gd name="connsiteX275" fmla="*/ 669394 w 1143418"/>
                <a:gd name="connsiteY275" fmla="*/ 341212 h 1264110"/>
                <a:gd name="connsiteX276" fmla="*/ 675709 w 1143418"/>
                <a:gd name="connsiteY276" fmla="*/ 346495 h 1264110"/>
                <a:gd name="connsiteX277" fmla="*/ 670898 w 1143418"/>
                <a:gd name="connsiteY277" fmla="*/ 360584 h 1264110"/>
                <a:gd name="connsiteX278" fmla="*/ 656944 w 1143418"/>
                <a:gd name="connsiteY278" fmla="*/ 356211 h 1264110"/>
                <a:gd name="connsiteX279" fmla="*/ 661275 w 1143418"/>
                <a:gd name="connsiteY279" fmla="*/ 342123 h 1264110"/>
                <a:gd name="connsiteX280" fmla="*/ 669394 w 1143418"/>
                <a:gd name="connsiteY280" fmla="*/ 341212 h 1264110"/>
                <a:gd name="connsiteX281" fmla="*/ 571059 w 1143418"/>
                <a:gd name="connsiteY281" fmla="*/ 316463 h 1264110"/>
                <a:gd name="connsiteX282" fmla="*/ 576774 w 1143418"/>
                <a:gd name="connsiteY282" fmla="*/ 319734 h 1264110"/>
                <a:gd name="connsiteX283" fmla="*/ 601670 w 1143418"/>
                <a:gd name="connsiteY283" fmla="*/ 405028 h 1264110"/>
                <a:gd name="connsiteX284" fmla="*/ 577253 w 1143418"/>
                <a:gd name="connsiteY284" fmla="*/ 474988 h 1264110"/>
                <a:gd name="connsiteX285" fmla="*/ 532727 w 1143418"/>
                <a:gd name="connsiteY285" fmla="*/ 505175 h 1264110"/>
                <a:gd name="connsiteX286" fmla="*/ 492510 w 1143418"/>
                <a:gd name="connsiteY286" fmla="*/ 426591 h 1264110"/>
                <a:gd name="connsiteX287" fmla="*/ 537993 w 1143418"/>
                <a:gd name="connsiteY287" fmla="*/ 336026 h 1264110"/>
                <a:gd name="connsiteX288" fmla="*/ 556665 w 1143418"/>
                <a:gd name="connsiteY288" fmla="*/ 326922 h 1264110"/>
                <a:gd name="connsiteX289" fmla="*/ 527939 w 1143418"/>
                <a:gd name="connsiteY289" fmla="*/ 426111 h 1264110"/>
                <a:gd name="connsiteX290" fmla="*/ 549005 w 1143418"/>
                <a:gd name="connsiteY290" fmla="*/ 442883 h 1264110"/>
                <a:gd name="connsiteX291" fmla="*/ 564326 w 1143418"/>
                <a:gd name="connsiteY291" fmla="*/ 330276 h 1264110"/>
                <a:gd name="connsiteX292" fmla="*/ 571059 w 1143418"/>
                <a:gd name="connsiteY292" fmla="*/ 316463 h 1264110"/>
                <a:gd name="connsiteX293" fmla="*/ 516638 w 1143418"/>
                <a:gd name="connsiteY293" fmla="*/ 314873 h 1264110"/>
                <a:gd name="connsiteX294" fmla="*/ 506333 w 1143418"/>
                <a:gd name="connsiteY294" fmla="*/ 319957 h 1264110"/>
                <a:gd name="connsiteX295" fmla="*/ 467989 w 1143418"/>
                <a:gd name="connsiteY295" fmla="*/ 340533 h 1264110"/>
                <a:gd name="connsiteX296" fmla="*/ 396572 w 1143418"/>
                <a:gd name="connsiteY296" fmla="*/ 375464 h 1264110"/>
                <a:gd name="connsiteX297" fmla="*/ 372127 w 1143418"/>
                <a:gd name="connsiteY297" fmla="*/ 406567 h 1264110"/>
                <a:gd name="connsiteX298" fmla="*/ 428685 w 1143418"/>
                <a:gd name="connsiteY298" fmla="*/ 391255 h 1264110"/>
                <a:gd name="connsiteX299" fmla="*/ 515440 w 1143418"/>
                <a:gd name="connsiteY299" fmla="*/ 319478 h 1264110"/>
                <a:gd name="connsiteX300" fmla="*/ 516638 w 1143418"/>
                <a:gd name="connsiteY300" fmla="*/ 314873 h 1264110"/>
                <a:gd name="connsiteX301" fmla="*/ 186830 w 1143418"/>
                <a:gd name="connsiteY301" fmla="*/ 310786 h 1264110"/>
                <a:gd name="connsiteX302" fmla="*/ 220874 w 1143418"/>
                <a:gd name="connsiteY302" fmla="*/ 321201 h 1264110"/>
                <a:gd name="connsiteX303" fmla="*/ 146023 w 1143418"/>
                <a:gd name="connsiteY303" fmla="*/ 371333 h 1264110"/>
                <a:gd name="connsiteX304" fmla="*/ 58696 w 1143418"/>
                <a:gd name="connsiteY304" fmla="*/ 372288 h 1264110"/>
                <a:gd name="connsiteX305" fmla="*/ 186830 w 1143418"/>
                <a:gd name="connsiteY305" fmla="*/ 310786 h 1264110"/>
                <a:gd name="connsiteX306" fmla="*/ 146558 w 1143418"/>
                <a:gd name="connsiteY306" fmla="*/ 291742 h 1264110"/>
                <a:gd name="connsiteX307" fmla="*/ 170863 w 1143418"/>
                <a:gd name="connsiteY307" fmla="*/ 307107 h 1264110"/>
                <a:gd name="connsiteX308" fmla="*/ 101441 w 1143418"/>
                <a:gd name="connsiteY308" fmla="*/ 331103 h 1264110"/>
                <a:gd name="connsiteX309" fmla="*/ 32976 w 1143418"/>
                <a:gd name="connsiteY309" fmla="*/ 312866 h 1264110"/>
                <a:gd name="connsiteX310" fmla="*/ 146558 w 1143418"/>
                <a:gd name="connsiteY310" fmla="*/ 291742 h 1264110"/>
                <a:gd name="connsiteX311" fmla="*/ 529283 w 1143418"/>
                <a:gd name="connsiteY311" fmla="*/ 291328 h 1264110"/>
                <a:gd name="connsiteX312" fmla="*/ 536881 w 1143418"/>
                <a:gd name="connsiteY312" fmla="*/ 307091 h 1264110"/>
                <a:gd name="connsiteX313" fmla="*/ 416861 w 1143418"/>
                <a:gd name="connsiteY313" fmla="*/ 439694 h 1264110"/>
                <a:gd name="connsiteX314" fmla="*/ 401559 w 1143418"/>
                <a:gd name="connsiteY314" fmla="*/ 447803 h 1264110"/>
                <a:gd name="connsiteX315" fmla="*/ 407297 w 1143418"/>
                <a:gd name="connsiteY315" fmla="*/ 439217 h 1264110"/>
                <a:gd name="connsiteX316" fmla="*/ 374304 w 1143418"/>
                <a:gd name="connsiteY316" fmla="*/ 417752 h 1264110"/>
                <a:gd name="connsiteX317" fmla="*/ 329356 w 1143418"/>
                <a:gd name="connsiteY317" fmla="*/ 434447 h 1264110"/>
                <a:gd name="connsiteX318" fmla="*/ 314055 w 1143418"/>
                <a:gd name="connsiteY318" fmla="*/ 421092 h 1264110"/>
                <a:gd name="connsiteX319" fmla="*/ 337963 w 1143418"/>
                <a:gd name="connsiteY319" fmla="*/ 341912 h 1264110"/>
                <a:gd name="connsiteX320" fmla="*/ 456549 w 1143418"/>
                <a:gd name="connsiteY320" fmla="*/ 316154 h 1264110"/>
                <a:gd name="connsiteX321" fmla="*/ 518232 w 1143418"/>
                <a:gd name="connsiteY321" fmla="*/ 296121 h 1264110"/>
                <a:gd name="connsiteX322" fmla="*/ 529283 w 1143418"/>
                <a:gd name="connsiteY322" fmla="*/ 291328 h 1264110"/>
                <a:gd name="connsiteX323" fmla="*/ 562620 w 1143418"/>
                <a:gd name="connsiteY323" fmla="*/ 290025 h 1264110"/>
                <a:gd name="connsiteX324" fmla="*/ 570104 w 1143418"/>
                <a:gd name="connsiteY324" fmla="*/ 292078 h 1264110"/>
                <a:gd name="connsiteX325" fmla="*/ 698814 w 1143418"/>
                <a:gd name="connsiteY325" fmla="*/ 420134 h 1264110"/>
                <a:gd name="connsiteX326" fmla="*/ 693551 w 1143418"/>
                <a:gd name="connsiteY326" fmla="*/ 425868 h 1264110"/>
                <a:gd name="connsiteX327" fmla="*/ 560534 w 1143418"/>
                <a:gd name="connsiteY327" fmla="*/ 306890 h 1264110"/>
                <a:gd name="connsiteX328" fmla="*/ 562620 w 1143418"/>
                <a:gd name="connsiteY328" fmla="*/ 290025 h 1264110"/>
                <a:gd name="connsiteX329" fmla="*/ 354322 w 1143418"/>
                <a:gd name="connsiteY329" fmla="*/ 256547 h 1264110"/>
                <a:gd name="connsiteX330" fmla="*/ 325684 w 1143418"/>
                <a:gd name="connsiteY330" fmla="*/ 262349 h 1264110"/>
                <a:gd name="connsiteX331" fmla="*/ 329508 w 1143418"/>
                <a:gd name="connsiteY331" fmla="*/ 275747 h 1264110"/>
                <a:gd name="connsiteX332" fmla="*/ 351970 w 1143418"/>
                <a:gd name="connsiteY332" fmla="*/ 289623 h 1264110"/>
                <a:gd name="connsiteX333" fmla="*/ 433694 w 1143418"/>
                <a:gd name="connsiteY333" fmla="*/ 286273 h 1264110"/>
                <a:gd name="connsiteX334" fmla="*/ 433694 w 1143418"/>
                <a:gd name="connsiteY334" fmla="*/ 274311 h 1264110"/>
                <a:gd name="connsiteX335" fmla="*/ 354322 w 1143418"/>
                <a:gd name="connsiteY335" fmla="*/ 256547 h 1264110"/>
                <a:gd name="connsiteX336" fmla="*/ 23689 w 1143418"/>
                <a:gd name="connsiteY336" fmla="*/ 249782 h 1264110"/>
                <a:gd name="connsiteX337" fmla="*/ 127997 w 1143418"/>
                <a:gd name="connsiteY337" fmla="*/ 272420 h 1264110"/>
                <a:gd name="connsiteX338" fmla="*/ 71537 w 1143418"/>
                <a:gd name="connsiteY338" fmla="*/ 276754 h 1264110"/>
                <a:gd name="connsiteX339" fmla="*/ 23689 w 1143418"/>
                <a:gd name="connsiteY339" fmla="*/ 249782 h 1264110"/>
                <a:gd name="connsiteX340" fmla="*/ 51475 w 1143418"/>
                <a:gd name="connsiteY340" fmla="*/ 212973 h 1264110"/>
                <a:gd name="connsiteX341" fmla="*/ 54504 w 1143418"/>
                <a:gd name="connsiteY341" fmla="*/ 213823 h 1264110"/>
                <a:gd name="connsiteX342" fmla="*/ 85845 w 1143418"/>
                <a:gd name="connsiteY342" fmla="*/ 242044 h 1264110"/>
                <a:gd name="connsiteX343" fmla="*/ 63210 w 1143418"/>
                <a:gd name="connsiteY343" fmla="*/ 238948 h 1264110"/>
                <a:gd name="connsiteX344" fmla="*/ 36090 w 1143418"/>
                <a:gd name="connsiteY344" fmla="*/ 231619 h 1264110"/>
                <a:gd name="connsiteX345" fmla="*/ 400921 w 1143418"/>
                <a:gd name="connsiteY345" fmla="*/ 189645 h 1264110"/>
                <a:gd name="connsiteX346" fmla="*/ 449002 w 1143418"/>
                <a:gd name="connsiteY346" fmla="*/ 223696 h 1264110"/>
                <a:gd name="connsiteX347" fmla="*/ 501084 w 1143418"/>
                <a:gd name="connsiteY347" fmla="*/ 266784 h 1264110"/>
                <a:gd name="connsiteX348" fmla="*/ 502517 w 1143418"/>
                <a:gd name="connsiteY348" fmla="*/ 289286 h 1264110"/>
                <a:gd name="connsiteX349" fmla="*/ 405998 w 1143418"/>
                <a:gd name="connsiteY349" fmla="*/ 309872 h 1264110"/>
                <a:gd name="connsiteX350" fmla="*/ 300401 w 1143418"/>
                <a:gd name="connsiteY350" fmla="*/ 295988 h 1264110"/>
                <a:gd name="connsiteX351" fmla="*/ 263609 w 1143418"/>
                <a:gd name="connsiteY351" fmla="*/ 284977 h 1264110"/>
                <a:gd name="connsiteX352" fmla="*/ 268865 w 1143418"/>
                <a:gd name="connsiteY352" fmla="*/ 249549 h 1264110"/>
                <a:gd name="connsiteX353" fmla="*/ 348182 w 1143418"/>
                <a:gd name="connsiteY353" fmla="*/ 208376 h 1264110"/>
                <a:gd name="connsiteX354" fmla="*/ 400921 w 1143418"/>
                <a:gd name="connsiteY354" fmla="*/ 189645 h 1264110"/>
                <a:gd name="connsiteX355" fmla="*/ 89300 w 1143418"/>
                <a:gd name="connsiteY355" fmla="*/ 167129 h 1264110"/>
                <a:gd name="connsiteX356" fmla="*/ 93861 w 1143418"/>
                <a:gd name="connsiteY356" fmla="*/ 176660 h 1264110"/>
                <a:gd name="connsiteX357" fmla="*/ 93379 w 1143418"/>
                <a:gd name="connsiteY357" fmla="*/ 227755 h 1264110"/>
                <a:gd name="connsiteX358" fmla="*/ 71909 w 1143418"/>
                <a:gd name="connsiteY358" fmla="*/ 191165 h 1264110"/>
                <a:gd name="connsiteX359" fmla="*/ 71742 w 1143418"/>
                <a:gd name="connsiteY359" fmla="*/ 188409 h 1264110"/>
                <a:gd name="connsiteX360" fmla="*/ 102162 w 1143418"/>
                <a:gd name="connsiteY360" fmla="*/ 155797 h 1264110"/>
                <a:gd name="connsiteX361" fmla="*/ 115308 w 1143418"/>
                <a:gd name="connsiteY361" fmla="*/ 168413 h 1264110"/>
                <a:gd name="connsiteX362" fmla="*/ 131521 w 1143418"/>
                <a:gd name="connsiteY362" fmla="*/ 196628 h 1264110"/>
                <a:gd name="connsiteX363" fmla="*/ 135828 w 1143418"/>
                <a:gd name="connsiteY363" fmla="*/ 262763 h 1264110"/>
                <a:gd name="connsiteX364" fmla="*/ 100022 w 1143418"/>
                <a:gd name="connsiteY364" fmla="*/ 180746 h 1264110"/>
                <a:gd name="connsiteX365" fmla="*/ 95623 w 1143418"/>
                <a:gd name="connsiteY365" fmla="*/ 161192 h 1264110"/>
                <a:gd name="connsiteX366" fmla="*/ 127282 w 1143418"/>
                <a:gd name="connsiteY366" fmla="*/ 150596 h 1264110"/>
                <a:gd name="connsiteX367" fmla="*/ 187370 w 1143418"/>
                <a:gd name="connsiteY367" fmla="*/ 213763 h 1264110"/>
                <a:gd name="connsiteX368" fmla="*/ 202753 w 1143418"/>
                <a:gd name="connsiteY368" fmla="*/ 302772 h 1264110"/>
                <a:gd name="connsiteX369" fmla="*/ 127282 w 1143418"/>
                <a:gd name="connsiteY369" fmla="*/ 150596 h 1264110"/>
                <a:gd name="connsiteX370" fmla="*/ 747130 w 1143418"/>
                <a:gd name="connsiteY370" fmla="*/ 128810 h 1264110"/>
                <a:gd name="connsiteX371" fmla="*/ 781665 w 1143418"/>
                <a:gd name="connsiteY371" fmla="*/ 182875 h 1264110"/>
                <a:gd name="connsiteX372" fmla="*/ 746719 w 1143418"/>
                <a:gd name="connsiteY372" fmla="*/ 230274 h 1264110"/>
                <a:gd name="connsiteX373" fmla="*/ 754379 w 1143418"/>
                <a:gd name="connsiteY373" fmla="*/ 258522 h 1264110"/>
                <a:gd name="connsiteX374" fmla="*/ 718475 w 1143418"/>
                <a:gd name="connsiteY374" fmla="*/ 330818 h 1264110"/>
                <a:gd name="connsiteX375" fmla="*/ 587306 w 1143418"/>
                <a:gd name="connsiteY375" fmla="*/ 292994 h 1264110"/>
                <a:gd name="connsiteX376" fmla="*/ 590178 w 1143418"/>
                <a:gd name="connsiteY376" fmla="*/ 275758 h 1264110"/>
                <a:gd name="connsiteX377" fmla="*/ 646188 w 1143418"/>
                <a:gd name="connsiteY377" fmla="*/ 295388 h 1264110"/>
                <a:gd name="connsiteX378" fmla="*/ 707943 w 1143418"/>
                <a:gd name="connsiteY378" fmla="*/ 252777 h 1264110"/>
                <a:gd name="connsiteX379" fmla="*/ 686879 w 1143418"/>
                <a:gd name="connsiteY379" fmla="*/ 230753 h 1264110"/>
                <a:gd name="connsiteX380" fmla="*/ 574859 w 1143418"/>
                <a:gd name="connsiteY380" fmla="*/ 269534 h 1264110"/>
                <a:gd name="connsiteX381" fmla="*/ 572944 w 1143418"/>
                <a:gd name="connsiteY381" fmla="*/ 243201 h 1264110"/>
                <a:gd name="connsiteX382" fmla="*/ 716081 w 1143418"/>
                <a:gd name="connsiteY382" fmla="*/ 134997 h 1264110"/>
                <a:gd name="connsiteX383" fmla="*/ 747130 w 1143418"/>
                <a:gd name="connsiteY383" fmla="*/ 128810 h 1264110"/>
                <a:gd name="connsiteX384" fmla="*/ 450018 w 1143418"/>
                <a:gd name="connsiteY384" fmla="*/ 88675 h 1264110"/>
                <a:gd name="connsiteX385" fmla="*/ 453863 w 1143418"/>
                <a:gd name="connsiteY385" fmla="*/ 105378 h 1264110"/>
                <a:gd name="connsiteX386" fmla="*/ 513825 w 1143418"/>
                <a:gd name="connsiteY386" fmla="*/ 216520 h 1264110"/>
                <a:gd name="connsiteX387" fmla="*/ 528216 w 1143418"/>
                <a:gd name="connsiteY387" fmla="*/ 223676 h 1264110"/>
                <a:gd name="connsiteX388" fmla="*/ 536850 w 1143418"/>
                <a:gd name="connsiteY388" fmla="*/ 164050 h 1264110"/>
                <a:gd name="connsiteX389" fmla="*/ 508069 w 1143418"/>
                <a:gd name="connsiteY389" fmla="*/ 92976 h 1264110"/>
                <a:gd name="connsiteX390" fmla="*/ 456741 w 1143418"/>
                <a:gd name="connsiteY390" fmla="*/ 88682 h 1264110"/>
                <a:gd name="connsiteX391" fmla="*/ 450018 w 1143418"/>
                <a:gd name="connsiteY391" fmla="*/ 88675 h 1264110"/>
                <a:gd name="connsiteX392" fmla="*/ 651059 w 1143418"/>
                <a:gd name="connsiteY392" fmla="*/ 77757 h 1264110"/>
                <a:gd name="connsiteX393" fmla="*/ 639472 w 1143418"/>
                <a:gd name="connsiteY393" fmla="*/ 89705 h 1264110"/>
                <a:gd name="connsiteX394" fmla="*/ 592646 w 1143418"/>
                <a:gd name="connsiteY394" fmla="*/ 197240 h 1264110"/>
                <a:gd name="connsiteX395" fmla="*/ 595035 w 1143418"/>
                <a:gd name="connsiteY395" fmla="*/ 201542 h 1264110"/>
                <a:gd name="connsiteX396" fmla="*/ 654762 w 1143418"/>
                <a:gd name="connsiteY396" fmla="*/ 94484 h 1264110"/>
                <a:gd name="connsiteX397" fmla="*/ 651059 w 1143418"/>
                <a:gd name="connsiteY397" fmla="*/ 77757 h 1264110"/>
                <a:gd name="connsiteX398" fmla="*/ 416415 w 1143418"/>
                <a:gd name="connsiteY398" fmla="*/ 36649 h 1264110"/>
                <a:gd name="connsiteX399" fmla="*/ 424361 w 1143418"/>
                <a:gd name="connsiteY399" fmla="*/ 39164 h 1264110"/>
                <a:gd name="connsiteX400" fmla="*/ 513905 w 1143418"/>
                <a:gd name="connsiteY400" fmla="*/ 53495 h 1264110"/>
                <a:gd name="connsiteX401" fmla="*/ 576155 w 1143418"/>
                <a:gd name="connsiteY401" fmla="*/ 138526 h 1264110"/>
                <a:gd name="connsiteX402" fmla="*/ 543115 w 1143418"/>
                <a:gd name="connsiteY402" fmla="*/ 252219 h 1264110"/>
                <a:gd name="connsiteX403" fmla="*/ 527313 w 1143418"/>
                <a:gd name="connsiteY403" fmla="*/ 266551 h 1264110"/>
                <a:gd name="connsiteX404" fmla="*/ 456923 w 1143418"/>
                <a:gd name="connsiteY404" fmla="*/ 196328 h 1264110"/>
                <a:gd name="connsiteX405" fmla="*/ 411432 w 1143418"/>
                <a:gd name="connsiteY405" fmla="*/ 54451 h 1264110"/>
                <a:gd name="connsiteX406" fmla="*/ 416415 w 1143418"/>
                <a:gd name="connsiteY406" fmla="*/ 36649 h 1264110"/>
                <a:gd name="connsiteX407" fmla="*/ 664218 w 1143418"/>
                <a:gd name="connsiteY407" fmla="*/ 208 h 1264110"/>
                <a:gd name="connsiteX408" fmla="*/ 670717 w 1143418"/>
                <a:gd name="connsiteY408" fmla="*/ 20619 h 1264110"/>
                <a:gd name="connsiteX409" fmla="*/ 678830 w 1143418"/>
                <a:gd name="connsiteY409" fmla="*/ 94591 h 1264110"/>
                <a:gd name="connsiteX410" fmla="*/ 637311 w 1143418"/>
                <a:gd name="connsiteY410" fmla="*/ 183357 h 1264110"/>
                <a:gd name="connsiteX411" fmla="*/ 583860 w 1143418"/>
                <a:gd name="connsiteY411" fmla="*/ 222491 h 1264110"/>
                <a:gd name="connsiteX412" fmla="*/ 576702 w 1143418"/>
                <a:gd name="connsiteY412" fmla="*/ 205310 h 1264110"/>
                <a:gd name="connsiteX413" fmla="*/ 588155 w 1143418"/>
                <a:gd name="connsiteY413" fmla="*/ 106044 h 1264110"/>
                <a:gd name="connsiteX414" fmla="*/ 619176 w 1143418"/>
                <a:gd name="connsiteY414" fmla="*/ 32550 h 1264110"/>
                <a:gd name="connsiteX415" fmla="*/ 647809 w 1143418"/>
                <a:gd name="connsiteY415" fmla="*/ 6779 h 1264110"/>
                <a:gd name="connsiteX416" fmla="*/ 658502 w 1143418"/>
                <a:gd name="connsiteY416" fmla="*/ 753 h 1264110"/>
                <a:gd name="connsiteX417" fmla="*/ 664218 w 1143418"/>
                <a:gd name="connsiteY417" fmla="*/ 208 h 12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1143418" h="1264110">
                  <a:moveTo>
                    <a:pt x="844303" y="1251427"/>
                  </a:moveTo>
                  <a:lnTo>
                    <a:pt x="853322" y="1252890"/>
                  </a:lnTo>
                  <a:lnTo>
                    <a:pt x="832651" y="1264110"/>
                  </a:lnTo>
                  <a:lnTo>
                    <a:pt x="833595" y="1258691"/>
                  </a:lnTo>
                  <a:cubicBezTo>
                    <a:pt x="836198" y="1254881"/>
                    <a:pt x="840103" y="1252380"/>
                    <a:pt x="844303" y="1251427"/>
                  </a:cubicBezTo>
                  <a:close/>
                  <a:moveTo>
                    <a:pt x="803678" y="1189093"/>
                  </a:moveTo>
                  <a:cubicBezTo>
                    <a:pt x="807905" y="1188199"/>
                    <a:pt x="812430" y="1188914"/>
                    <a:pt x="816240" y="1191295"/>
                  </a:cubicBezTo>
                  <a:cubicBezTo>
                    <a:pt x="824337" y="1196535"/>
                    <a:pt x="826719" y="1207013"/>
                    <a:pt x="821479" y="1214634"/>
                  </a:cubicBezTo>
                  <a:cubicBezTo>
                    <a:pt x="816240" y="1222731"/>
                    <a:pt x="805762" y="1225112"/>
                    <a:pt x="798141" y="1219873"/>
                  </a:cubicBezTo>
                  <a:cubicBezTo>
                    <a:pt x="790044" y="1214634"/>
                    <a:pt x="788139" y="1204155"/>
                    <a:pt x="792902" y="1196535"/>
                  </a:cubicBezTo>
                  <a:cubicBezTo>
                    <a:pt x="795521" y="1192486"/>
                    <a:pt x="799451" y="1189986"/>
                    <a:pt x="803678" y="1189093"/>
                  </a:cubicBezTo>
                  <a:close/>
                  <a:moveTo>
                    <a:pt x="880488" y="1158803"/>
                  </a:moveTo>
                  <a:cubicBezTo>
                    <a:pt x="883636" y="1159324"/>
                    <a:pt x="886731" y="1160455"/>
                    <a:pt x="889589" y="1162242"/>
                  </a:cubicBezTo>
                  <a:cubicBezTo>
                    <a:pt x="900544" y="1169386"/>
                    <a:pt x="903878" y="1184627"/>
                    <a:pt x="896734" y="1196059"/>
                  </a:cubicBezTo>
                  <a:cubicBezTo>
                    <a:pt x="889589" y="1207490"/>
                    <a:pt x="874348" y="1210823"/>
                    <a:pt x="862917" y="1203203"/>
                  </a:cubicBezTo>
                  <a:cubicBezTo>
                    <a:pt x="851486" y="1196059"/>
                    <a:pt x="848152" y="1180817"/>
                    <a:pt x="855772" y="1169386"/>
                  </a:cubicBezTo>
                  <a:cubicBezTo>
                    <a:pt x="859345" y="1163909"/>
                    <a:pt x="864941" y="1160337"/>
                    <a:pt x="871073" y="1159027"/>
                  </a:cubicBezTo>
                  <a:cubicBezTo>
                    <a:pt x="874139" y="1158372"/>
                    <a:pt x="877340" y="1158283"/>
                    <a:pt x="880488" y="1158803"/>
                  </a:cubicBezTo>
                  <a:close/>
                  <a:moveTo>
                    <a:pt x="964000" y="1121511"/>
                  </a:moveTo>
                  <a:cubicBezTo>
                    <a:pt x="968305" y="1120602"/>
                    <a:pt x="972914" y="1121329"/>
                    <a:pt x="976795" y="1123997"/>
                  </a:cubicBezTo>
                  <a:cubicBezTo>
                    <a:pt x="985042" y="1129334"/>
                    <a:pt x="987468" y="1140006"/>
                    <a:pt x="982132" y="1147768"/>
                  </a:cubicBezTo>
                  <a:cubicBezTo>
                    <a:pt x="976795" y="1155530"/>
                    <a:pt x="966123" y="1157955"/>
                    <a:pt x="958361" y="1153104"/>
                  </a:cubicBezTo>
                  <a:cubicBezTo>
                    <a:pt x="950114" y="1147768"/>
                    <a:pt x="948173" y="1137096"/>
                    <a:pt x="953024" y="1128849"/>
                  </a:cubicBezTo>
                  <a:cubicBezTo>
                    <a:pt x="955693" y="1124967"/>
                    <a:pt x="959695" y="1122421"/>
                    <a:pt x="964000" y="1121511"/>
                  </a:cubicBezTo>
                  <a:close/>
                  <a:moveTo>
                    <a:pt x="715147" y="1082217"/>
                  </a:moveTo>
                  <a:cubicBezTo>
                    <a:pt x="719433" y="1081307"/>
                    <a:pt x="724077" y="1082035"/>
                    <a:pt x="728126" y="1084703"/>
                  </a:cubicBezTo>
                  <a:cubicBezTo>
                    <a:pt x="735747" y="1089554"/>
                    <a:pt x="738128" y="1100226"/>
                    <a:pt x="732889" y="1108473"/>
                  </a:cubicBezTo>
                  <a:cubicBezTo>
                    <a:pt x="727650" y="1116235"/>
                    <a:pt x="717171" y="1118661"/>
                    <a:pt x="709551" y="1113325"/>
                  </a:cubicBezTo>
                  <a:cubicBezTo>
                    <a:pt x="701453" y="1108473"/>
                    <a:pt x="699548" y="1097316"/>
                    <a:pt x="704311" y="1089554"/>
                  </a:cubicBezTo>
                  <a:cubicBezTo>
                    <a:pt x="706931" y="1085673"/>
                    <a:pt x="710860" y="1083126"/>
                    <a:pt x="715147" y="1082217"/>
                  </a:cubicBezTo>
                  <a:close/>
                  <a:moveTo>
                    <a:pt x="1082756" y="1075707"/>
                  </a:moveTo>
                  <a:lnTo>
                    <a:pt x="1065012" y="1097213"/>
                  </a:lnTo>
                  <a:lnTo>
                    <a:pt x="1067246" y="1085748"/>
                  </a:lnTo>
                  <a:cubicBezTo>
                    <a:pt x="1069925" y="1081406"/>
                    <a:pt x="1073744" y="1078218"/>
                    <a:pt x="1078047" y="1076310"/>
                  </a:cubicBezTo>
                  <a:close/>
                  <a:moveTo>
                    <a:pt x="832705" y="1025189"/>
                  </a:moveTo>
                  <a:cubicBezTo>
                    <a:pt x="836845" y="1025963"/>
                    <a:pt x="840903" y="1027570"/>
                    <a:pt x="844631" y="1030071"/>
                  </a:cubicBezTo>
                  <a:cubicBezTo>
                    <a:pt x="859541" y="1039597"/>
                    <a:pt x="863869" y="1059124"/>
                    <a:pt x="854250" y="1073890"/>
                  </a:cubicBezTo>
                  <a:cubicBezTo>
                    <a:pt x="844631" y="1088655"/>
                    <a:pt x="824431" y="1092941"/>
                    <a:pt x="809520" y="1083415"/>
                  </a:cubicBezTo>
                  <a:cubicBezTo>
                    <a:pt x="794611" y="1073890"/>
                    <a:pt x="790282" y="1053885"/>
                    <a:pt x="799901" y="1039120"/>
                  </a:cubicBezTo>
                  <a:cubicBezTo>
                    <a:pt x="807116" y="1028046"/>
                    <a:pt x="820282" y="1022867"/>
                    <a:pt x="832705" y="1025189"/>
                  </a:cubicBezTo>
                  <a:close/>
                  <a:moveTo>
                    <a:pt x="1002095" y="1013541"/>
                  </a:moveTo>
                  <a:cubicBezTo>
                    <a:pt x="1006198" y="1014245"/>
                    <a:pt x="1010226" y="1015758"/>
                    <a:pt x="1013953" y="1018132"/>
                  </a:cubicBezTo>
                  <a:cubicBezTo>
                    <a:pt x="1028863" y="1027626"/>
                    <a:pt x="1033192" y="1047090"/>
                    <a:pt x="1023573" y="1061807"/>
                  </a:cubicBezTo>
                  <a:cubicBezTo>
                    <a:pt x="1013953" y="1076998"/>
                    <a:pt x="993753" y="1080796"/>
                    <a:pt x="978843" y="1071301"/>
                  </a:cubicBezTo>
                  <a:cubicBezTo>
                    <a:pt x="963933" y="1061807"/>
                    <a:pt x="959604" y="1042343"/>
                    <a:pt x="969223" y="1027626"/>
                  </a:cubicBezTo>
                  <a:cubicBezTo>
                    <a:pt x="976799" y="1016589"/>
                    <a:pt x="989785" y="1011426"/>
                    <a:pt x="1002095" y="1013541"/>
                  </a:cubicBezTo>
                  <a:close/>
                  <a:moveTo>
                    <a:pt x="768350" y="987714"/>
                  </a:moveTo>
                  <a:cubicBezTo>
                    <a:pt x="770162" y="987347"/>
                    <a:pt x="772095" y="987715"/>
                    <a:pt x="773787" y="988939"/>
                  </a:cubicBezTo>
                  <a:cubicBezTo>
                    <a:pt x="777170" y="990899"/>
                    <a:pt x="778137" y="995798"/>
                    <a:pt x="776203" y="999227"/>
                  </a:cubicBezTo>
                  <a:cubicBezTo>
                    <a:pt x="773787" y="1002656"/>
                    <a:pt x="769437" y="1003636"/>
                    <a:pt x="766054" y="1001187"/>
                  </a:cubicBezTo>
                  <a:cubicBezTo>
                    <a:pt x="762671" y="999227"/>
                    <a:pt x="761704" y="994328"/>
                    <a:pt x="763638" y="990899"/>
                  </a:cubicBezTo>
                  <a:cubicBezTo>
                    <a:pt x="764846" y="989184"/>
                    <a:pt x="766537" y="988082"/>
                    <a:pt x="768350" y="987714"/>
                  </a:cubicBezTo>
                  <a:close/>
                  <a:moveTo>
                    <a:pt x="940292" y="966322"/>
                  </a:moveTo>
                  <a:cubicBezTo>
                    <a:pt x="942324" y="965900"/>
                    <a:pt x="944529" y="966262"/>
                    <a:pt x="946387" y="967468"/>
                  </a:cubicBezTo>
                  <a:cubicBezTo>
                    <a:pt x="950102" y="969879"/>
                    <a:pt x="951031" y="975184"/>
                    <a:pt x="948709" y="979042"/>
                  </a:cubicBezTo>
                  <a:cubicBezTo>
                    <a:pt x="946387" y="982900"/>
                    <a:pt x="941279" y="984346"/>
                    <a:pt x="937564" y="981453"/>
                  </a:cubicBezTo>
                  <a:cubicBezTo>
                    <a:pt x="933849" y="979042"/>
                    <a:pt x="932456" y="973737"/>
                    <a:pt x="935242" y="969879"/>
                  </a:cubicBezTo>
                  <a:cubicBezTo>
                    <a:pt x="936403" y="967950"/>
                    <a:pt x="938261" y="966744"/>
                    <a:pt x="940292" y="966322"/>
                  </a:cubicBezTo>
                  <a:close/>
                  <a:moveTo>
                    <a:pt x="1123397" y="942537"/>
                  </a:moveTo>
                  <a:cubicBezTo>
                    <a:pt x="1126545" y="943117"/>
                    <a:pt x="1129641" y="944338"/>
                    <a:pt x="1132499" y="946243"/>
                  </a:cubicBezTo>
                  <a:cubicBezTo>
                    <a:pt x="1143453" y="953387"/>
                    <a:pt x="1146787" y="968629"/>
                    <a:pt x="1139643" y="980060"/>
                  </a:cubicBezTo>
                  <a:cubicBezTo>
                    <a:pt x="1132023" y="991015"/>
                    <a:pt x="1117257" y="994349"/>
                    <a:pt x="1105826" y="987204"/>
                  </a:cubicBezTo>
                  <a:cubicBezTo>
                    <a:pt x="1094395" y="980060"/>
                    <a:pt x="1091061" y="964818"/>
                    <a:pt x="1098682" y="953387"/>
                  </a:cubicBezTo>
                  <a:cubicBezTo>
                    <a:pt x="1104040" y="944814"/>
                    <a:pt x="1113953" y="940796"/>
                    <a:pt x="1123397" y="942537"/>
                  </a:cubicBezTo>
                  <a:close/>
                  <a:moveTo>
                    <a:pt x="894173" y="910037"/>
                  </a:moveTo>
                  <a:cubicBezTo>
                    <a:pt x="898401" y="909128"/>
                    <a:pt x="902926" y="909855"/>
                    <a:pt x="906736" y="912523"/>
                  </a:cubicBezTo>
                  <a:cubicBezTo>
                    <a:pt x="914356" y="917375"/>
                    <a:pt x="916738" y="928047"/>
                    <a:pt x="911975" y="936294"/>
                  </a:cubicBezTo>
                  <a:cubicBezTo>
                    <a:pt x="906736" y="944056"/>
                    <a:pt x="896258" y="946481"/>
                    <a:pt x="888160" y="941145"/>
                  </a:cubicBezTo>
                  <a:cubicBezTo>
                    <a:pt x="880540" y="936294"/>
                    <a:pt x="878158" y="925622"/>
                    <a:pt x="883398" y="917375"/>
                  </a:cubicBezTo>
                  <a:cubicBezTo>
                    <a:pt x="886017" y="913493"/>
                    <a:pt x="889947" y="910947"/>
                    <a:pt x="894173" y="910037"/>
                  </a:cubicBezTo>
                  <a:close/>
                  <a:moveTo>
                    <a:pt x="1022334" y="882319"/>
                  </a:moveTo>
                  <a:cubicBezTo>
                    <a:pt x="1024623" y="881837"/>
                    <a:pt x="1027152" y="882198"/>
                    <a:pt x="1029321" y="883644"/>
                  </a:cubicBezTo>
                  <a:cubicBezTo>
                    <a:pt x="1033657" y="886053"/>
                    <a:pt x="1034621" y="891835"/>
                    <a:pt x="1032212" y="896171"/>
                  </a:cubicBezTo>
                  <a:cubicBezTo>
                    <a:pt x="1029321" y="900508"/>
                    <a:pt x="1023538" y="901472"/>
                    <a:pt x="1019202" y="898580"/>
                  </a:cubicBezTo>
                  <a:cubicBezTo>
                    <a:pt x="1015347" y="896171"/>
                    <a:pt x="1013902" y="890389"/>
                    <a:pt x="1016793" y="886053"/>
                  </a:cubicBezTo>
                  <a:cubicBezTo>
                    <a:pt x="1017998" y="884126"/>
                    <a:pt x="1020045" y="882800"/>
                    <a:pt x="1022334" y="882319"/>
                  </a:cubicBezTo>
                  <a:close/>
                  <a:moveTo>
                    <a:pt x="1024342" y="792162"/>
                  </a:moveTo>
                  <a:cubicBezTo>
                    <a:pt x="1028543" y="791209"/>
                    <a:pt x="1033040" y="791924"/>
                    <a:pt x="1036826" y="794544"/>
                  </a:cubicBezTo>
                  <a:cubicBezTo>
                    <a:pt x="1044873" y="799783"/>
                    <a:pt x="1046766" y="810261"/>
                    <a:pt x="1042033" y="817882"/>
                  </a:cubicBezTo>
                  <a:cubicBezTo>
                    <a:pt x="1036826" y="825502"/>
                    <a:pt x="1026413" y="827884"/>
                    <a:pt x="1018840" y="823121"/>
                  </a:cubicBezTo>
                  <a:cubicBezTo>
                    <a:pt x="1010794" y="817882"/>
                    <a:pt x="1008900" y="807404"/>
                    <a:pt x="1013633" y="799783"/>
                  </a:cubicBezTo>
                  <a:cubicBezTo>
                    <a:pt x="1016237" y="795735"/>
                    <a:pt x="1020142" y="793115"/>
                    <a:pt x="1024342" y="792162"/>
                  </a:cubicBezTo>
                  <a:close/>
                  <a:moveTo>
                    <a:pt x="263740" y="752868"/>
                  </a:moveTo>
                  <a:cubicBezTo>
                    <a:pt x="268027" y="751439"/>
                    <a:pt x="272314" y="753344"/>
                    <a:pt x="273743" y="757631"/>
                  </a:cubicBezTo>
                  <a:cubicBezTo>
                    <a:pt x="275171" y="761441"/>
                    <a:pt x="273266" y="765728"/>
                    <a:pt x="269456" y="767157"/>
                  </a:cubicBezTo>
                  <a:cubicBezTo>
                    <a:pt x="265645" y="768585"/>
                    <a:pt x="260883" y="766680"/>
                    <a:pt x="259454" y="762870"/>
                  </a:cubicBezTo>
                  <a:cubicBezTo>
                    <a:pt x="258025" y="759059"/>
                    <a:pt x="259930" y="754297"/>
                    <a:pt x="263740" y="752868"/>
                  </a:cubicBezTo>
                  <a:close/>
                  <a:moveTo>
                    <a:pt x="246273" y="739343"/>
                  </a:moveTo>
                  <a:cubicBezTo>
                    <a:pt x="249082" y="737865"/>
                    <a:pt x="252826" y="739835"/>
                    <a:pt x="253763" y="742792"/>
                  </a:cubicBezTo>
                  <a:cubicBezTo>
                    <a:pt x="255167" y="746241"/>
                    <a:pt x="253295" y="749690"/>
                    <a:pt x="250486" y="751168"/>
                  </a:cubicBezTo>
                  <a:cubicBezTo>
                    <a:pt x="247210" y="752154"/>
                    <a:pt x="243933" y="750675"/>
                    <a:pt x="242529" y="747226"/>
                  </a:cubicBezTo>
                  <a:cubicBezTo>
                    <a:pt x="241593" y="744270"/>
                    <a:pt x="242997" y="740328"/>
                    <a:pt x="246273" y="739343"/>
                  </a:cubicBezTo>
                  <a:close/>
                  <a:moveTo>
                    <a:pt x="272075" y="726910"/>
                  </a:moveTo>
                  <a:cubicBezTo>
                    <a:pt x="276838" y="725005"/>
                    <a:pt x="282077" y="727863"/>
                    <a:pt x="283983" y="732625"/>
                  </a:cubicBezTo>
                  <a:cubicBezTo>
                    <a:pt x="285888" y="737389"/>
                    <a:pt x="283506" y="742628"/>
                    <a:pt x="278743" y="744533"/>
                  </a:cubicBezTo>
                  <a:cubicBezTo>
                    <a:pt x="273504" y="746438"/>
                    <a:pt x="268265" y="744056"/>
                    <a:pt x="266360" y="739294"/>
                  </a:cubicBezTo>
                  <a:cubicBezTo>
                    <a:pt x="264455" y="734054"/>
                    <a:pt x="266836" y="728815"/>
                    <a:pt x="272075" y="726910"/>
                  </a:cubicBezTo>
                  <a:close/>
                  <a:moveTo>
                    <a:pt x="236511" y="715522"/>
                  </a:moveTo>
                  <a:cubicBezTo>
                    <a:pt x="241219" y="713574"/>
                    <a:pt x="246870" y="716009"/>
                    <a:pt x="248283" y="720881"/>
                  </a:cubicBezTo>
                  <a:cubicBezTo>
                    <a:pt x="250166" y="725752"/>
                    <a:pt x="247812" y="731597"/>
                    <a:pt x="243103" y="733058"/>
                  </a:cubicBezTo>
                  <a:cubicBezTo>
                    <a:pt x="238394" y="735007"/>
                    <a:pt x="232743" y="732571"/>
                    <a:pt x="231331" y="727700"/>
                  </a:cubicBezTo>
                  <a:cubicBezTo>
                    <a:pt x="229447" y="722829"/>
                    <a:pt x="231802" y="716984"/>
                    <a:pt x="236511" y="715522"/>
                  </a:cubicBezTo>
                  <a:close/>
                  <a:moveTo>
                    <a:pt x="269217" y="700714"/>
                  </a:moveTo>
                  <a:cubicBezTo>
                    <a:pt x="273028" y="699285"/>
                    <a:pt x="277315" y="701190"/>
                    <a:pt x="278743" y="705001"/>
                  </a:cubicBezTo>
                  <a:cubicBezTo>
                    <a:pt x="280172" y="708811"/>
                    <a:pt x="278267" y="713574"/>
                    <a:pt x="274457" y="715003"/>
                  </a:cubicBezTo>
                  <a:cubicBezTo>
                    <a:pt x="270646" y="716432"/>
                    <a:pt x="265883" y="714527"/>
                    <a:pt x="264455" y="710240"/>
                  </a:cubicBezTo>
                  <a:cubicBezTo>
                    <a:pt x="263026" y="706429"/>
                    <a:pt x="264931" y="702143"/>
                    <a:pt x="269217" y="700714"/>
                  </a:cubicBezTo>
                  <a:close/>
                  <a:moveTo>
                    <a:pt x="234448" y="685710"/>
                  </a:moveTo>
                  <a:cubicBezTo>
                    <a:pt x="238735" y="684282"/>
                    <a:pt x="243021" y="686187"/>
                    <a:pt x="244450" y="689997"/>
                  </a:cubicBezTo>
                  <a:cubicBezTo>
                    <a:pt x="245879" y="694284"/>
                    <a:pt x="243974" y="698570"/>
                    <a:pt x="240164" y="699999"/>
                  </a:cubicBezTo>
                  <a:cubicBezTo>
                    <a:pt x="235877" y="701428"/>
                    <a:pt x="231590" y="699523"/>
                    <a:pt x="230162" y="695713"/>
                  </a:cubicBezTo>
                  <a:cubicBezTo>
                    <a:pt x="228733" y="691426"/>
                    <a:pt x="230638" y="687139"/>
                    <a:pt x="234448" y="685710"/>
                  </a:cubicBezTo>
                  <a:close/>
                  <a:moveTo>
                    <a:pt x="288363" y="611496"/>
                  </a:moveTo>
                  <a:cubicBezTo>
                    <a:pt x="291184" y="611929"/>
                    <a:pt x="294200" y="612856"/>
                    <a:pt x="296947" y="614291"/>
                  </a:cubicBezTo>
                  <a:cubicBezTo>
                    <a:pt x="326569" y="623857"/>
                    <a:pt x="354280" y="637729"/>
                    <a:pt x="380557" y="636772"/>
                  </a:cubicBezTo>
                  <a:cubicBezTo>
                    <a:pt x="417345" y="636772"/>
                    <a:pt x="414478" y="690342"/>
                    <a:pt x="407789" y="707083"/>
                  </a:cubicBezTo>
                  <a:cubicBezTo>
                    <a:pt x="398234" y="721432"/>
                    <a:pt x="378168" y="719998"/>
                    <a:pt x="362879" y="718563"/>
                  </a:cubicBezTo>
                  <a:cubicBezTo>
                    <a:pt x="343290" y="716649"/>
                    <a:pt x="324180" y="710431"/>
                    <a:pt x="304591" y="693691"/>
                  </a:cubicBezTo>
                  <a:cubicBezTo>
                    <a:pt x="284525" y="675514"/>
                    <a:pt x="272103" y="650642"/>
                    <a:pt x="264937" y="629597"/>
                  </a:cubicBezTo>
                  <a:cubicBezTo>
                    <a:pt x="263026" y="619074"/>
                    <a:pt x="275925" y="620509"/>
                    <a:pt x="278315" y="627206"/>
                  </a:cubicBezTo>
                  <a:cubicBezTo>
                    <a:pt x="295514" y="677428"/>
                    <a:pt x="325135" y="689385"/>
                    <a:pt x="358579" y="682211"/>
                  </a:cubicBezTo>
                  <a:cubicBezTo>
                    <a:pt x="374346" y="679341"/>
                    <a:pt x="377690" y="672166"/>
                    <a:pt x="360013" y="658774"/>
                  </a:cubicBezTo>
                  <a:cubicBezTo>
                    <a:pt x="331824" y="648251"/>
                    <a:pt x="301725" y="635815"/>
                    <a:pt x="280703" y="620509"/>
                  </a:cubicBezTo>
                  <a:cubicBezTo>
                    <a:pt x="275687" y="615726"/>
                    <a:pt x="277000" y="612736"/>
                    <a:pt x="280942" y="611660"/>
                  </a:cubicBezTo>
                  <a:cubicBezTo>
                    <a:pt x="282913" y="611122"/>
                    <a:pt x="285541" y="611062"/>
                    <a:pt x="288363" y="611496"/>
                  </a:cubicBezTo>
                  <a:close/>
                  <a:moveTo>
                    <a:pt x="259204" y="604097"/>
                  </a:moveTo>
                  <a:cubicBezTo>
                    <a:pt x="262565" y="604157"/>
                    <a:pt x="265621" y="606904"/>
                    <a:pt x="264643" y="613115"/>
                  </a:cubicBezTo>
                  <a:cubicBezTo>
                    <a:pt x="250956" y="663284"/>
                    <a:pt x="255844" y="704374"/>
                    <a:pt x="264643" y="744509"/>
                  </a:cubicBezTo>
                  <a:cubicBezTo>
                    <a:pt x="266109" y="752154"/>
                    <a:pt x="260243" y="750720"/>
                    <a:pt x="258777" y="744987"/>
                  </a:cubicBezTo>
                  <a:cubicBezTo>
                    <a:pt x="249000" y="703896"/>
                    <a:pt x="238735" y="661850"/>
                    <a:pt x="251933" y="611204"/>
                  </a:cubicBezTo>
                  <a:cubicBezTo>
                    <a:pt x="252178" y="606665"/>
                    <a:pt x="255844" y="604037"/>
                    <a:pt x="259204" y="604097"/>
                  </a:cubicBezTo>
                  <a:close/>
                  <a:moveTo>
                    <a:pt x="602088" y="593540"/>
                  </a:moveTo>
                  <a:cubicBezTo>
                    <a:pt x="618074" y="593059"/>
                    <a:pt x="634153" y="620171"/>
                    <a:pt x="650967" y="630699"/>
                  </a:cubicBezTo>
                  <a:cubicBezTo>
                    <a:pt x="638957" y="630699"/>
                    <a:pt x="629348" y="628774"/>
                    <a:pt x="618299" y="622036"/>
                  </a:cubicBezTo>
                  <a:cubicBezTo>
                    <a:pt x="605329" y="614335"/>
                    <a:pt x="601966" y="601821"/>
                    <a:pt x="595240" y="595564"/>
                  </a:cubicBezTo>
                  <a:cubicBezTo>
                    <a:pt x="597522" y="594240"/>
                    <a:pt x="599804" y="593608"/>
                    <a:pt x="602088" y="593540"/>
                  </a:cubicBezTo>
                  <a:close/>
                  <a:moveTo>
                    <a:pt x="233202" y="588040"/>
                  </a:moveTo>
                  <a:cubicBezTo>
                    <a:pt x="241796" y="589896"/>
                    <a:pt x="245745" y="597856"/>
                    <a:pt x="236770" y="602866"/>
                  </a:cubicBezTo>
                  <a:cubicBezTo>
                    <a:pt x="211879" y="620040"/>
                    <a:pt x="186031" y="633874"/>
                    <a:pt x="160182" y="645323"/>
                  </a:cubicBezTo>
                  <a:cubicBezTo>
                    <a:pt x="141993" y="652956"/>
                    <a:pt x="151566" y="661543"/>
                    <a:pt x="161618" y="667744"/>
                  </a:cubicBezTo>
                  <a:cubicBezTo>
                    <a:pt x="184594" y="679671"/>
                    <a:pt x="206614" y="676332"/>
                    <a:pt x="215708" y="654387"/>
                  </a:cubicBezTo>
                  <a:cubicBezTo>
                    <a:pt x="224325" y="643415"/>
                    <a:pt x="227675" y="630058"/>
                    <a:pt x="232462" y="613838"/>
                  </a:cubicBezTo>
                  <a:cubicBezTo>
                    <a:pt x="238206" y="606682"/>
                    <a:pt x="243471" y="610975"/>
                    <a:pt x="243471" y="620994"/>
                  </a:cubicBezTo>
                  <a:cubicBezTo>
                    <a:pt x="242514" y="664882"/>
                    <a:pt x="223367" y="696845"/>
                    <a:pt x="199434" y="711634"/>
                  </a:cubicBezTo>
                  <a:cubicBezTo>
                    <a:pt x="161140" y="733578"/>
                    <a:pt x="143428" y="716404"/>
                    <a:pt x="141993" y="695891"/>
                  </a:cubicBezTo>
                  <a:cubicBezTo>
                    <a:pt x="142950" y="685872"/>
                    <a:pt x="138642" y="680148"/>
                    <a:pt x="130026" y="677763"/>
                  </a:cubicBezTo>
                  <a:cubicBezTo>
                    <a:pt x="113272" y="678240"/>
                    <a:pt x="98912" y="677286"/>
                    <a:pt x="86945" y="673469"/>
                  </a:cubicBezTo>
                  <a:cubicBezTo>
                    <a:pt x="67319" y="664405"/>
                    <a:pt x="57267" y="628149"/>
                    <a:pt x="92689" y="613838"/>
                  </a:cubicBezTo>
                  <a:cubicBezTo>
                    <a:pt x="131941" y="599526"/>
                    <a:pt x="141514" y="615746"/>
                    <a:pt x="223367" y="588554"/>
                  </a:cubicBezTo>
                  <a:cubicBezTo>
                    <a:pt x="226957" y="587481"/>
                    <a:pt x="230338" y="587421"/>
                    <a:pt x="233202" y="588040"/>
                  </a:cubicBezTo>
                  <a:close/>
                  <a:moveTo>
                    <a:pt x="663705" y="584236"/>
                  </a:moveTo>
                  <a:cubicBezTo>
                    <a:pt x="674707" y="582832"/>
                    <a:pt x="683316" y="585172"/>
                    <a:pt x="692404" y="589385"/>
                  </a:cubicBezTo>
                  <a:cubicBezTo>
                    <a:pt x="672793" y="591257"/>
                    <a:pt x="646486" y="609980"/>
                    <a:pt x="635963" y="595470"/>
                  </a:cubicBezTo>
                  <a:cubicBezTo>
                    <a:pt x="644094" y="593598"/>
                    <a:pt x="651269" y="585172"/>
                    <a:pt x="663705" y="584236"/>
                  </a:cubicBezTo>
                  <a:close/>
                  <a:moveTo>
                    <a:pt x="562376" y="580906"/>
                  </a:moveTo>
                  <a:cubicBezTo>
                    <a:pt x="585465" y="575687"/>
                    <a:pt x="594123" y="616485"/>
                    <a:pt x="610958" y="634986"/>
                  </a:cubicBezTo>
                  <a:cubicBezTo>
                    <a:pt x="598452" y="631191"/>
                    <a:pt x="588351" y="626447"/>
                    <a:pt x="578731" y="616010"/>
                  </a:cubicBezTo>
                  <a:cubicBezTo>
                    <a:pt x="567667" y="603676"/>
                    <a:pt x="568148" y="589445"/>
                    <a:pt x="562376" y="580906"/>
                  </a:cubicBezTo>
                  <a:close/>
                  <a:moveTo>
                    <a:pt x="648821" y="567243"/>
                  </a:moveTo>
                  <a:cubicBezTo>
                    <a:pt x="654339" y="567722"/>
                    <a:pt x="659737" y="569041"/>
                    <a:pt x="665255" y="570959"/>
                  </a:cubicBezTo>
                  <a:cubicBezTo>
                    <a:pt x="643182" y="576232"/>
                    <a:pt x="615351" y="602122"/>
                    <a:pt x="600956" y="586301"/>
                  </a:cubicBezTo>
                  <a:cubicBezTo>
                    <a:pt x="609593" y="582945"/>
                    <a:pt x="616791" y="571918"/>
                    <a:pt x="631666" y="568561"/>
                  </a:cubicBezTo>
                  <a:cubicBezTo>
                    <a:pt x="637664" y="567123"/>
                    <a:pt x="643302" y="566764"/>
                    <a:pt x="648821" y="567243"/>
                  </a:cubicBezTo>
                  <a:close/>
                  <a:moveTo>
                    <a:pt x="527617" y="567114"/>
                  </a:moveTo>
                  <a:cubicBezTo>
                    <a:pt x="557949" y="567589"/>
                    <a:pt x="556024" y="621732"/>
                    <a:pt x="570949" y="650703"/>
                  </a:cubicBezTo>
                  <a:cubicBezTo>
                    <a:pt x="556024" y="641679"/>
                    <a:pt x="544950" y="632181"/>
                    <a:pt x="536765" y="616033"/>
                  </a:cubicBezTo>
                  <a:cubicBezTo>
                    <a:pt x="526654" y="597510"/>
                    <a:pt x="531950" y="579937"/>
                    <a:pt x="527617" y="567114"/>
                  </a:cubicBezTo>
                  <a:close/>
                  <a:moveTo>
                    <a:pt x="61924" y="557001"/>
                  </a:moveTo>
                  <a:cubicBezTo>
                    <a:pt x="55251" y="558621"/>
                    <a:pt x="57776" y="567500"/>
                    <a:pt x="67876" y="571051"/>
                  </a:cubicBezTo>
                  <a:cubicBezTo>
                    <a:pt x="104907" y="582416"/>
                    <a:pt x="140014" y="592833"/>
                    <a:pt x="169832" y="585257"/>
                  </a:cubicBezTo>
                  <a:cubicBezTo>
                    <a:pt x="176084" y="583363"/>
                    <a:pt x="178008" y="580522"/>
                    <a:pt x="167908" y="581942"/>
                  </a:cubicBezTo>
                  <a:cubicBezTo>
                    <a:pt x="127510" y="585257"/>
                    <a:pt x="95769" y="568210"/>
                    <a:pt x="71723" y="558266"/>
                  </a:cubicBezTo>
                  <a:cubicBezTo>
                    <a:pt x="67394" y="556727"/>
                    <a:pt x="64148" y="556461"/>
                    <a:pt x="61924" y="557001"/>
                  </a:cubicBezTo>
                  <a:close/>
                  <a:moveTo>
                    <a:pt x="404510" y="553744"/>
                  </a:moveTo>
                  <a:cubicBezTo>
                    <a:pt x="399101" y="553320"/>
                    <a:pt x="391889" y="554288"/>
                    <a:pt x="383715" y="556466"/>
                  </a:cubicBezTo>
                  <a:cubicBezTo>
                    <a:pt x="363040" y="561790"/>
                    <a:pt x="346691" y="571469"/>
                    <a:pt x="328901" y="578729"/>
                  </a:cubicBezTo>
                  <a:cubicBezTo>
                    <a:pt x="315919" y="584053"/>
                    <a:pt x="307264" y="586956"/>
                    <a:pt x="298610" y="589377"/>
                  </a:cubicBezTo>
                  <a:cubicBezTo>
                    <a:pt x="288031" y="591796"/>
                    <a:pt x="289474" y="594216"/>
                    <a:pt x="293801" y="594216"/>
                  </a:cubicBezTo>
                  <a:cubicBezTo>
                    <a:pt x="312073" y="597120"/>
                    <a:pt x="354866" y="590344"/>
                    <a:pt x="377945" y="582601"/>
                  </a:cubicBezTo>
                  <a:cubicBezTo>
                    <a:pt x="398620" y="575825"/>
                    <a:pt x="414487" y="568082"/>
                    <a:pt x="414487" y="559370"/>
                  </a:cubicBezTo>
                  <a:cubicBezTo>
                    <a:pt x="413526" y="555982"/>
                    <a:pt x="409919" y="554167"/>
                    <a:pt x="404510" y="553744"/>
                  </a:cubicBezTo>
                  <a:close/>
                  <a:moveTo>
                    <a:pt x="629236" y="553228"/>
                  </a:moveTo>
                  <a:cubicBezTo>
                    <a:pt x="636241" y="554353"/>
                    <a:pt x="643067" y="556603"/>
                    <a:pt x="650252" y="559683"/>
                  </a:cubicBezTo>
                  <a:cubicBezTo>
                    <a:pt x="621033" y="563946"/>
                    <a:pt x="582713" y="594263"/>
                    <a:pt x="565948" y="572473"/>
                  </a:cubicBezTo>
                  <a:cubicBezTo>
                    <a:pt x="577444" y="569157"/>
                    <a:pt x="587982" y="555893"/>
                    <a:pt x="607142" y="553524"/>
                  </a:cubicBezTo>
                  <a:cubicBezTo>
                    <a:pt x="615045" y="552103"/>
                    <a:pt x="622231" y="552103"/>
                    <a:pt x="629236" y="553228"/>
                  </a:cubicBezTo>
                  <a:close/>
                  <a:moveTo>
                    <a:pt x="501999" y="542109"/>
                  </a:moveTo>
                  <a:cubicBezTo>
                    <a:pt x="538085" y="552587"/>
                    <a:pt x="517877" y="615934"/>
                    <a:pt x="526056" y="654990"/>
                  </a:cubicBezTo>
                  <a:cubicBezTo>
                    <a:pt x="511622" y="639749"/>
                    <a:pt x="501518" y="624984"/>
                    <a:pt x="496706" y="603074"/>
                  </a:cubicBezTo>
                  <a:cubicBezTo>
                    <a:pt x="490932" y="577831"/>
                    <a:pt x="502961" y="558303"/>
                    <a:pt x="501999" y="542109"/>
                  </a:cubicBezTo>
                  <a:close/>
                  <a:moveTo>
                    <a:pt x="577379" y="525689"/>
                  </a:moveTo>
                  <a:cubicBezTo>
                    <a:pt x="599858" y="524248"/>
                    <a:pt x="616597" y="530014"/>
                    <a:pt x="635249" y="540104"/>
                  </a:cubicBezTo>
                  <a:cubicBezTo>
                    <a:pt x="595075" y="542026"/>
                    <a:pt x="539118" y="578545"/>
                    <a:pt x="519510" y="546351"/>
                  </a:cubicBezTo>
                  <a:cubicBezTo>
                    <a:pt x="535292" y="542987"/>
                    <a:pt x="551553" y="526650"/>
                    <a:pt x="577379" y="525689"/>
                  </a:cubicBezTo>
                  <a:close/>
                  <a:moveTo>
                    <a:pt x="59450" y="515331"/>
                  </a:moveTo>
                  <a:cubicBezTo>
                    <a:pt x="75257" y="514547"/>
                    <a:pt x="91131" y="517592"/>
                    <a:pt x="107275" y="531917"/>
                  </a:cubicBezTo>
                  <a:cubicBezTo>
                    <a:pt x="126886" y="552450"/>
                    <a:pt x="162760" y="573460"/>
                    <a:pt x="191460" y="575370"/>
                  </a:cubicBezTo>
                  <a:cubicBezTo>
                    <a:pt x="220159" y="577758"/>
                    <a:pt x="210114" y="584920"/>
                    <a:pt x="199592" y="588263"/>
                  </a:cubicBezTo>
                  <a:cubicBezTo>
                    <a:pt x="182372" y="597336"/>
                    <a:pt x="154151" y="597336"/>
                    <a:pt x="135496" y="601633"/>
                  </a:cubicBezTo>
                  <a:cubicBezTo>
                    <a:pt x="104405" y="606408"/>
                    <a:pt x="82402" y="604975"/>
                    <a:pt x="56572" y="586830"/>
                  </a:cubicBezTo>
                  <a:cubicBezTo>
                    <a:pt x="37918" y="572505"/>
                    <a:pt x="27395" y="562477"/>
                    <a:pt x="11132" y="546242"/>
                  </a:cubicBezTo>
                  <a:cubicBezTo>
                    <a:pt x="-4175" y="535737"/>
                    <a:pt x="-3696" y="530007"/>
                    <a:pt x="12567" y="524277"/>
                  </a:cubicBezTo>
                  <a:cubicBezTo>
                    <a:pt x="23090" y="521889"/>
                    <a:pt x="33135" y="519502"/>
                    <a:pt x="43658" y="517114"/>
                  </a:cubicBezTo>
                  <a:cubicBezTo>
                    <a:pt x="48919" y="516278"/>
                    <a:pt x="54181" y="515592"/>
                    <a:pt x="59450" y="515331"/>
                  </a:cubicBezTo>
                  <a:close/>
                  <a:moveTo>
                    <a:pt x="411272" y="504861"/>
                  </a:moveTo>
                  <a:cubicBezTo>
                    <a:pt x="427850" y="505108"/>
                    <a:pt x="442138" y="514453"/>
                    <a:pt x="449686" y="533501"/>
                  </a:cubicBezTo>
                  <a:cubicBezTo>
                    <a:pt x="457354" y="564648"/>
                    <a:pt x="437226" y="584775"/>
                    <a:pt x="408951" y="599630"/>
                  </a:cubicBezTo>
                  <a:cubicBezTo>
                    <a:pt x="376362" y="615922"/>
                    <a:pt x="308789" y="617839"/>
                    <a:pt x="276201" y="600109"/>
                  </a:cubicBezTo>
                  <a:cubicBezTo>
                    <a:pt x="268533" y="596755"/>
                    <a:pt x="263740" y="588129"/>
                    <a:pt x="279076" y="584296"/>
                  </a:cubicBezTo>
                  <a:cubicBezTo>
                    <a:pt x="292016" y="579504"/>
                    <a:pt x="303997" y="573753"/>
                    <a:pt x="320770" y="560336"/>
                  </a:cubicBezTo>
                  <a:cubicBezTo>
                    <a:pt x="344732" y="543564"/>
                    <a:pt x="363902" y="517687"/>
                    <a:pt x="394094" y="507624"/>
                  </a:cubicBezTo>
                  <a:cubicBezTo>
                    <a:pt x="399965" y="505707"/>
                    <a:pt x="405745" y="504778"/>
                    <a:pt x="411272" y="504861"/>
                  </a:cubicBezTo>
                  <a:close/>
                  <a:moveTo>
                    <a:pt x="356111" y="461852"/>
                  </a:moveTo>
                  <a:cubicBezTo>
                    <a:pt x="327899" y="477094"/>
                    <a:pt x="320727" y="499480"/>
                    <a:pt x="308772" y="527105"/>
                  </a:cubicBezTo>
                  <a:cubicBezTo>
                    <a:pt x="303034" y="545680"/>
                    <a:pt x="309729" y="535202"/>
                    <a:pt x="315467" y="532820"/>
                  </a:cubicBezTo>
                  <a:cubicBezTo>
                    <a:pt x="332681" y="521389"/>
                    <a:pt x="350373" y="509958"/>
                    <a:pt x="358024" y="489954"/>
                  </a:cubicBezTo>
                  <a:cubicBezTo>
                    <a:pt x="358980" y="482809"/>
                    <a:pt x="358980" y="478047"/>
                    <a:pt x="361371" y="470426"/>
                  </a:cubicBezTo>
                  <a:cubicBezTo>
                    <a:pt x="363762" y="464234"/>
                    <a:pt x="362327" y="459947"/>
                    <a:pt x="356111" y="461852"/>
                  </a:cubicBezTo>
                  <a:close/>
                  <a:moveTo>
                    <a:pt x="710118" y="432064"/>
                  </a:moveTo>
                  <a:cubicBezTo>
                    <a:pt x="712704" y="432889"/>
                    <a:pt x="714989" y="434657"/>
                    <a:pt x="716433" y="437015"/>
                  </a:cubicBezTo>
                  <a:cubicBezTo>
                    <a:pt x="718839" y="442201"/>
                    <a:pt x="716914" y="448331"/>
                    <a:pt x="711621" y="450689"/>
                  </a:cubicBezTo>
                  <a:cubicBezTo>
                    <a:pt x="706809" y="453518"/>
                    <a:pt x="700555" y="451632"/>
                    <a:pt x="697668" y="446445"/>
                  </a:cubicBezTo>
                  <a:cubicBezTo>
                    <a:pt x="695262" y="441258"/>
                    <a:pt x="697187" y="435128"/>
                    <a:pt x="701998" y="432771"/>
                  </a:cubicBezTo>
                  <a:cubicBezTo>
                    <a:pt x="704645" y="431356"/>
                    <a:pt x="707531" y="431238"/>
                    <a:pt x="710118" y="432064"/>
                  </a:cubicBezTo>
                  <a:close/>
                  <a:moveTo>
                    <a:pt x="185321" y="428940"/>
                  </a:moveTo>
                  <a:cubicBezTo>
                    <a:pt x="183161" y="428044"/>
                    <a:pt x="180640" y="430194"/>
                    <a:pt x="178000" y="434256"/>
                  </a:cubicBezTo>
                  <a:cubicBezTo>
                    <a:pt x="169359" y="449549"/>
                    <a:pt x="154957" y="454806"/>
                    <a:pt x="151116" y="469143"/>
                  </a:cubicBezTo>
                  <a:cubicBezTo>
                    <a:pt x="148715" y="482046"/>
                    <a:pt x="153996" y="512155"/>
                    <a:pt x="180401" y="528881"/>
                  </a:cubicBezTo>
                  <a:cubicBezTo>
                    <a:pt x="195282" y="538439"/>
                    <a:pt x="209685" y="547997"/>
                    <a:pt x="224087" y="558033"/>
                  </a:cubicBezTo>
                  <a:cubicBezTo>
                    <a:pt x="239449" y="567113"/>
                    <a:pt x="237049" y="554210"/>
                    <a:pt x="227928" y="544174"/>
                  </a:cubicBezTo>
                  <a:cubicBezTo>
                    <a:pt x="211125" y="522191"/>
                    <a:pt x="200084" y="488259"/>
                    <a:pt x="190482" y="441903"/>
                  </a:cubicBezTo>
                  <a:cubicBezTo>
                    <a:pt x="189282" y="433778"/>
                    <a:pt x="187481" y="429836"/>
                    <a:pt x="185321" y="428940"/>
                  </a:cubicBezTo>
                  <a:close/>
                  <a:moveTo>
                    <a:pt x="395006" y="418888"/>
                  </a:moveTo>
                  <a:cubicBezTo>
                    <a:pt x="408956" y="418664"/>
                    <a:pt x="411836" y="430144"/>
                    <a:pt x="399596" y="438395"/>
                  </a:cubicBezTo>
                  <a:cubicBezTo>
                    <a:pt x="392875" y="446048"/>
                    <a:pt x="389035" y="458006"/>
                    <a:pt x="387595" y="464224"/>
                  </a:cubicBezTo>
                  <a:cubicBezTo>
                    <a:pt x="382795" y="494838"/>
                    <a:pt x="357354" y="520667"/>
                    <a:pt x="342474" y="529277"/>
                  </a:cubicBezTo>
                  <a:cubicBezTo>
                    <a:pt x="321833" y="545062"/>
                    <a:pt x="304553" y="554150"/>
                    <a:pt x="283912" y="566108"/>
                  </a:cubicBezTo>
                  <a:cubicBezTo>
                    <a:pt x="268552" y="578545"/>
                    <a:pt x="267112" y="565152"/>
                    <a:pt x="272392" y="554629"/>
                  </a:cubicBezTo>
                  <a:cubicBezTo>
                    <a:pt x="275752" y="543148"/>
                    <a:pt x="277192" y="532147"/>
                    <a:pt x="273832" y="510144"/>
                  </a:cubicBezTo>
                  <a:cubicBezTo>
                    <a:pt x="262312" y="473791"/>
                    <a:pt x="284872" y="452266"/>
                    <a:pt x="315113" y="447005"/>
                  </a:cubicBezTo>
                  <a:cubicBezTo>
                    <a:pt x="335274" y="437438"/>
                    <a:pt x="357354" y="433133"/>
                    <a:pt x="377515" y="423566"/>
                  </a:cubicBezTo>
                  <a:cubicBezTo>
                    <a:pt x="384475" y="420338"/>
                    <a:pt x="390356" y="418963"/>
                    <a:pt x="395006" y="418888"/>
                  </a:cubicBezTo>
                  <a:close/>
                  <a:moveTo>
                    <a:pt x="678328" y="415910"/>
                  </a:moveTo>
                  <a:cubicBezTo>
                    <a:pt x="681389" y="416871"/>
                    <a:pt x="684030" y="419031"/>
                    <a:pt x="685471" y="422153"/>
                  </a:cubicBezTo>
                  <a:cubicBezTo>
                    <a:pt x="688832" y="428395"/>
                    <a:pt x="686431" y="436078"/>
                    <a:pt x="680189" y="439440"/>
                  </a:cubicBezTo>
                  <a:cubicBezTo>
                    <a:pt x="673946" y="442802"/>
                    <a:pt x="666263" y="439920"/>
                    <a:pt x="662901" y="434158"/>
                  </a:cubicBezTo>
                  <a:cubicBezTo>
                    <a:pt x="659540" y="427915"/>
                    <a:pt x="661941" y="419752"/>
                    <a:pt x="668663" y="416871"/>
                  </a:cubicBezTo>
                  <a:cubicBezTo>
                    <a:pt x="671785" y="415190"/>
                    <a:pt x="675267" y="414950"/>
                    <a:pt x="678328" y="415910"/>
                  </a:cubicBezTo>
                  <a:close/>
                  <a:moveTo>
                    <a:pt x="711071" y="401481"/>
                  </a:moveTo>
                  <a:cubicBezTo>
                    <a:pt x="713060" y="402161"/>
                    <a:pt x="714748" y="403645"/>
                    <a:pt x="715713" y="405870"/>
                  </a:cubicBezTo>
                  <a:cubicBezTo>
                    <a:pt x="718124" y="409828"/>
                    <a:pt x="716195" y="415268"/>
                    <a:pt x="712337" y="417247"/>
                  </a:cubicBezTo>
                  <a:cubicBezTo>
                    <a:pt x="708479" y="419225"/>
                    <a:pt x="703174" y="417741"/>
                    <a:pt x="701245" y="413784"/>
                  </a:cubicBezTo>
                  <a:cubicBezTo>
                    <a:pt x="698834" y="409333"/>
                    <a:pt x="700763" y="404387"/>
                    <a:pt x="704621" y="401914"/>
                  </a:cubicBezTo>
                  <a:cubicBezTo>
                    <a:pt x="706791" y="400924"/>
                    <a:pt x="709082" y="400801"/>
                    <a:pt x="711071" y="401481"/>
                  </a:cubicBezTo>
                  <a:close/>
                  <a:moveTo>
                    <a:pt x="652877" y="389714"/>
                  </a:moveTo>
                  <a:cubicBezTo>
                    <a:pt x="655489" y="390556"/>
                    <a:pt x="657796" y="392361"/>
                    <a:pt x="659254" y="395007"/>
                  </a:cubicBezTo>
                  <a:cubicBezTo>
                    <a:pt x="661683" y="399818"/>
                    <a:pt x="659740" y="406073"/>
                    <a:pt x="654395" y="408960"/>
                  </a:cubicBezTo>
                  <a:cubicBezTo>
                    <a:pt x="649538" y="411366"/>
                    <a:pt x="642736" y="409441"/>
                    <a:pt x="640307" y="404149"/>
                  </a:cubicBezTo>
                  <a:cubicBezTo>
                    <a:pt x="637392" y="399337"/>
                    <a:pt x="639821" y="393082"/>
                    <a:pt x="644679" y="390195"/>
                  </a:cubicBezTo>
                  <a:cubicBezTo>
                    <a:pt x="647351" y="388993"/>
                    <a:pt x="650266" y="388872"/>
                    <a:pt x="652877" y="389714"/>
                  </a:cubicBezTo>
                  <a:close/>
                  <a:moveTo>
                    <a:pt x="172990" y="376012"/>
                  </a:moveTo>
                  <a:cubicBezTo>
                    <a:pt x="176525" y="376012"/>
                    <a:pt x="180359" y="378999"/>
                    <a:pt x="182516" y="385211"/>
                  </a:cubicBezTo>
                  <a:cubicBezTo>
                    <a:pt x="205521" y="440644"/>
                    <a:pt x="234757" y="462626"/>
                    <a:pt x="248177" y="496555"/>
                  </a:cubicBezTo>
                  <a:cubicBezTo>
                    <a:pt x="258721" y="523316"/>
                    <a:pt x="261597" y="554855"/>
                    <a:pt x="250574" y="577793"/>
                  </a:cubicBezTo>
                  <a:cubicBezTo>
                    <a:pt x="249136" y="589262"/>
                    <a:pt x="240029" y="586395"/>
                    <a:pt x="231882" y="579704"/>
                  </a:cubicBezTo>
                  <a:cubicBezTo>
                    <a:pt x="214627" y="565368"/>
                    <a:pt x="169096" y="571103"/>
                    <a:pt x="141298" y="539563"/>
                  </a:cubicBezTo>
                  <a:cubicBezTo>
                    <a:pt x="125002" y="518537"/>
                    <a:pt x="108707" y="478874"/>
                    <a:pt x="122606" y="450680"/>
                  </a:cubicBezTo>
                  <a:cubicBezTo>
                    <a:pt x="133629" y="425830"/>
                    <a:pt x="153280" y="414839"/>
                    <a:pt x="165262" y="384733"/>
                  </a:cubicBezTo>
                  <a:cubicBezTo>
                    <a:pt x="166220" y="378999"/>
                    <a:pt x="169456" y="376012"/>
                    <a:pt x="172990" y="376012"/>
                  </a:cubicBezTo>
                  <a:close/>
                  <a:moveTo>
                    <a:pt x="698626" y="370426"/>
                  </a:moveTo>
                  <a:cubicBezTo>
                    <a:pt x="701747" y="371507"/>
                    <a:pt x="704509" y="373787"/>
                    <a:pt x="706189" y="376909"/>
                  </a:cubicBezTo>
                  <a:cubicBezTo>
                    <a:pt x="709551" y="383151"/>
                    <a:pt x="707150" y="390835"/>
                    <a:pt x="700907" y="393716"/>
                  </a:cubicBezTo>
                  <a:cubicBezTo>
                    <a:pt x="694664" y="397078"/>
                    <a:pt x="686501" y="394677"/>
                    <a:pt x="683620" y="388434"/>
                  </a:cubicBezTo>
                  <a:cubicBezTo>
                    <a:pt x="680258" y="382191"/>
                    <a:pt x="682659" y="374508"/>
                    <a:pt x="688902" y="371147"/>
                  </a:cubicBezTo>
                  <a:cubicBezTo>
                    <a:pt x="692023" y="369466"/>
                    <a:pt x="695505" y="369346"/>
                    <a:pt x="698626" y="370426"/>
                  </a:cubicBezTo>
                  <a:close/>
                  <a:moveTo>
                    <a:pt x="669394" y="341212"/>
                  </a:moveTo>
                  <a:cubicBezTo>
                    <a:pt x="671980" y="342001"/>
                    <a:pt x="674266" y="343823"/>
                    <a:pt x="675709" y="346495"/>
                  </a:cubicBezTo>
                  <a:cubicBezTo>
                    <a:pt x="678115" y="351839"/>
                    <a:pt x="676190" y="358154"/>
                    <a:pt x="670898" y="360584"/>
                  </a:cubicBezTo>
                  <a:cubicBezTo>
                    <a:pt x="666086" y="363499"/>
                    <a:pt x="659831" y="361555"/>
                    <a:pt x="656944" y="356211"/>
                  </a:cubicBezTo>
                  <a:cubicBezTo>
                    <a:pt x="654539" y="350867"/>
                    <a:pt x="656463" y="344551"/>
                    <a:pt x="661275" y="342123"/>
                  </a:cubicBezTo>
                  <a:cubicBezTo>
                    <a:pt x="663921" y="340665"/>
                    <a:pt x="666808" y="340422"/>
                    <a:pt x="669394" y="341212"/>
                  </a:cubicBezTo>
                  <a:close/>
                  <a:moveTo>
                    <a:pt x="571059" y="316463"/>
                  </a:moveTo>
                  <a:cubicBezTo>
                    <a:pt x="572884" y="316500"/>
                    <a:pt x="574859" y="317458"/>
                    <a:pt x="576774" y="319734"/>
                  </a:cubicBezTo>
                  <a:cubicBezTo>
                    <a:pt x="589701" y="343214"/>
                    <a:pt x="601192" y="373402"/>
                    <a:pt x="601670" y="405028"/>
                  </a:cubicBezTo>
                  <a:cubicBezTo>
                    <a:pt x="600713" y="434737"/>
                    <a:pt x="591137" y="456300"/>
                    <a:pt x="577253" y="474988"/>
                  </a:cubicBezTo>
                  <a:cubicBezTo>
                    <a:pt x="566720" y="489363"/>
                    <a:pt x="552357" y="508530"/>
                    <a:pt x="532727" y="505175"/>
                  </a:cubicBezTo>
                  <a:cubicBezTo>
                    <a:pt x="513097" y="497988"/>
                    <a:pt x="463783" y="458696"/>
                    <a:pt x="492510" y="426591"/>
                  </a:cubicBezTo>
                  <a:cubicBezTo>
                    <a:pt x="514055" y="404549"/>
                    <a:pt x="523630" y="369569"/>
                    <a:pt x="537993" y="336026"/>
                  </a:cubicBezTo>
                  <a:cubicBezTo>
                    <a:pt x="542302" y="322130"/>
                    <a:pt x="556187" y="310630"/>
                    <a:pt x="556665" y="326922"/>
                  </a:cubicBezTo>
                  <a:cubicBezTo>
                    <a:pt x="553314" y="357110"/>
                    <a:pt x="540387" y="393048"/>
                    <a:pt x="527939" y="426111"/>
                  </a:cubicBezTo>
                  <a:cubicBezTo>
                    <a:pt x="525545" y="451508"/>
                    <a:pt x="534642" y="454383"/>
                    <a:pt x="549005" y="442883"/>
                  </a:cubicBezTo>
                  <a:cubicBezTo>
                    <a:pt x="581562" y="419403"/>
                    <a:pt x="594489" y="383944"/>
                    <a:pt x="564326" y="330276"/>
                  </a:cubicBezTo>
                  <a:cubicBezTo>
                    <a:pt x="561453" y="324526"/>
                    <a:pt x="565583" y="316350"/>
                    <a:pt x="571059" y="316463"/>
                  </a:cubicBezTo>
                  <a:close/>
                  <a:moveTo>
                    <a:pt x="516638" y="314873"/>
                  </a:moveTo>
                  <a:cubicBezTo>
                    <a:pt x="515440" y="314454"/>
                    <a:pt x="512324" y="315650"/>
                    <a:pt x="506333" y="319957"/>
                  </a:cubicBezTo>
                  <a:cubicBezTo>
                    <a:pt x="495788" y="326656"/>
                    <a:pt x="485244" y="332398"/>
                    <a:pt x="467989" y="340533"/>
                  </a:cubicBezTo>
                  <a:cubicBezTo>
                    <a:pt x="444982" y="352017"/>
                    <a:pt x="421017" y="360152"/>
                    <a:pt x="396572" y="375464"/>
                  </a:cubicBezTo>
                  <a:cubicBezTo>
                    <a:pt x="377879" y="387905"/>
                    <a:pt x="367334" y="398433"/>
                    <a:pt x="372127" y="406567"/>
                  </a:cubicBezTo>
                  <a:cubicBezTo>
                    <a:pt x="381234" y="414223"/>
                    <a:pt x="403282" y="405131"/>
                    <a:pt x="428685" y="391255"/>
                  </a:cubicBezTo>
                  <a:cubicBezTo>
                    <a:pt x="457444" y="374507"/>
                    <a:pt x="502019" y="340054"/>
                    <a:pt x="515440" y="319478"/>
                  </a:cubicBezTo>
                  <a:cubicBezTo>
                    <a:pt x="517118" y="317325"/>
                    <a:pt x="517836" y="315292"/>
                    <a:pt x="516638" y="314873"/>
                  </a:cubicBezTo>
                  <a:close/>
                  <a:moveTo>
                    <a:pt x="186830" y="310786"/>
                  </a:moveTo>
                  <a:cubicBezTo>
                    <a:pt x="199492" y="309145"/>
                    <a:pt x="211038" y="311771"/>
                    <a:pt x="220874" y="321201"/>
                  </a:cubicBezTo>
                  <a:cubicBezTo>
                    <a:pt x="199282" y="331705"/>
                    <a:pt x="182489" y="360829"/>
                    <a:pt x="146023" y="371333"/>
                  </a:cubicBezTo>
                  <a:cubicBezTo>
                    <a:pt x="114835" y="381360"/>
                    <a:pt x="88445" y="379450"/>
                    <a:pt x="58696" y="372288"/>
                  </a:cubicBezTo>
                  <a:cubicBezTo>
                    <a:pt x="100800" y="359039"/>
                    <a:pt x="148842" y="315710"/>
                    <a:pt x="186830" y="310786"/>
                  </a:cubicBezTo>
                  <a:close/>
                  <a:moveTo>
                    <a:pt x="146558" y="291742"/>
                  </a:moveTo>
                  <a:cubicBezTo>
                    <a:pt x="156799" y="293129"/>
                    <a:pt x="165238" y="297628"/>
                    <a:pt x="170863" y="307107"/>
                  </a:cubicBezTo>
                  <a:cubicBezTo>
                    <a:pt x="151712" y="310947"/>
                    <a:pt x="132561" y="330143"/>
                    <a:pt x="101441" y="331103"/>
                  </a:cubicBezTo>
                  <a:cubicBezTo>
                    <a:pt x="75109" y="332063"/>
                    <a:pt x="55000" y="324864"/>
                    <a:pt x="32976" y="312866"/>
                  </a:cubicBezTo>
                  <a:cubicBezTo>
                    <a:pt x="68885" y="311426"/>
                    <a:pt x="115834" y="287580"/>
                    <a:pt x="146558" y="291742"/>
                  </a:cubicBezTo>
                  <a:close/>
                  <a:moveTo>
                    <a:pt x="529283" y="291328"/>
                  </a:moveTo>
                  <a:cubicBezTo>
                    <a:pt x="537867" y="290278"/>
                    <a:pt x="539392" y="299221"/>
                    <a:pt x="536881" y="307091"/>
                  </a:cubicBezTo>
                  <a:cubicBezTo>
                    <a:pt x="525405" y="356221"/>
                    <a:pt x="462765" y="421568"/>
                    <a:pt x="416861" y="439694"/>
                  </a:cubicBezTo>
                  <a:cubicBezTo>
                    <a:pt x="408732" y="443033"/>
                    <a:pt x="409210" y="446372"/>
                    <a:pt x="401559" y="447803"/>
                  </a:cubicBezTo>
                  <a:cubicBezTo>
                    <a:pt x="402994" y="444941"/>
                    <a:pt x="404906" y="441602"/>
                    <a:pt x="407297" y="439217"/>
                  </a:cubicBezTo>
                  <a:cubicBezTo>
                    <a:pt x="427859" y="424431"/>
                    <a:pt x="406341" y="401535"/>
                    <a:pt x="374304" y="417752"/>
                  </a:cubicBezTo>
                  <a:cubicBezTo>
                    <a:pt x="359959" y="424908"/>
                    <a:pt x="344658" y="429200"/>
                    <a:pt x="329356" y="434447"/>
                  </a:cubicBezTo>
                  <a:cubicBezTo>
                    <a:pt x="322661" y="429677"/>
                    <a:pt x="319315" y="429200"/>
                    <a:pt x="314055" y="421092"/>
                  </a:cubicBezTo>
                  <a:cubicBezTo>
                    <a:pt x="297319" y="388179"/>
                    <a:pt x="308795" y="359083"/>
                    <a:pt x="337963" y="341912"/>
                  </a:cubicBezTo>
                  <a:cubicBezTo>
                    <a:pt x="375260" y="321401"/>
                    <a:pt x="418295" y="325217"/>
                    <a:pt x="456549" y="316154"/>
                  </a:cubicBezTo>
                  <a:cubicBezTo>
                    <a:pt x="485717" y="311384"/>
                    <a:pt x="501975" y="304706"/>
                    <a:pt x="518232" y="296121"/>
                  </a:cubicBezTo>
                  <a:cubicBezTo>
                    <a:pt x="522775" y="293140"/>
                    <a:pt x="526421" y="291679"/>
                    <a:pt x="529283" y="291328"/>
                  </a:cubicBezTo>
                  <a:close/>
                  <a:moveTo>
                    <a:pt x="562620" y="290025"/>
                  </a:moveTo>
                  <a:cubicBezTo>
                    <a:pt x="565050" y="289718"/>
                    <a:pt x="567711" y="290286"/>
                    <a:pt x="570104" y="292078"/>
                  </a:cubicBezTo>
                  <a:cubicBezTo>
                    <a:pt x="632784" y="325048"/>
                    <a:pt x="666278" y="373308"/>
                    <a:pt x="698814" y="420134"/>
                  </a:cubicBezTo>
                  <a:cubicBezTo>
                    <a:pt x="703121" y="426824"/>
                    <a:pt x="699772" y="433514"/>
                    <a:pt x="693551" y="425868"/>
                  </a:cubicBezTo>
                  <a:cubicBezTo>
                    <a:pt x="660536" y="380475"/>
                    <a:pt x="623694" y="338426"/>
                    <a:pt x="560534" y="306890"/>
                  </a:cubicBezTo>
                  <a:cubicBezTo>
                    <a:pt x="550127" y="299723"/>
                    <a:pt x="555331" y="290943"/>
                    <a:pt x="562620" y="290025"/>
                  </a:cubicBezTo>
                  <a:close/>
                  <a:moveTo>
                    <a:pt x="354322" y="256547"/>
                  </a:moveTo>
                  <a:cubicBezTo>
                    <a:pt x="345279" y="257086"/>
                    <a:pt x="335840" y="258880"/>
                    <a:pt x="325684" y="262349"/>
                  </a:cubicBezTo>
                  <a:cubicBezTo>
                    <a:pt x="318038" y="267134"/>
                    <a:pt x="320427" y="272397"/>
                    <a:pt x="329508" y="275747"/>
                  </a:cubicBezTo>
                  <a:cubicBezTo>
                    <a:pt x="339066" y="280531"/>
                    <a:pt x="343845" y="284359"/>
                    <a:pt x="351970" y="289623"/>
                  </a:cubicBezTo>
                  <a:cubicBezTo>
                    <a:pt x="379211" y="300628"/>
                    <a:pt x="406931" y="292972"/>
                    <a:pt x="433694" y="286273"/>
                  </a:cubicBezTo>
                  <a:cubicBezTo>
                    <a:pt x="441341" y="282445"/>
                    <a:pt x="458068" y="285316"/>
                    <a:pt x="433694" y="274311"/>
                  </a:cubicBezTo>
                  <a:cubicBezTo>
                    <a:pt x="405019" y="264622"/>
                    <a:pt x="381452" y="254933"/>
                    <a:pt x="354322" y="256547"/>
                  </a:cubicBezTo>
                  <a:close/>
                  <a:moveTo>
                    <a:pt x="23689" y="249782"/>
                  </a:moveTo>
                  <a:cubicBezTo>
                    <a:pt x="60053" y="257488"/>
                    <a:pt x="118427" y="239186"/>
                    <a:pt x="127997" y="272420"/>
                  </a:cubicBezTo>
                  <a:cubicBezTo>
                    <a:pt x="113164" y="271456"/>
                    <a:pt x="94982" y="282053"/>
                    <a:pt x="71537" y="276754"/>
                  </a:cubicBezTo>
                  <a:cubicBezTo>
                    <a:pt x="51441" y="272420"/>
                    <a:pt x="38043" y="263268"/>
                    <a:pt x="23689" y="249782"/>
                  </a:cubicBezTo>
                  <a:close/>
                  <a:moveTo>
                    <a:pt x="51475" y="212973"/>
                  </a:moveTo>
                  <a:lnTo>
                    <a:pt x="54504" y="213823"/>
                  </a:lnTo>
                  <a:cubicBezTo>
                    <a:pt x="72036" y="219420"/>
                    <a:pt x="85845" y="226803"/>
                    <a:pt x="85845" y="242044"/>
                  </a:cubicBezTo>
                  <a:cubicBezTo>
                    <a:pt x="79601" y="239662"/>
                    <a:pt x="71796" y="239662"/>
                    <a:pt x="63210" y="238948"/>
                  </a:cubicBezTo>
                  <a:lnTo>
                    <a:pt x="36090" y="231619"/>
                  </a:lnTo>
                  <a:close/>
                  <a:moveTo>
                    <a:pt x="400921" y="189645"/>
                  </a:moveTo>
                  <a:cubicBezTo>
                    <a:pt x="418900" y="191142"/>
                    <a:pt x="436101" y="201435"/>
                    <a:pt x="449002" y="223696"/>
                  </a:cubicBezTo>
                  <a:cubicBezTo>
                    <a:pt x="468115" y="247156"/>
                    <a:pt x="486749" y="260082"/>
                    <a:pt x="501084" y="266784"/>
                  </a:cubicBezTo>
                  <a:cubicBezTo>
                    <a:pt x="516374" y="271093"/>
                    <a:pt x="528797" y="284498"/>
                    <a:pt x="502517" y="289286"/>
                  </a:cubicBezTo>
                  <a:cubicBezTo>
                    <a:pt x="471937" y="298860"/>
                    <a:pt x="440879" y="303648"/>
                    <a:pt x="405998" y="309872"/>
                  </a:cubicBezTo>
                  <a:cubicBezTo>
                    <a:pt x="384019" y="316574"/>
                    <a:pt x="335759" y="318489"/>
                    <a:pt x="300401" y="295988"/>
                  </a:cubicBezTo>
                  <a:cubicBezTo>
                    <a:pt x="293233" y="291679"/>
                    <a:pt x="277465" y="285455"/>
                    <a:pt x="263609" y="284977"/>
                  </a:cubicBezTo>
                  <a:cubicBezTo>
                    <a:pt x="238284" y="291201"/>
                    <a:pt x="230162" y="265348"/>
                    <a:pt x="268865" y="249549"/>
                  </a:cubicBezTo>
                  <a:cubicBezTo>
                    <a:pt x="296100" y="238059"/>
                    <a:pt x="320469" y="219867"/>
                    <a:pt x="348182" y="208376"/>
                  </a:cubicBezTo>
                  <a:cubicBezTo>
                    <a:pt x="364189" y="195450"/>
                    <a:pt x="382944" y="188149"/>
                    <a:pt x="400921" y="189645"/>
                  </a:cubicBezTo>
                  <a:close/>
                  <a:moveTo>
                    <a:pt x="89300" y="167129"/>
                  </a:moveTo>
                  <a:lnTo>
                    <a:pt x="93861" y="176660"/>
                  </a:lnTo>
                  <a:cubicBezTo>
                    <a:pt x="100134" y="197671"/>
                    <a:pt x="91449" y="214385"/>
                    <a:pt x="93379" y="227755"/>
                  </a:cubicBezTo>
                  <a:cubicBezTo>
                    <a:pt x="78181" y="224413"/>
                    <a:pt x="73718" y="209370"/>
                    <a:pt x="71909" y="191165"/>
                  </a:cubicBezTo>
                  <a:lnTo>
                    <a:pt x="71742" y="188409"/>
                  </a:lnTo>
                  <a:close/>
                  <a:moveTo>
                    <a:pt x="102162" y="155797"/>
                  </a:moveTo>
                  <a:lnTo>
                    <a:pt x="115308" y="168413"/>
                  </a:lnTo>
                  <a:cubicBezTo>
                    <a:pt x="121829" y="176500"/>
                    <a:pt x="127214" y="185606"/>
                    <a:pt x="131521" y="196628"/>
                  </a:cubicBezTo>
                  <a:cubicBezTo>
                    <a:pt x="141571" y="222507"/>
                    <a:pt x="132478" y="245510"/>
                    <a:pt x="135828" y="262763"/>
                  </a:cubicBezTo>
                  <a:cubicBezTo>
                    <a:pt x="106394" y="258809"/>
                    <a:pt x="105227" y="217925"/>
                    <a:pt x="100022" y="180746"/>
                  </a:cubicBezTo>
                  <a:lnTo>
                    <a:pt x="95623" y="161192"/>
                  </a:lnTo>
                  <a:close/>
                  <a:moveTo>
                    <a:pt x="127282" y="150596"/>
                  </a:moveTo>
                  <a:cubicBezTo>
                    <a:pt x="153721" y="167344"/>
                    <a:pt x="172949" y="184572"/>
                    <a:pt x="187370" y="213763"/>
                  </a:cubicBezTo>
                  <a:cubicBezTo>
                    <a:pt x="205156" y="247739"/>
                    <a:pt x="195542" y="280280"/>
                    <a:pt x="202753" y="302772"/>
                  </a:cubicBezTo>
                  <a:cubicBezTo>
                    <a:pt x="147953" y="300858"/>
                    <a:pt x="153721" y="203235"/>
                    <a:pt x="127282" y="150596"/>
                  </a:cubicBezTo>
                  <a:close/>
                  <a:moveTo>
                    <a:pt x="747130" y="128810"/>
                  </a:moveTo>
                  <a:cubicBezTo>
                    <a:pt x="774126" y="132424"/>
                    <a:pt x="788128" y="161689"/>
                    <a:pt x="781665" y="182875"/>
                  </a:cubicBezTo>
                  <a:cubicBezTo>
                    <a:pt x="774485" y="198675"/>
                    <a:pt x="762517" y="213996"/>
                    <a:pt x="746719" y="230274"/>
                  </a:cubicBezTo>
                  <a:cubicBezTo>
                    <a:pt x="740975" y="241286"/>
                    <a:pt x="743847" y="250383"/>
                    <a:pt x="754379" y="258522"/>
                  </a:cubicBezTo>
                  <a:cubicBezTo>
                    <a:pt x="773527" y="279110"/>
                    <a:pt x="775442" y="312145"/>
                    <a:pt x="718475" y="330818"/>
                  </a:cubicBezTo>
                  <a:cubicBezTo>
                    <a:pt x="682092" y="341351"/>
                    <a:pt x="632305" y="331297"/>
                    <a:pt x="587306" y="292994"/>
                  </a:cubicBezTo>
                  <a:cubicBezTo>
                    <a:pt x="577253" y="283898"/>
                    <a:pt x="576295" y="270971"/>
                    <a:pt x="590178" y="275758"/>
                  </a:cubicBezTo>
                  <a:cubicBezTo>
                    <a:pt x="610284" y="285334"/>
                    <a:pt x="627039" y="293952"/>
                    <a:pt x="646188" y="295388"/>
                  </a:cubicBezTo>
                  <a:cubicBezTo>
                    <a:pt x="676826" y="305921"/>
                    <a:pt x="699326" y="287249"/>
                    <a:pt x="707943" y="252777"/>
                  </a:cubicBezTo>
                  <a:cubicBezTo>
                    <a:pt x="711294" y="236977"/>
                    <a:pt x="711294" y="219741"/>
                    <a:pt x="686879" y="230753"/>
                  </a:cubicBezTo>
                  <a:cubicBezTo>
                    <a:pt x="651933" y="246553"/>
                    <a:pt x="615071" y="259959"/>
                    <a:pt x="574859" y="269534"/>
                  </a:cubicBezTo>
                  <a:cubicBezTo>
                    <a:pt x="557625" y="275758"/>
                    <a:pt x="555232" y="253735"/>
                    <a:pt x="572944" y="243201"/>
                  </a:cubicBezTo>
                  <a:cubicBezTo>
                    <a:pt x="673954" y="185269"/>
                    <a:pt x="666295" y="161330"/>
                    <a:pt x="716081" y="134997"/>
                  </a:cubicBezTo>
                  <a:cubicBezTo>
                    <a:pt x="727690" y="129252"/>
                    <a:pt x="738132" y="127606"/>
                    <a:pt x="747130" y="128810"/>
                  </a:cubicBezTo>
                  <a:close/>
                  <a:moveTo>
                    <a:pt x="450018" y="88675"/>
                  </a:moveTo>
                  <a:cubicBezTo>
                    <a:pt x="444959" y="89816"/>
                    <a:pt x="445228" y="94645"/>
                    <a:pt x="453863" y="105378"/>
                  </a:cubicBezTo>
                  <a:cubicBezTo>
                    <a:pt x="486962" y="149262"/>
                    <a:pt x="507589" y="185038"/>
                    <a:pt x="513825" y="216520"/>
                  </a:cubicBezTo>
                  <a:cubicBezTo>
                    <a:pt x="515264" y="232261"/>
                    <a:pt x="524378" y="244187"/>
                    <a:pt x="528216" y="223676"/>
                  </a:cubicBezTo>
                  <a:cubicBezTo>
                    <a:pt x="531094" y="203641"/>
                    <a:pt x="533972" y="184084"/>
                    <a:pt x="536850" y="164050"/>
                  </a:cubicBezTo>
                  <a:cubicBezTo>
                    <a:pt x="543086" y="128274"/>
                    <a:pt x="521020" y="100608"/>
                    <a:pt x="508069" y="92976"/>
                  </a:cubicBezTo>
                  <a:cubicBezTo>
                    <a:pt x="492239" y="84866"/>
                    <a:pt x="476888" y="93453"/>
                    <a:pt x="456741" y="88682"/>
                  </a:cubicBezTo>
                  <a:cubicBezTo>
                    <a:pt x="453983" y="88325"/>
                    <a:pt x="451704" y="88295"/>
                    <a:pt x="450018" y="88675"/>
                  </a:cubicBezTo>
                  <a:close/>
                  <a:moveTo>
                    <a:pt x="651059" y="77757"/>
                  </a:moveTo>
                  <a:cubicBezTo>
                    <a:pt x="647356" y="75845"/>
                    <a:pt x="642339" y="78713"/>
                    <a:pt x="639472" y="89705"/>
                  </a:cubicBezTo>
                  <a:cubicBezTo>
                    <a:pt x="632305" y="120293"/>
                    <a:pt x="624659" y="159962"/>
                    <a:pt x="592646" y="197240"/>
                  </a:cubicBezTo>
                  <a:cubicBezTo>
                    <a:pt x="584523" y="205843"/>
                    <a:pt x="588346" y="206321"/>
                    <a:pt x="595035" y="201542"/>
                  </a:cubicBezTo>
                  <a:cubicBezTo>
                    <a:pt x="623704" y="177645"/>
                    <a:pt x="639950" y="138932"/>
                    <a:pt x="654762" y="94484"/>
                  </a:cubicBezTo>
                  <a:cubicBezTo>
                    <a:pt x="657151" y="86359"/>
                    <a:pt x="654762" y="79669"/>
                    <a:pt x="651059" y="77757"/>
                  </a:cubicBezTo>
                  <a:close/>
                  <a:moveTo>
                    <a:pt x="416415" y="36649"/>
                  </a:moveTo>
                  <a:cubicBezTo>
                    <a:pt x="418765" y="36597"/>
                    <a:pt x="421488" y="37373"/>
                    <a:pt x="424361" y="39164"/>
                  </a:cubicBezTo>
                  <a:cubicBezTo>
                    <a:pt x="459796" y="52062"/>
                    <a:pt x="484217" y="43463"/>
                    <a:pt x="513905" y="53495"/>
                  </a:cubicBezTo>
                  <a:cubicBezTo>
                    <a:pt x="549819" y="63527"/>
                    <a:pt x="570888" y="107954"/>
                    <a:pt x="576155" y="138526"/>
                  </a:cubicBezTo>
                  <a:cubicBezTo>
                    <a:pt x="582380" y="186296"/>
                    <a:pt x="544551" y="225946"/>
                    <a:pt x="543115" y="252219"/>
                  </a:cubicBezTo>
                  <a:cubicBezTo>
                    <a:pt x="542636" y="264162"/>
                    <a:pt x="538326" y="274194"/>
                    <a:pt x="527313" y="266551"/>
                  </a:cubicBezTo>
                  <a:cubicBezTo>
                    <a:pt x="499061" y="258430"/>
                    <a:pt x="471767" y="226424"/>
                    <a:pt x="456923" y="196328"/>
                  </a:cubicBezTo>
                  <a:cubicBezTo>
                    <a:pt x="437769" y="159067"/>
                    <a:pt x="441600" y="117030"/>
                    <a:pt x="411432" y="54451"/>
                  </a:cubicBezTo>
                  <a:cubicBezTo>
                    <a:pt x="405686" y="44419"/>
                    <a:pt x="409367" y="36805"/>
                    <a:pt x="416415" y="36649"/>
                  </a:cubicBezTo>
                  <a:close/>
                  <a:moveTo>
                    <a:pt x="664218" y="208"/>
                  </a:moveTo>
                  <a:cubicBezTo>
                    <a:pt x="668989" y="1425"/>
                    <a:pt x="670985" y="8001"/>
                    <a:pt x="670717" y="20619"/>
                  </a:cubicBezTo>
                  <a:cubicBezTo>
                    <a:pt x="675012" y="48298"/>
                    <a:pt x="678353" y="65957"/>
                    <a:pt x="678830" y="94591"/>
                  </a:cubicBezTo>
                  <a:cubicBezTo>
                    <a:pt x="678353" y="133247"/>
                    <a:pt x="664513" y="156155"/>
                    <a:pt x="637311" y="183357"/>
                  </a:cubicBezTo>
                  <a:cubicBezTo>
                    <a:pt x="619653" y="198629"/>
                    <a:pt x="604381" y="211992"/>
                    <a:pt x="583860" y="222491"/>
                  </a:cubicBezTo>
                  <a:cubicBezTo>
                    <a:pt x="572884" y="230127"/>
                    <a:pt x="558089" y="234899"/>
                    <a:pt x="576702" y="205310"/>
                  </a:cubicBezTo>
                  <a:cubicBezTo>
                    <a:pt x="594837" y="175245"/>
                    <a:pt x="594837" y="139451"/>
                    <a:pt x="588155" y="106044"/>
                  </a:cubicBezTo>
                  <a:cubicBezTo>
                    <a:pt x="584337" y="71206"/>
                    <a:pt x="600563" y="51162"/>
                    <a:pt x="619176" y="32550"/>
                  </a:cubicBezTo>
                  <a:cubicBezTo>
                    <a:pt x="628720" y="23959"/>
                    <a:pt x="638265" y="15369"/>
                    <a:pt x="647809" y="6779"/>
                  </a:cubicBezTo>
                  <a:cubicBezTo>
                    <a:pt x="651985" y="3796"/>
                    <a:pt x="655535" y="1767"/>
                    <a:pt x="658502" y="753"/>
                  </a:cubicBezTo>
                  <a:cubicBezTo>
                    <a:pt x="660728" y="-7"/>
                    <a:pt x="662627" y="-198"/>
                    <a:pt x="664218" y="208"/>
                  </a:cubicBez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 name="Group 667"/>
          <p:cNvGrpSpPr>
            <a:grpSpLocks noChangeAspect="1"/>
          </p:cNvGrpSpPr>
          <p:nvPr userDrawn="1"/>
        </p:nvGrpSpPr>
        <p:grpSpPr bwMode="auto">
          <a:xfrm rot="16200000">
            <a:off x="-687916" y="2080948"/>
            <a:ext cx="2357438" cy="981605"/>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5"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6"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8"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0"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15" name="Group 667"/>
          <p:cNvGrpSpPr>
            <a:grpSpLocks noChangeAspect="1"/>
          </p:cNvGrpSpPr>
          <p:nvPr userDrawn="1"/>
        </p:nvGrpSpPr>
        <p:grpSpPr bwMode="auto">
          <a:xfrm rot="5400000" flipH="1">
            <a:off x="7474473" y="2080939"/>
            <a:ext cx="2357444" cy="981611"/>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2"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8350603" y="4014788"/>
            <a:ext cx="793397" cy="1128712"/>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7386638" y="4612909"/>
            <a:ext cx="978297" cy="530591"/>
          </a:xfrm>
          <a:prstGeom prst="rect">
            <a:avLst/>
          </a:prstGeom>
        </p:spPr>
      </p:pic>
      <p:sp>
        <p:nvSpPr>
          <p:cNvPr id="32" name="文本框 31"/>
          <p:cNvSpPr txBox="1"/>
          <p:nvPr userDrawn="1"/>
        </p:nvSpPr>
        <p:spPr>
          <a:xfrm>
            <a:off x="3119964" y="1792579"/>
            <a:ext cx="692497" cy="830997"/>
          </a:xfrm>
          <a:prstGeom prst="rect">
            <a:avLst/>
          </a:prstGeom>
          <a:noFill/>
        </p:spPr>
        <p:txBody>
          <a:bodyPr wrap="none" lIns="0" tIns="0" rIns="0" bIns="0" rtlCol="0" anchor="ctr">
            <a:spAutoFit/>
          </a:bodyPr>
          <a:lstStyle/>
          <a:p>
            <a:pPr algn="ctr"/>
            <a:r>
              <a:rPr lang="zh-CN" altLang="en-US" sz="5400" dirty="0">
                <a:solidFill>
                  <a:srgbClr val="004DA1"/>
                </a:solidFill>
                <a:latin typeface="李旭科书法" panose="02000603000000000000" pitchFamily="2" charset="-122"/>
                <a:ea typeface="李旭科书法" panose="02000603000000000000" pitchFamily="2" charset="-122"/>
              </a:rPr>
              <a:t>伍</a:t>
            </a:r>
            <a:endParaRPr lang="en-US" altLang="zh-CN" sz="5400" dirty="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4321224" y="3490774"/>
            <a:ext cx="717947" cy="251222"/>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zh-CN" altLang="en-US" sz="1013"/>
          </a:p>
        </p:txBody>
      </p:sp>
      <p:grpSp>
        <p:nvGrpSpPr>
          <p:cNvPr id="39" name="组合 38" hidden="1"/>
          <p:cNvGrpSpPr/>
          <p:nvPr userDrawn="1"/>
        </p:nvGrpSpPr>
        <p:grpSpPr>
          <a:xfrm>
            <a:off x="735486" y="431424"/>
            <a:ext cx="1080000" cy="1080000"/>
            <a:chOff x="5376000" y="2295360"/>
            <a:chExt cx="1440000" cy="1440000"/>
          </a:xfrm>
        </p:grpSpPr>
        <p:sp>
          <p:nvSpPr>
            <p:cNvPr id="40" name="椭圆 39"/>
            <p:cNvSpPr/>
            <p:nvPr/>
          </p:nvSpPr>
          <p:spPr>
            <a:xfrm>
              <a:off x="5376000" y="2295360"/>
              <a:ext cx="1440000" cy="1440000"/>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1" name="任意多边形 40"/>
            <p:cNvSpPr>
              <a:spLocks/>
            </p:cNvSpPr>
            <p:nvPr/>
          </p:nvSpPr>
          <p:spPr bwMode="auto">
            <a:xfrm>
              <a:off x="5405271" y="2400300"/>
              <a:ext cx="1326816" cy="1316994"/>
            </a:xfrm>
            <a:custGeom>
              <a:avLst/>
              <a:gdLst>
                <a:gd name="connsiteX0" fmla="*/ 739513 w 1359568"/>
                <a:gd name="connsiteY0" fmla="*/ 1332880 h 1349504"/>
                <a:gd name="connsiteX1" fmla="*/ 754403 w 1359568"/>
                <a:gd name="connsiteY1" fmla="*/ 1345797 h 1349504"/>
                <a:gd name="connsiteX2" fmla="*/ 756129 w 1359568"/>
                <a:gd name="connsiteY2" fmla="*/ 1346373 h 1349504"/>
                <a:gd name="connsiteX3" fmla="*/ 725067 w 1359568"/>
                <a:gd name="connsiteY3" fmla="*/ 1349504 h 1349504"/>
                <a:gd name="connsiteX4" fmla="*/ 732168 w 1359568"/>
                <a:gd name="connsiteY4" fmla="*/ 1334833 h 1349504"/>
                <a:gd name="connsiteX5" fmla="*/ 739513 w 1359568"/>
                <a:gd name="connsiteY5" fmla="*/ 1332880 h 1349504"/>
                <a:gd name="connsiteX6" fmla="*/ 875685 w 1359568"/>
                <a:gd name="connsiteY6" fmla="*/ 1329400 h 1349504"/>
                <a:gd name="connsiteX7" fmla="*/ 852210 w 1359568"/>
                <a:gd name="connsiteY7" fmla="*/ 1336687 h 1349504"/>
                <a:gd name="connsiteX8" fmla="*/ 834283 w 1359568"/>
                <a:gd name="connsiteY8" fmla="*/ 1338495 h 1349504"/>
                <a:gd name="connsiteX9" fmla="*/ 866913 w 1359568"/>
                <a:gd name="connsiteY9" fmla="*/ 1329793 h 1349504"/>
                <a:gd name="connsiteX10" fmla="*/ 811225 w 1359568"/>
                <a:gd name="connsiteY10" fmla="*/ 1293928 h 1349504"/>
                <a:gd name="connsiteX11" fmla="*/ 817058 w 1359568"/>
                <a:gd name="connsiteY11" fmla="*/ 1330491 h 1349504"/>
                <a:gd name="connsiteX12" fmla="*/ 810391 w 1359568"/>
                <a:gd name="connsiteY12" fmla="*/ 1340903 h 1349504"/>
                <a:gd name="connsiteX13" fmla="*/ 774162 w 1359568"/>
                <a:gd name="connsiteY13" fmla="*/ 1344555 h 1349504"/>
                <a:gd name="connsiteX14" fmla="*/ 775052 w 1359568"/>
                <a:gd name="connsiteY14" fmla="*/ 1344111 h 1349504"/>
                <a:gd name="connsiteX15" fmla="*/ 803746 w 1359568"/>
                <a:gd name="connsiteY15" fmla="*/ 1303858 h 1349504"/>
                <a:gd name="connsiteX16" fmla="*/ 811225 w 1359568"/>
                <a:gd name="connsiteY16" fmla="*/ 1293928 h 1349504"/>
                <a:gd name="connsiteX17" fmla="*/ 730570 w 1359568"/>
                <a:gd name="connsiteY17" fmla="*/ 1268429 h 1349504"/>
                <a:gd name="connsiteX18" fmla="*/ 752035 w 1359568"/>
                <a:gd name="connsiteY18" fmla="*/ 1273853 h 1349504"/>
                <a:gd name="connsiteX19" fmla="*/ 714052 w 1359568"/>
                <a:gd name="connsiteY19" fmla="*/ 1318316 h 1349504"/>
                <a:gd name="connsiteX20" fmla="*/ 693188 w 1359568"/>
                <a:gd name="connsiteY20" fmla="*/ 1334386 h 1349504"/>
                <a:gd name="connsiteX21" fmla="*/ 666438 w 1359568"/>
                <a:gd name="connsiteY21" fmla="*/ 1331172 h 1349504"/>
                <a:gd name="connsiteX22" fmla="*/ 664833 w 1359568"/>
                <a:gd name="connsiteY22" fmla="*/ 1310815 h 1349504"/>
                <a:gd name="connsiteX23" fmla="*/ 677673 w 1359568"/>
                <a:gd name="connsiteY23" fmla="*/ 1308137 h 1349504"/>
                <a:gd name="connsiteX24" fmla="*/ 699072 w 1359568"/>
                <a:gd name="connsiteY24" fmla="*/ 1297423 h 1349504"/>
                <a:gd name="connsiteX25" fmla="*/ 658413 w 1359568"/>
                <a:gd name="connsiteY25" fmla="*/ 1297959 h 1349504"/>
                <a:gd name="connsiteX26" fmla="*/ 692652 w 1359568"/>
                <a:gd name="connsiteY26" fmla="*/ 1272246 h 1349504"/>
                <a:gd name="connsiteX27" fmla="*/ 730570 w 1359568"/>
                <a:gd name="connsiteY27" fmla="*/ 1268429 h 1349504"/>
                <a:gd name="connsiteX28" fmla="*/ 1165008 w 1359568"/>
                <a:gd name="connsiteY28" fmla="*/ 1013155 h 1349504"/>
                <a:gd name="connsiteX29" fmla="*/ 1170351 w 1359568"/>
                <a:gd name="connsiteY29" fmla="*/ 1086857 h 1349504"/>
                <a:gd name="connsiteX30" fmla="*/ 1140965 w 1359568"/>
                <a:gd name="connsiteY30" fmla="*/ 1130118 h 1349504"/>
                <a:gd name="connsiteX31" fmla="*/ 1138828 w 1359568"/>
                <a:gd name="connsiteY31" fmla="*/ 1079915 h 1349504"/>
                <a:gd name="connsiteX32" fmla="*/ 1127073 w 1359568"/>
                <a:gd name="connsiteY32" fmla="*/ 1107153 h 1349504"/>
                <a:gd name="connsiteX33" fmla="*/ 1124936 w 1359568"/>
                <a:gd name="connsiteY33" fmla="*/ 1123176 h 1349504"/>
                <a:gd name="connsiteX34" fmla="*/ 1099824 w 1359568"/>
                <a:gd name="connsiteY34" fmla="*/ 1122641 h 1349504"/>
                <a:gd name="connsiteX35" fmla="*/ 1093946 w 1359568"/>
                <a:gd name="connsiteY35" fmla="*/ 1090062 h 1349504"/>
                <a:gd name="connsiteX36" fmla="*/ 1112113 w 1359568"/>
                <a:gd name="connsiteY36" fmla="*/ 1062824 h 1349504"/>
                <a:gd name="connsiteX37" fmla="*/ 1165008 w 1359568"/>
                <a:gd name="connsiteY37" fmla="*/ 1013155 h 1349504"/>
                <a:gd name="connsiteX38" fmla="*/ 1235439 w 1359568"/>
                <a:gd name="connsiteY38" fmla="*/ 690659 h 1349504"/>
                <a:gd name="connsiteX39" fmla="*/ 1266627 w 1359568"/>
                <a:gd name="connsiteY39" fmla="*/ 757984 h 1349504"/>
                <a:gd name="connsiteX40" fmla="*/ 1265946 w 1359568"/>
                <a:gd name="connsiteY40" fmla="*/ 758175 h 1349504"/>
                <a:gd name="connsiteX41" fmla="*/ 1270844 w 1359568"/>
                <a:gd name="connsiteY41" fmla="*/ 763657 h 1349504"/>
                <a:gd name="connsiteX42" fmla="*/ 1283993 w 1359568"/>
                <a:gd name="connsiteY42" fmla="*/ 797876 h 1349504"/>
                <a:gd name="connsiteX43" fmla="*/ 1298559 w 1359568"/>
                <a:gd name="connsiteY43" fmla="*/ 776035 h 1349504"/>
                <a:gd name="connsiteX44" fmla="*/ 1351454 w 1359568"/>
                <a:gd name="connsiteY44" fmla="*/ 726366 h 1349504"/>
                <a:gd name="connsiteX45" fmla="*/ 1356798 w 1359568"/>
                <a:gd name="connsiteY45" fmla="*/ 800069 h 1349504"/>
                <a:gd name="connsiteX46" fmla="*/ 1327412 w 1359568"/>
                <a:gd name="connsiteY46" fmla="*/ 843863 h 1349504"/>
                <a:gd name="connsiteX47" fmla="*/ 1325274 w 1359568"/>
                <a:gd name="connsiteY47" fmla="*/ 793660 h 1349504"/>
                <a:gd name="connsiteX48" fmla="*/ 1313519 w 1359568"/>
                <a:gd name="connsiteY48" fmla="*/ 820364 h 1349504"/>
                <a:gd name="connsiteX49" fmla="*/ 1311382 w 1359568"/>
                <a:gd name="connsiteY49" fmla="*/ 836387 h 1349504"/>
                <a:gd name="connsiteX50" fmla="*/ 1299227 w 1359568"/>
                <a:gd name="connsiteY50" fmla="*/ 842795 h 1349504"/>
                <a:gd name="connsiteX51" fmla="*/ 1296399 w 1359568"/>
                <a:gd name="connsiteY51" fmla="*/ 841397 h 1349504"/>
                <a:gd name="connsiteX52" fmla="*/ 1301962 w 1359568"/>
                <a:gd name="connsiteY52" fmla="*/ 867328 h 1349504"/>
                <a:gd name="connsiteX53" fmla="*/ 1301967 w 1359568"/>
                <a:gd name="connsiteY53" fmla="*/ 880778 h 1349504"/>
                <a:gd name="connsiteX54" fmla="*/ 1310793 w 1359568"/>
                <a:gd name="connsiteY54" fmla="*/ 860798 h 1349504"/>
                <a:gd name="connsiteX55" fmla="*/ 1314544 w 1359568"/>
                <a:gd name="connsiteY55" fmla="*/ 830550 h 1349504"/>
                <a:gd name="connsiteX56" fmla="*/ 1303290 w 1359568"/>
                <a:gd name="connsiteY56" fmla="*/ 886516 h 1349504"/>
                <a:gd name="connsiteX57" fmla="*/ 1301969 w 1359568"/>
                <a:gd name="connsiteY57" fmla="*/ 885203 h 1349504"/>
                <a:gd name="connsiteX58" fmla="*/ 1301990 w 1359568"/>
                <a:gd name="connsiteY58" fmla="*/ 941368 h 1349504"/>
                <a:gd name="connsiteX59" fmla="*/ 1190793 w 1359568"/>
                <a:gd name="connsiteY59" fmla="*/ 1124170 h 1349504"/>
                <a:gd name="connsiteX60" fmla="*/ 1142489 w 1359568"/>
                <a:gd name="connsiteY60" fmla="*/ 1153998 h 1349504"/>
                <a:gd name="connsiteX61" fmla="*/ 1182698 w 1359568"/>
                <a:gd name="connsiteY61" fmla="*/ 1138112 h 1349504"/>
                <a:gd name="connsiteX62" fmla="*/ 1230754 w 1359568"/>
                <a:gd name="connsiteY62" fmla="*/ 1122819 h 1349504"/>
                <a:gd name="connsiteX63" fmla="*/ 1223495 w 1359568"/>
                <a:gd name="connsiteY63" fmla="*/ 1131617 h 1349504"/>
                <a:gd name="connsiteX64" fmla="*/ 1176382 w 1359568"/>
                <a:gd name="connsiteY64" fmla="*/ 1146996 h 1349504"/>
                <a:gd name="connsiteX65" fmla="*/ 1117778 w 1359568"/>
                <a:gd name="connsiteY65" fmla="*/ 1170627 h 1349504"/>
                <a:gd name="connsiteX66" fmla="*/ 1116843 w 1359568"/>
                <a:gd name="connsiteY66" fmla="*/ 1172992 h 1349504"/>
                <a:gd name="connsiteX67" fmla="*/ 1115424 w 1359568"/>
                <a:gd name="connsiteY67" fmla="*/ 1171576 h 1349504"/>
                <a:gd name="connsiteX68" fmla="*/ 1090631 w 1359568"/>
                <a:gd name="connsiteY68" fmla="*/ 1181573 h 1349504"/>
                <a:gd name="connsiteX69" fmla="*/ 999377 w 1359568"/>
                <a:gd name="connsiteY69" fmla="*/ 1216222 h 1349504"/>
                <a:gd name="connsiteX70" fmla="*/ 912295 w 1359568"/>
                <a:gd name="connsiteY70" fmla="*/ 1225302 h 1349504"/>
                <a:gd name="connsiteX71" fmla="*/ 794227 w 1359568"/>
                <a:gd name="connsiteY71" fmla="*/ 1212483 h 1349504"/>
                <a:gd name="connsiteX72" fmla="*/ 665473 w 1359568"/>
                <a:gd name="connsiteY72" fmla="*/ 1276049 h 1349504"/>
                <a:gd name="connsiteX73" fmla="*/ 643037 w 1359568"/>
                <a:gd name="connsiteY73" fmla="*/ 1310790 h 1349504"/>
                <a:gd name="connsiteX74" fmla="*/ 644542 w 1359568"/>
                <a:gd name="connsiteY74" fmla="*/ 1310114 h 1349504"/>
                <a:gd name="connsiteX75" fmla="*/ 669772 w 1359568"/>
                <a:gd name="connsiteY75" fmla="*/ 1307506 h 1349504"/>
                <a:gd name="connsiteX76" fmla="*/ 645412 w 1359568"/>
                <a:gd name="connsiteY76" fmla="*/ 1311852 h 1349504"/>
                <a:gd name="connsiteX77" fmla="*/ 640744 w 1359568"/>
                <a:gd name="connsiteY77" fmla="*/ 1314340 h 1349504"/>
                <a:gd name="connsiteX78" fmla="*/ 622381 w 1359568"/>
                <a:gd name="connsiteY78" fmla="*/ 1342774 h 1349504"/>
                <a:gd name="connsiteX79" fmla="*/ 615460 w 1359568"/>
                <a:gd name="connsiteY79" fmla="*/ 1342077 h 1349504"/>
                <a:gd name="connsiteX80" fmla="*/ 626836 w 1359568"/>
                <a:gd name="connsiteY80" fmla="*/ 1320613 h 1349504"/>
                <a:gd name="connsiteX81" fmla="*/ 625335 w 1359568"/>
                <a:gd name="connsiteY81" fmla="*/ 1318738 h 1349504"/>
                <a:gd name="connsiteX82" fmla="*/ 628608 w 1359568"/>
                <a:gd name="connsiteY82" fmla="*/ 1317268 h 1349504"/>
                <a:gd name="connsiteX83" fmla="*/ 632694 w 1359568"/>
                <a:gd name="connsiteY83" fmla="*/ 1309558 h 1349504"/>
                <a:gd name="connsiteX84" fmla="*/ 660131 w 1359568"/>
                <a:gd name="connsiteY84" fmla="*/ 1273378 h 1349504"/>
                <a:gd name="connsiteX85" fmla="*/ 716627 w 1359568"/>
                <a:gd name="connsiteY85" fmla="*/ 1229176 h 1349504"/>
                <a:gd name="connsiteX86" fmla="*/ 730619 w 1359568"/>
                <a:gd name="connsiteY86" fmla="*/ 1222985 h 1349504"/>
                <a:gd name="connsiteX87" fmla="*/ 734693 w 1359568"/>
                <a:gd name="connsiteY87" fmla="*/ 1220188 h 1349504"/>
                <a:gd name="connsiteX88" fmla="*/ 850520 w 1359568"/>
                <a:gd name="connsiteY88" fmla="*/ 1207190 h 1349504"/>
                <a:gd name="connsiteX89" fmla="*/ 893730 w 1359568"/>
                <a:gd name="connsiteY89" fmla="*/ 1214869 h 1349504"/>
                <a:gd name="connsiteX90" fmla="*/ 900690 w 1359568"/>
                <a:gd name="connsiteY90" fmla="*/ 1215168 h 1349504"/>
                <a:gd name="connsiteX91" fmla="*/ 944347 w 1359568"/>
                <a:gd name="connsiteY91" fmla="*/ 1215431 h 1349504"/>
                <a:gd name="connsiteX92" fmla="*/ 998355 w 1359568"/>
                <a:gd name="connsiteY92" fmla="*/ 974238 h 1349504"/>
                <a:gd name="connsiteX93" fmla="*/ 908052 w 1359568"/>
                <a:gd name="connsiteY93" fmla="*/ 952872 h 1349504"/>
                <a:gd name="connsiteX94" fmla="*/ 840727 w 1359568"/>
                <a:gd name="connsiteY94" fmla="*/ 1028186 h 1349504"/>
                <a:gd name="connsiteX95" fmla="*/ 830040 w 1359568"/>
                <a:gd name="connsiteY95" fmla="*/ 1069314 h 1349504"/>
                <a:gd name="connsiteX96" fmla="*/ 817216 w 1359568"/>
                <a:gd name="connsiteY96" fmla="*/ 1049017 h 1349504"/>
                <a:gd name="connsiteX97" fmla="*/ 1001561 w 1359568"/>
                <a:gd name="connsiteY97" fmla="*/ 964089 h 1349504"/>
                <a:gd name="connsiteX98" fmla="*/ 993746 w 1359568"/>
                <a:gd name="connsiteY98" fmla="*/ 1202649 h 1349504"/>
                <a:gd name="connsiteX99" fmla="*/ 967226 w 1359568"/>
                <a:gd name="connsiteY99" fmla="*/ 1213629 h 1349504"/>
                <a:gd name="connsiteX100" fmla="*/ 1005253 w 1359568"/>
                <a:gd name="connsiteY100" fmla="*/ 1206606 h 1349504"/>
                <a:gd name="connsiteX101" fmla="*/ 1096788 w 1359568"/>
                <a:gd name="connsiteY101" fmla="*/ 1172055 h 1349504"/>
                <a:gd name="connsiteX102" fmla="*/ 1117029 w 1359568"/>
                <a:gd name="connsiteY102" fmla="*/ 1164057 h 1349504"/>
                <a:gd name="connsiteX103" fmla="*/ 1124547 w 1359568"/>
                <a:gd name="connsiteY103" fmla="*/ 1147640 h 1349504"/>
                <a:gd name="connsiteX104" fmla="*/ 1128097 w 1359568"/>
                <a:gd name="connsiteY104" fmla="*/ 1117338 h 1349504"/>
                <a:gd name="connsiteX105" fmla="*/ 1126490 w 1359568"/>
                <a:gd name="connsiteY105" fmla="*/ 1148576 h 1349504"/>
                <a:gd name="connsiteX106" fmla="*/ 1120992 w 1359568"/>
                <a:gd name="connsiteY106" fmla="*/ 1162491 h 1349504"/>
                <a:gd name="connsiteX107" fmla="*/ 1141380 w 1359568"/>
                <a:gd name="connsiteY107" fmla="*/ 1154436 h 1349504"/>
                <a:gd name="connsiteX108" fmla="*/ 1188673 w 1359568"/>
                <a:gd name="connsiteY108" fmla="*/ 1121967 h 1349504"/>
                <a:gd name="connsiteX109" fmla="*/ 1294599 w 1359568"/>
                <a:gd name="connsiteY109" fmla="*/ 858944 h 1349504"/>
                <a:gd name="connsiteX110" fmla="*/ 1289837 w 1359568"/>
                <a:gd name="connsiteY110" fmla="*/ 838151 h 1349504"/>
                <a:gd name="connsiteX111" fmla="*/ 1286271 w 1359568"/>
                <a:gd name="connsiteY111" fmla="*/ 836387 h 1349504"/>
                <a:gd name="connsiteX112" fmla="*/ 1280393 w 1359568"/>
                <a:gd name="connsiteY112" fmla="*/ 803273 h 1349504"/>
                <a:gd name="connsiteX113" fmla="*/ 1280720 w 1359568"/>
                <a:gd name="connsiteY113" fmla="*/ 802783 h 1349504"/>
                <a:gd name="connsiteX114" fmla="*/ 1262295 w 1359568"/>
                <a:gd name="connsiteY114" fmla="*/ 757780 h 1349504"/>
                <a:gd name="connsiteX115" fmla="*/ 1262313 w 1359568"/>
                <a:gd name="connsiteY115" fmla="*/ 757750 h 1349504"/>
                <a:gd name="connsiteX116" fmla="*/ 1261787 w 1359568"/>
                <a:gd name="connsiteY116" fmla="*/ 757450 h 1349504"/>
                <a:gd name="connsiteX117" fmla="*/ 1235439 w 1359568"/>
                <a:gd name="connsiteY117" fmla="*/ 690659 h 1349504"/>
                <a:gd name="connsiteX118" fmla="*/ 82927 w 1359568"/>
                <a:gd name="connsiteY118" fmla="*/ 673924 h 1349504"/>
                <a:gd name="connsiteX119" fmla="*/ 111245 w 1359568"/>
                <a:gd name="connsiteY119" fmla="*/ 674592 h 1349504"/>
                <a:gd name="connsiteX120" fmla="*/ 74912 w 1359568"/>
                <a:gd name="connsiteY120" fmla="*/ 732816 h 1349504"/>
                <a:gd name="connsiteX121" fmla="*/ 109108 w 1359568"/>
                <a:gd name="connsiteY121" fmla="*/ 711449 h 1349504"/>
                <a:gd name="connsiteX122" fmla="*/ 124068 w 1359568"/>
                <a:gd name="connsiteY122" fmla="*/ 695425 h 1349504"/>
                <a:gd name="connsiteX123" fmla="*/ 151852 w 1359568"/>
                <a:gd name="connsiteY123" fmla="*/ 715189 h 1349504"/>
                <a:gd name="connsiteX124" fmla="*/ 133151 w 1359568"/>
                <a:gd name="connsiteY124" fmla="*/ 756320 h 1349504"/>
                <a:gd name="connsiteX125" fmla="*/ 91476 w 1359568"/>
                <a:gd name="connsiteY125" fmla="*/ 772879 h 1349504"/>
                <a:gd name="connsiteX126" fmla="*/ 17691 w 1359568"/>
                <a:gd name="connsiteY126" fmla="*/ 777687 h 1349504"/>
                <a:gd name="connsiteX127" fmla="*/ 3969 w 1359568"/>
                <a:gd name="connsiteY127" fmla="*/ 783624 h 1349504"/>
                <a:gd name="connsiteX128" fmla="*/ 1733 w 1359568"/>
                <a:gd name="connsiteY128" fmla="*/ 776420 h 1349504"/>
                <a:gd name="connsiteX129" fmla="*/ 0 w 1359568"/>
                <a:gd name="connsiteY129" fmla="*/ 765066 h 1349504"/>
                <a:gd name="connsiteX130" fmla="*/ 5786 w 1359568"/>
                <a:gd name="connsiteY130" fmla="*/ 752380 h 1349504"/>
                <a:gd name="connsiteX131" fmla="*/ 44991 w 1359568"/>
                <a:gd name="connsiteY131" fmla="*/ 701300 h 1349504"/>
                <a:gd name="connsiteX132" fmla="*/ 82927 w 1359568"/>
                <a:gd name="connsiteY132" fmla="*/ 673924 h 1349504"/>
                <a:gd name="connsiteX133" fmla="*/ 1194836 w 1359568"/>
                <a:gd name="connsiteY133" fmla="*/ 552123 h 1349504"/>
                <a:gd name="connsiteX134" fmla="*/ 1256903 w 1359568"/>
                <a:gd name="connsiteY134" fmla="*/ 625875 h 1349504"/>
                <a:gd name="connsiteX135" fmla="*/ 1259578 w 1359568"/>
                <a:gd name="connsiteY135" fmla="*/ 694281 h 1349504"/>
                <a:gd name="connsiteX136" fmla="*/ 1218378 w 1359568"/>
                <a:gd name="connsiteY136" fmla="*/ 642976 h 1349504"/>
                <a:gd name="connsiteX137" fmla="*/ 1226404 w 1359568"/>
                <a:gd name="connsiteY137" fmla="*/ 680921 h 1349504"/>
                <a:gd name="connsiteX138" fmla="*/ 1236570 w 1359568"/>
                <a:gd name="connsiteY138" fmla="*/ 699091 h 1349504"/>
                <a:gd name="connsiteX139" fmla="*/ 1209818 w 1359568"/>
                <a:gd name="connsiteY139" fmla="*/ 718330 h 1349504"/>
                <a:gd name="connsiteX140" fmla="*/ 1178249 w 1359568"/>
                <a:gd name="connsiteY140" fmla="*/ 687869 h 1349504"/>
                <a:gd name="connsiteX141" fmla="*/ 1177179 w 1359568"/>
                <a:gd name="connsiteY141" fmla="*/ 645114 h 1349504"/>
                <a:gd name="connsiteX142" fmla="*/ 1194836 w 1359568"/>
                <a:gd name="connsiteY142" fmla="*/ 552123 h 1349504"/>
                <a:gd name="connsiteX143" fmla="*/ 311637 w 1359568"/>
                <a:gd name="connsiteY143" fmla="*/ 526586 h 1349504"/>
                <a:gd name="connsiteX144" fmla="*/ 340975 w 1359568"/>
                <a:gd name="connsiteY144" fmla="*/ 541529 h 1349504"/>
                <a:gd name="connsiteX145" fmla="*/ 351109 w 1359568"/>
                <a:gd name="connsiteY145" fmla="*/ 573018 h 1349504"/>
                <a:gd name="connsiteX146" fmla="*/ 358577 w 1359568"/>
                <a:gd name="connsiteY146" fmla="*/ 644536 h 1349504"/>
                <a:gd name="connsiteX147" fmla="*/ 297235 w 1359568"/>
                <a:gd name="connsiteY147" fmla="*/ 604508 h 1349504"/>
                <a:gd name="connsiteX148" fmla="*/ 280166 w 1359568"/>
                <a:gd name="connsiteY148" fmla="*/ 554872 h 1349504"/>
                <a:gd name="connsiteX149" fmla="*/ 321771 w 1359568"/>
                <a:gd name="connsiteY149" fmla="*/ 583159 h 1349504"/>
                <a:gd name="connsiteX150" fmla="*/ 307369 w 1359568"/>
                <a:gd name="connsiteY150" fmla="*/ 557541 h 1349504"/>
                <a:gd name="connsiteX151" fmla="*/ 296168 w 1359568"/>
                <a:gd name="connsiteY151" fmla="*/ 545799 h 1349504"/>
                <a:gd name="connsiteX152" fmla="*/ 311637 w 1359568"/>
                <a:gd name="connsiteY152" fmla="*/ 526586 h 1349504"/>
                <a:gd name="connsiteX153" fmla="*/ 265208 w 1359568"/>
                <a:gd name="connsiteY153" fmla="*/ 509038 h 1349504"/>
                <a:gd name="connsiteX154" fmla="*/ 298236 w 1359568"/>
                <a:gd name="connsiteY154" fmla="*/ 552123 h 1349504"/>
                <a:gd name="connsiteX155" fmla="*/ 260947 w 1359568"/>
                <a:gd name="connsiteY155" fmla="*/ 509570 h 1349504"/>
                <a:gd name="connsiteX156" fmla="*/ 265208 w 1359568"/>
                <a:gd name="connsiteY156" fmla="*/ 509038 h 1349504"/>
                <a:gd name="connsiteX157" fmla="*/ 326229 w 1359568"/>
                <a:gd name="connsiteY157" fmla="*/ 453158 h 1349504"/>
                <a:gd name="connsiteX158" fmla="*/ 328157 w 1359568"/>
                <a:gd name="connsiteY158" fmla="*/ 454384 h 1349504"/>
                <a:gd name="connsiteX159" fmla="*/ 327289 w 1359568"/>
                <a:gd name="connsiteY159" fmla="*/ 454075 h 1349504"/>
                <a:gd name="connsiteX160" fmla="*/ 288445 w 1359568"/>
                <a:gd name="connsiteY160" fmla="*/ 411713 h 1349504"/>
                <a:gd name="connsiteX161" fmla="*/ 301926 w 1359568"/>
                <a:gd name="connsiteY161" fmla="*/ 432154 h 1349504"/>
                <a:gd name="connsiteX162" fmla="*/ 326229 w 1359568"/>
                <a:gd name="connsiteY162" fmla="*/ 453158 h 1349504"/>
                <a:gd name="connsiteX163" fmla="*/ 302466 w 1359568"/>
                <a:gd name="connsiteY163" fmla="*/ 438046 h 1349504"/>
                <a:gd name="connsiteX164" fmla="*/ 285988 w 1359568"/>
                <a:gd name="connsiteY164" fmla="*/ 407098 h 1349504"/>
                <a:gd name="connsiteX165" fmla="*/ 288445 w 1359568"/>
                <a:gd name="connsiteY165" fmla="*/ 411713 h 1349504"/>
                <a:gd name="connsiteX166" fmla="*/ 286986 w 1359568"/>
                <a:gd name="connsiteY166" fmla="*/ 409501 h 1349504"/>
                <a:gd name="connsiteX167" fmla="*/ 395283 w 1359568"/>
                <a:gd name="connsiteY167" fmla="*/ 359184 h 1349504"/>
                <a:gd name="connsiteX168" fmla="*/ 414234 w 1359568"/>
                <a:gd name="connsiteY168" fmla="*/ 366284 h 1349504"/>
                <a:gd name="connsiteX169" fmla="*/ 351693 w 1359568"/>
                <a:gd name="connsiteY169" fmla="*/ 469353 h 1349504"/>
                <a:gd name="connsiteX170" fmla="*/ 328157 w 1359568"/>
                <a:gd name="connsiteY170" fmla="*/ 454384 h 1349504"/>
                <a:gd name="connsiteX171" fmla="*/ 353729 w 1359568"/>
                <a:gd name="connsiteY171" fmla="*/ 463509 h 1349504"/>
                <a:gd name="connsiteX172" fmla="*/ 398733 w 1359568"/>
                <a:gd name="connsiteY172" fmla="*/ 453865 h 1349504"/>
                <a:gd name="connsiteX173" fmla="*/ 394456 w 1359568"/>
                <a:gd name="connsiteY173" fmla="*/ 378034 h 1349504"/>
                <a:gd name="connsiteX174" fmla="*/ 395283 w 1359568"/>
                <a:gd name="connsiteY174" fmla="*/ 359184 h 1349504"/>
                <a:gd name="connsiteX175" fmla="*/ 205426 w 1359568"/>
                <a:gd name="connsiteY175" fmla="*/ 278933 h 1349504"/>
                <a:gd name="connsiteX176" fmla="*/ 215495 w 1359568"/>
                <a:gd name="connsiteY176" fmla="*/ 291560 h 1349504"/>
                <a:gd name="connsiteX177" fmla="*/ 210695 w 1359568"/>
                <a:gd name="connsiteY177" fmla="*/ 310265 h 1349504"/>
                <a:gd name="connsiteX178" fmla="*/ 211227 w 1359568"/>
                <a:gd name="connsiteY178" fmla="*/ 345539 h 1349504"/>
                <a:gd name="connsiteX179" fmla="*/ 237367 w 1359568"/>
                <a:gd name="connsiteY179" fmla="*/ 291025 h 1349504"/>
                <a:gd name="connsiteX180" fmla="*/ 250437 w 1359568"/>
                <a:gd name="connsiteY180" fmla="*/ 310049 h 1349504"/>
                <a:gd name="connsiteX181" fmla="*/ 251399 w 1359568"/>
                <a:gd name="connsiteY181" fmla="*/ 313928 h 1349504"/>
                <a:gd name="connsiteX182" fmla="*/ 249637 w 1359568"/>
                <a:gd name="connsiteY182" fmla="*/ 353021 h 1349504"/>
                <a:gd name="connsiteX183" fmla="*/ 209627 w 1359568"/>
                <a:gd name="connsiteY183" fmla="*/ 432120 h 1349504"/>
                <a:gd name="connsiteX184" fmla="*/ 173886 w 1359568"/>
                <a:gd name="connsiteY184" fmla="*/ 353021 h 1349504"/>
                <a:gd name="connsiteX185" fmla="*/ 165884 w 1359568"/>
                <a:gd name="connsiteY185" fmla="*/ 314006 h 1349504"/>
                <a:gd name="connsiteX186" fmla="*/ 187756 w 1359568"/>
                <a:gd name="connsiteY186" fmla="*/ 280336 h 1349504"/>
                <a:gd name="connsiteX187" fmla="*/ 205426 w 1359568"/>
                <a:gd name="connsiteY187" fmla="*/ 278933 h 1349504"/>
                <a:gd name="connsiteX188" fmla="*/ 789935 w 1359568"/>
                <a:gd name="connsiteY188" fmla="*/ 155747 h 1349504"/>
                <a:gd name="connsiteX189" fmla="*/ 821484 w 1359568"/>
                <a:gd name="connsiteY189" fmla="*/ 166435 h 1349504"/>
                <a:gd name="connsiteX190" fmla="*/ 836456 w 1359568"/>
                <a:gd name="connsiteY190" fmla="*/ 195825 h 1349504"/>
                <a:gd name="connsiteX191" fmla="*/ 854637 w 1359568"/>
                <a:gd name="connsiteY191" fmla="*/ 265827 h 1349504"/>
                <a:gd name="connsiteX192" fmla="*/ 787261 w 1359568"/>
                <a:gd name="connsiteY192" fmla="*/ 234833 h 1349504"/>
                <a:gd name="connsiteX193" fmla="*/ 763198 w 1359568"/>
                <a:gd name="connsiteY193" fmla="*/ 188344 h 1349504"/>
                <a:gd name="connsiteX194" fmla="*/ 808650 w 1359568"/>
                <a:gd name="connsiteY194" fmla="*/ 210253 h 1349504"/>
                <a:gd name="connsiteX195" fmla="*/ 790469 w 1359568"/>
                <a:gd name="connsiteY195" fmla="*/ 186741 h 1349504"/>
                <a:gd name="connsiteX196" fmla="*/ 777636 w 1359568"/>
                <a:gd name="connsiteY196" fmla="*/ 177123 h 1349504"/>
                <a:gd name="connsiteX197" fmla="*/ 789935 w 1359568"/>
                <a:gd name="connsiteY197" fmla="*/ 155747 h 1349504"/>
                <a:gd name="connsiteX198" fmla="*/ 175362 w 1359568"/>
                <a:gd name="connsiteY198" fmla="*/ 149621 h 1349504"/>
                <a:gd name="connsiteX199" fmla="*/ 226586 w 1359568"/>
                <a:gd name="connsiteY199" fmla="*/ 233444 h 1349504"/>
                <a:gd name="connsiteX200" fmla="*/ 230488 w 1359568"/>
                <a:gd name="connsiteY200" fmla="*/ 232137 h 1349504"/>
                <a:gd name="connsiteX201" fmla="*/ 230272 w 1359568"/>
                <a:gd name="connsiteY201" fmla="*/ 239475 h 1349504"/>
                <a:gd name="connsiteX202" fmla="*/ 233289 w 1359568"/>
                <a:gd name="connsiteY202" fmla="*/ 244411 h 1349504"/>
                <a:gd name="connsiteX203" fmla="*/ 267455 w 1359568"/>
                <a:gd name="connsiteY203" fmla="*/ 342964 h 1349504"/>
                <a:gd name="connsiteX204" fmla="*/ 268822 w 1359568"/>
                <a:gd name="connsiteY204" fmla="*/ 354467 h 1349504"/>
                <a:gd name="connsiteX205" fmla="*/ 274580 w 1359568"/>
                <a:gd name="connsiteY205" fmla="*/ 379642 h 1349504"/>
                <a:gd name="connsiteX206" fmla="*/ 285988 w 1359568"/>
                <a:gd name="connsiteY206" fmla="*/ 407098 h 1349504"/>
                <a:gd name="connsiteX207" fmla="*/ 273591 w 1359568"/>
                <a:gd name="connsiteY207" fmla="*/ 383816 h 1349504"/>
                <a:gd name="connsiteX208" fmla="*/ 270115 w 1359568"/>
                <a:gd name="connsiteY208" fmla="*/ 365348 h 1349504"/>
                <a:gd name="connsiteX209" fmla="*/ 275257 w 1359568"/>
                <a:gd name="connsiteY209" fmla="*/ 408620 h 1349504"/>
                <a:gd name="connsiteX210" fmla="*/ 218062 w 1359568"/>
                <a:gd name="connsiteY210" fmla="*/ 596133 h 1349504"/>
                <a:gd name="connsiteX211" fmla="*/ 172360 w 1359568"/>
                <a:gd name="connsiteY211" fmla="*/ 649341 h 1349504"/>
                <a:gd name="connsiteX212" fmla="*/ 172727 w 1359568"/>
                <a:gd name="connsiteY212" fmla="*/ 650559 h 1349504"/>
                <a:gd name="connsiteX213" fmla="*/ 169843 w 1359568"/>
                <a:gd name="connsiteY213" fmla="*/ 652273 h 1349504"/>
                <a:gd name="connsiteX214" fmla="*/ 169484 w 1359568"/>
                <a:gd name="connsiteY214" fmla="*/ 652691 h 1349504"/>
                <a:gd name="connsiteX215" fmla="*/ 169303 w 1359568"/>
                <a:gd name="connsiteY215" fmla="*/ 652593 h 1349504"/>
                <a:gd name="connsiteX216" fmla="*/ 143379 w 1359568"/>
                <a:gd name="connsiteY216" fmla="*/ 668000 h 1349504"/>
                <a:gd name="connsiteX217" fmla="*/ 115632 w 1359568"/>
                <a:gd name="connsiteY217" fmla="*/ 699021 h 1349504"/>
                <a:gd name="connsiteX218" fmla="*/ 141578 w 1359568"/>
                <a:gd name="connsiteY218" fmla="*/ 665337 h 1349504"/>
                <a:gd name="connsiteX219" fmla="*/ 164296 w 1359568"/>
                <a:gd name="connsiteY219" fmla="*/ 649880 h 1349504"/>
                <a:gd name="connsiteX220" fmla="*/ 163937 w 1359568"/>
                <a:gd name="connsiteY220" fmla="*/ 649686 h 1349504"/>
                <a:gd name="connsiteX221" fmla="*/ 166810 w 1359568"/>
                <a:gd name="connsiteY221" fmla="*/ 644678 h 1349504"/>
                <a:gd name="connsiteX222" fmla="*/ 266137 w 1359568"/>
                <a:gd name="connsiteY222" fmla="*/ 373393 h 1349504"/>
                <a:gd name="connsiteX223" fmla="*/ 251399 w 1359568"/>
                <a:gd name="connsiteY223" fmla="*/ 313928 h 1349504"/>
                <a:gd name="connsiteX224" fmla="*/ 251504 w 1359568"/>
                <a:gd name="connsiteY224" fmla="*/ 311601 h 1349504"/>
                <a:gd name="connsiteX225" fmla="*/ 250437 w 1359568"/>
                <a:gd name="connsiteY225" fmla="*/ 310049 h 1349504"/>
                <a:gd name="connsiteX226" fmla="*/ 241982 w 1359568"/>
                <a:gd name="connsiteY226" fmla="*/ 275936 h 1349504"/>
                <a:gd name="connsiteX227" fmla="*/ 229964 w 1359568"/>
                <a:gd name="connsiteY227" fmla="*/ 249952 h 1349504"/>
                <a:gd name="connsiteX228" fmla="*/ 229557 w 1359568"/>
                <a:gd name="connsiteY228" fmla="*/ 263766 h 1349504"/>
                <a:gd name="connsiteX229" fmla="*/ 216652 w 1359568"/>
                <a:gd name="connsiteY229" fmla="*/ 299008 h 1349504"/>
                <a:gd name="connsiteX230" fmla="*/ 226563 w 1359568"/>
                <a:gd name="connsiteY230" fmla="*/ 263766 h 1349504"/>
                <a:gd name="connsiteX231" fmla="*/ 225914 w 1359568"/>
                <a:gd name="connsiteY231" fmla="*/ 241194 h 1349504"/>
                <a:gd name="connsiteX232" fmla="*/ 212127 w 1359568"/>
                <a:gd name="connsiteY232" fmla="*/ 211386 h 1349504"/>
                <a:gd name="connsiteX233" fmla="*/ 174070 w 1359568"/>
                <a:gd name="connsiteY233" fmla="*/ 151188 h 1349504"/>
                <a:gd name="connsiteX234" fmla="*/ 564092 w 1359568"/>
                <a:gd name="connsiteY234" fmla="*/ 28157 h 1349504"/>
                <a:gd name="connsiteX235" fmla="*/ 596976 w 1359568"/>
                <a:gd name="connsiteY235" fmla="*/ 53331 h 1349504"/>
                <a:gd name="connsiteX236" fmla="*/ 639754 w 1359568"/>
                <a:gd name="connsiteY236" fmla="*/ 131319 h 1349504"/>
                <a:gd name="connsiteX237" fmla="*/ 554199 w 1359568"/>
                <a:gd name="connsiteY237" fmla="*/ 115294 h 1349504"/>
                <a:gd name="connsiteX238" fmla="*/ 517304 w 1359568"/>
                <a:gd name="connsiteY238" fmla="*/ 99803 h 1349504"/>
                <a:gd name="connsiteX239" fmla="*/ 501797 w 1359568"/>
                <a:gd name="connsiteY239" fmla="*/ 62945 h 1349504"/>
                <a:gd name="connsiteX240" fmla="*/ 526929 w 1359568"/>
                <a:gd name="connsiteY240" fmla="*/ 46386 h 1349504"/>
                <a:gd name="connsiteX241" fmla="*/ 539762 w 1359568"/>
                <a:gd name="connsiteY241" fmla="*/ 60809 h 1349504"/>
                <a:gd name="connsiteX242" fmla="*/ 569706 w 1359568"/>
                <a:gd name="connsiteY242" fmla="*/ 80573 h 1349504"/>
                <a:gd name="connsiteX243" fmla="*/ 539227 w 1359568"/>
                <a:gd name="connsiteY243" fmla="*/ 28224 h 1349504"/>
                <a:gd name="connsiteX244" fmla="*/ 564092 w 1359568"/>
                <a:gd name="connsiteY244" fmla="*/ 28157 h 1349504"/>
                <a:gd name="connsiteX245" fmla="*/ 342922 w 1359568"/>
                <a:gd name="connsiteY245" fmla="*/ 13450 h 1349504"/>
                <a:gd name="connsiteX246" fmla="*/ 342446 w 1359568"/>
                <a:gd name="connsiteY246" fmla="*/ 14712 h 1349504"/>
                <a:gd name="connsiteX247" fmla="*/ 264343 w 1359568"/>
                <a:gd name="connsiteY247" fmla="*/ 92786 h 1349504"/>
                <a:gd name="connsiteX248" fmla="*/ 225580 w 1359568"/>
                <a:gd name="connsiteY248" fmla="*/ 106381 h 1349504"/>
                <a:gd name="connsiteX249" fmla="*/ 229803 w 1359568"/>
                <a:gd name="connsiteY249" fmla="*/ 106694 h 1349504"/>
                <a:gd name="connsiteX250" fmla="*/ 375873 w 1359568"/>
                <a:gd name="connsiteY250" fmla="*/ 67168 h 1349504"/>
                <a:gd name="connsiteX251" fmla="*/ 425564 w 1359568"/>
                <a:gd name="connsiteY251" fmla="*/ 85336 h 1349504"/>
                <a:gd name="connsiteX252" fmla="*/ 366790 w 1359568"/>
                <a:gd name="connsiteY252" fmla="*/ 93352 h 1349504"/>
                <a:gd name="connsiteX253" fmla="*/ 360912 w 1359568"/>
                <a:gd name="connsiteY253" fmla="*/ 128620 h 1349504"/>
                <a:gd name="connsiteX254" fmla="*/ 293588 w 1359568"/>
                <a:gd name="connsiteY254" fmla="*/ 115261 h 1349504"/>
                <a:gd name="connsiteX255" fmla="*/ 266337 w 1359568"/>
                <a:gd name="connsiteY255" fmla="*/ 131292 h 1349504"/>
                <a:gd name="connsiteX256" fmla="*/ 232511 w 1359568"/>
                <a:gd name="connsiteY256" fmla="*/ 125617 h 1349504"/>
                <a:gd name="connsiteX257" fmla="*/ 206491 w 1359568"/>
                <a:gd name="connsiteY257" fmla="*/ 115183 h 1349504"/>
                <a:gd name="connsiteX258" fmla="*/ 227123 w 1359568"/>
                <a:gd name="connsiteY258" fmla="*/ 98160 h 1349504"/>
                <a:gd name="connsiteX259" fmla="*/ 269903 w 1359568"/>
                <a:gd name="connsiteY259" fmla="*/ 83767 h 1349504"/>
                <a:gd name="connsiteX260" fmla="*/ 314294 w 1359568"/>
                <a:gd name="connsiteY260" fmla="*/ 46433 h 1349504"/>
                <a:gd name="connsiteX261" fmla="*/ 329779 w 1359568"/>
                <a:gd name="connsiteY261" fmla="*/ 20584 h 1349504"/>
                <a:gd name="connsiteX262" fmla="*/ 493203 w 1359568"/>
                <a:gd name="connsiteY262" fmla="*/ 15 h 1349504"/>
                <a:gd name="connsiteX263" fmla="*/ 724526 w 1359568"/>
                <a:gd name="connsiteY263" fmla="*/ 118056 h 1349504"/>
                <a:gd name="connsiteX264" fmla="*/ 737672 w 1359568"/>
                <a:gd name="connsiteY264" fmla="*/ 146744 h 1349504"/>
                <a:gd name="connsiteX265" fmla="*/ 741302 w 1359568"/>
                <a:gd name="connsiteY265" fmla="*/ 145187 h 1349504"/>
                <a:gd name="connsiteX266" fmla="*/ 780736 w 1359568"/>
                <a:gd name="connsiteY266" fmla="*/ 183072 h 1349504"/>
                <a:gd name="connsiteX267" fmla="*/ 754358 w 1359568"/>
                <a:gd name="connsiteY267" fmla="*/ 166931 h 1349504"/>
                <a:gd name="connsiteX268" fmla="*/ 737839 w 1359568"/>
                <a:gd name="connsiteY268" fmla="*/ 147109 h 1349504"/>
                <a:gd name="connsiteX269" fmla="*/ 750542 w 1359568"/>
                <a:gd name="connsiteY269" fmla="*/ 174827 h 1349504"/>
                <a:gd name="connsiteX270" fmla="*/ 705402 w 1359568"/>
                <a:gd name="connsiteY270" fmla="*/ 370084 h 1349504"/>
                <a:gd name="connsiteX271" fmla="*/ 455866 w 1359568"/>
                <a:gd name="connsiteY271" fmla="*/ 361002 h 1349504"/>
                <a:gd name="connsiteX272" fmla="*/ 447851 w 1359568"/>
                <a:gd name="connsiteY272" fmla="*/ 252020 h 1349504"/>
                <a:gd name="connsiteX273" fmla="*/ 468691 w 1359568"/>
                <a:gd name="connsiteY273" fmla="*/ 277663 h 1349504"/>
                <a:gd name="connsiteX274" fmla="*/ 493804 w 1359568"/>
                <a:gd name="connsiteY274" fmla="*/ 397329 h 1349504"/>
                <a:gd name="connsiteX275" fmla="*/ 744943 w 1359568"/>
                <a:gd name="connsiteY275" fmla="*/ 252554 h 1349504"/>
                <a:gd name="connsiteX276" fmla="*/ 548225 w 1359568"/>
                <a:gd name="connsiteY276" fmla="*/ 9221 h 1349504"/>
                <a:gd name="connsiteX277" fmla="*/ 495403 w 1359568"/>
                <a:gd name="connsiteY277" fmla="*/ 6678 h 1349504"/>
                <a:gd name="connsiteX278" fmla="*/ 512416 w 1359568"/>
                <a:gd name="connsiteY278" fmla="*/ 18991 h 1349504"/>
                <a:gd name="connsiteX279" fmla="*/ 534402 w 1359568"/>
                <a:gd name="connsiteY279" fmla="*/ 49508 h 1349504"/>
                <a:gd name="connsiteX280" fmla="*/ 510611 w 1359568"/>
                <a:gd name="connsiteY280" fmla="*/ 21590 h 1349504"/>
                <a:gd name="connsiteX281" fmla="*/ 486769 w 1359568"/>
                <a:gd name="connsiteY281" fmla="*/ 6263 h 1349504"/>
                <a:gd name="connsiteX282" fmla="*/ 468649 w 1359568"/>
                <a:gd name="connsiteY282" fmla="*/ 5391 h 1349504"/>
                <a:gd name="connsiteX283" fmla="*/ 292360 w 1359568"/>
                <a:gd name="connsiteY283" fmla="*/ 75725 h 1349504"/>
                <a:gd name="connsiteX284" fmla="*/ 443454 w 1359568"/>
                <a:gd name="connsiteY284" fmla="*/ 4739 h 1349504"/>
                <a:gd name="connsiteX285" fmla="*/ 486768 w 1359568"/>
                <a:gd name="connsiteY285" fmla="*/ 627 h 1349504"/>
                <a:gd name="connsiteX286" fmla="*/ 486820 w 1359568"/>
                <a:gd name="connsiteY286" fmla="*/ 468 h 1349504"/>
                <a:gd name="connsiteX287" fmla="*/ 487009 w 1359568"/>
                <a:gd name="connsiteY287" fmla="*/ 604 h 134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1359568" h="1349504">
                  <a:moveTo>
                    <a:pt x="739513" y="1332880"/>
                  </a:moveTo>
                  <a:cubicBezTo>
                    <a:pt x="744120" y="1334715"/>
                    <a:pt x="748460" y="1341558"/>
                    <a:pt x="754403" y="1345797"/>
                  </a:cubicBezTo>
                  <a:lnTo>
                    <a:pt x="756129" y="1346373"/>
                  </a:lnTo>
                  <a:lnTo>
                    <a:pt x="725067" y="1349504"/>
                  </a:lnTo>
                  <a:lnTo>
                    <a:pt x="732168" y="1334833"/>
                  </a:lnTo>
                  <a:cubicBezTo>
                    <a:pt x="734839" y="1332296"/>
                    <a:pt x="737209" y="1331962"/>
                    <a:pt x="739513" y="1332880"/>
                  </a:cubicBezTo>
                  <a:close/>
                  <a:moveTo>
                    <a:pt x="875685" y="1329400"/>
                  </a:moveTo>
                  <a:lnTo>
                    <a:pt x="852210" y="1336687"/>
                  </a:lnTo>
                  <a:lnTo>
                    <a:pt x="834283" y="1338495"/>
                  </a:lnTo>
                  <a:lnTo>
                    <a:pt x="866913" y="1329793"/>
                  </a:lnTo>
                  <a:close/>
                  <a:moveTo>
                    <a:pt x="811225" y="1293928"/>
                  </a:moveTo>
                  <a:cubicBezTo>
                    <a:pt x="816984" y="1296838"/>
                    <a:pt x="822743" y="1314123"/>
                    <a:pt x="817058" y="1330491"/>
                  </a:cubicBezTo>
                  <a:lnTo>
                    <a:pt x="810391" y="1340903"/>
                  </a:lnTo>
                  <a:lnTo>
                    <a:pt x="774162" y="1344555"/>
                  </a:lnTo>
                  <a:lnTo>
                    <a:pt x="775052" y="1344111"/>
                  </a:lnTo>
                  <a:cubicBezTo>
                    <a:pt x="787020" y="1334899"/>
                    <a:pt x="802144" y="1315473"/>
                    <a:pt x="803746" y="1303858"/>
                  </a:cubicBezTo>
                  <a:cubicBezTo>
                    <a:pt x="805082" y="1294913"/>
                    <a:pt x="808153" y="1292376"/>
                    <a:pt x="811225" y="1293928"/>
                  </a:cubicBezTo>
                  <a:close/>
                  <a:moveTo>
                    <a:pt x="730570" y="1268429"/>
                  </a:moveTo>
                  <a:cubicBezTo>
                    <a:pt x="741202" y="1268898"/>
                    <a:pt x="749094" y="1270906"/>
                    <a:pt x="752035" y="1273853"/>
                  </a:cubicBezTo>
                  <a:cubicBezTo>
                    <a:pt x="732776" y="1282960"/>
                    <a:pt x="726356" y="1302781"/>
                    <a:pt x="714052" y="1318316"/>
                  </a:cubicBezTo>
                  <a:cubicBezTo>
                    <a:pt x="709237" y="1324744"/>
                    <a:pt x="701212" y="1330636"/>
                    <a:pt x="693188" y="1334386"/>
                  </a:cubicBezTo>
                  <a:cubicBezTo>
                    <a:pt x="683557" y="1338136"/>
                    <a:pt x="673927" y="1335993"/>
                    <a:pt x="666438" y="1331172"/>
                  </a:cubicBezTo>
                  <a:cubicBezTo>
                    <a:pt x="659483" y="1326351"/>
                    <a:pt x="657878" y="1314566"/>
                    <a:pt x="664833" y="1310815"/>
                  </a:cubicBezTo>
                  <a:cubicBezTo>
                    <a:pt x="670718" y="1307602"/>
                    <a:pt x="672858" y="1308673"/>
                    <a:pt x="677673" y="1308137"/>
                  </a:cubicBezTo>
                  <a:cubicBezTo>
                    <a:pt x="685697" y="1307602"/>
                    <a:pt x="695863" y="1305459"/>
                    <a:pt x="699072" y="1297423"/>
                  </a:cubicBezTo>
                  <a:cubicBezTo>
                    <a:pt x="695327" y="1305994"/>
                    <a:pt x="660018" y="1312958"/>
                    <a:pt x="658413" y="1297959"/>
                  </a:cubicBezTo>
                  <a:cubicBezTo>
                    <a:pt x="657343" y="1287781"/>
                    <a:pt x="670718" y="1277067"/>
                    <a:pt x="692652" y="1272246"/>
                  </a:cubicBezTo>
                  <a:cubicBezTo>
                    <a:pt x="706562" y="1269032"/>
                    <a:pt x="719937" y="1267961"/>
                    <a:pt x="730570" y="1268429"/>
                  </a:cubicBezTo>
                  <a:close/>
                  <a:moveTo>
                    <a:pt x="1165008" y="1013155"/>
                  </a:moveTo>
                  <a:cubicBezTo>
                    <a:pt x="1172488" y="1020632"/>
                    <a:pt x="1176228" y="1051608"/>
                    <a:pt x="1170351" y="1086857"/>
                  </a:cubicBezTo>
                  <a:cubicBezTo>
                    <a:pt x="1165542" y="1114096"/>
                    <a:pt x="1153254" y="1130652"/>
                    <a:pt x="1140965" y="1130118"/>
                  </a:cubicBezTo>
                  <a:cubicBezTo>
                    <a:pt x="1122264" y="1129584"/>
                    <a:pt x="1128676" y="1085256"/>
                    <a:pt x="1138828" y="1079915"/>
                  </a:cubicBezTo>
                  <a:cubicBezTo>
                    <a:pt x="1129210" y="1084721"/>
                    <a:pt x="1127073" y="1097539"/>
                    <a:pt x="1127073" y="1107153"/>
                  </a:cubicBezTo>
                  <a:cubicBezTo>
                    <a:pt x="1126538" y="1113562"/>
                    <a:pt x="1128141" y="1115698"/>
                    <a:pt x="1124936" y="1123176"/>
                  </a:cubicBezTo>
                  <a:cubicBezTo>
                    <a:pt x="1120661" y="1132255"/>
                    <a:pt x="1105701" y="1130652"/>
                    <a:pt x="1099824" y="1122641"/>
                  </a:cubicBezTo>
                  <a:cubicBezTo>
                    <a:pt x="1092878" y="1113562"/>
                    <a:pt x="1089672" y="1101812"/>
                    <a:pt x="1093946" y="1090062"/>
                  </a:cubicBezTo>
                  <a:cubicBezTo>
                    <a:pt x="1097687" y="1079915"/>
                    <a:pt x="1104632" y="1069767"/>
                    <a:pt x="1112113" y="1062824"/>
                  </a:cubicBezTo>
                  <a:cubicBezTo>
                    <a:pt x="1130278" y="1046802"/>
                    <a:pt x="1154856" y="1037722"/>
                    <a:pt x="1165008" y="1013155"/>
                  </a:cubicBezTo>
                  <a:close/>
                  <a:moveTo>
                    <a:pt x="1235439" y="690659"/>
                  </a:moveTo>
                  <a:cubicBezTo>
                    <a:pt x="1259637" y="714169"/>
                    <a:pt x="1261249" y="736077"/>
                    <a:pt x="1266627" y="757984"/>
                  </a:cubicBezTo>
                  <a:lnTo>
                    <a:pt x="1265946" y="758175"/>
                  </a:lnTo>
                  <a:lnTo>
                    <a:pt x="1270844" y="763657"/>
                  </a:lnTo>
                  <a:lnTo>
                    <a:pt x="1283993" y="797876"/>
                  </a:lnTo>
                  <a:lnTo>
                    <a:pt x="1298559" y="776035"/>
                  </a:lnTo>
                  <a:cubicBezTo>
                    <a:pt x="1316725" y="760013"/>
                    <a:pt x="1340768" y="751468"/>
                    <a:pt x="1351454" y="726366"/>
                  </a:cubicBezTo>
                  <a:cubicBezTo>
                    <a:pt x="1358400" y="733843"/>
                    <a:pt x="1362675" y="764820"/>
                    <a:pt x="1356798" y="800069"/>
                  </a:cubicBezTo>
                  <a:cubicBezTo>
                    <a:pt x="1351989" y="827307"/>
                    <a:pt x="1339700" y="844398"/>
                    <a:pt x="1327412" y="843863"/>
                  </a:cubicBezTo>
                  <a:cubicBezTo>
                    <a:pt x="1308711" y="842795"/>
                    <a:pt x="1315122" y="798467"/>
                    <a:pt x="1325274" y="793660"/>
                  </a:cubicBezTo>
                  <a:cubicBezTo>
                    <a:pt x="1315657" y="798467"/>
                    <a:pt x="1313519" y="811285"/>
                    <a:pt x="1313519" y="820364"/>
                  </a:cubicBezTo>
                  <a:cubicBezTo>
                    <a:pt x="1312985" y="826773"/>
                    <a:pt x="1314588" y="828910"/>
                    <a:pt x="1311382" y="836387"/>
                  </a:cubicBezTo>
                  <a:cubicBezTo>
                    <a:pt x="1308978" y="840926"/>
                    <a:pt x="1304169" y="842929"/>
                    <a:pt x="1299227" y="842795"/>
                  </a:cubicBezTo>
                  <a:lnTo>
                    <a:pt x="1296399" y="841397"/>
                  </a:lnTo>
                  <a:lnTo>
                    <a:pt x="1301962" y="867328"/>
                  </a:lnTo>
                  <a:lnTo>
                    <a:pt x="1301967" y="880778"/>
                  </a:lnTo>
                  <a:lnTo>
                    <a:pt x="1310793" y="860798"/>
                  </a:lnTo>
                  <a:cubicBezTo>
                    <a:pt x="1313338" y="852404"/>
                    <a:pt x="1314812" y="842809"/>
                    <a:pt x="1314544" y="830550"/>
                  </a:cubicBezTo>
                  <a:cubicBezTo>
                    <a:pt x="1318831" y="855602"/>
                    <a:pt x="1309721" y="869993"/>
                    <a:pt x="1303290" y="886516"/>
                  </a:cubicBezTo>
                  <a:lnTo>
                    <a:pt x="1301969" y="885203"/>
                  </a:lnTo>
                  <a:lnTo>
                    <a:pt x="1301990" y="941368"/>
                  </a:lnTo>
                  <a:cubicBezTo>
                    <a:pt x="1292341" y="1013081"/>
                    <a:pt x="1254065" y="1076860"/>
                    <a:pt x="1190793" y="1124170"/>
                  </a:cubicBezTo>
                  <a:lnTo>
                    <a:pt x="1142489" y="1153998"/>
                  </a:lnTo>
                  <a:lnTo>
                    <a:pt x="1182698" y="1138112"/>
                  </a:lnTo>
                  <a:lnTo>
                    <a:pt x="1230754" y="1122819"/>
                  </a:lnTo>
                  <a:lnTo>
                    <a:pt x="1223495" y="1131617"/>
                  </a:lnTo>
                  <a:lnTo>
                    <a:pt x="1176382" y="1146996"/>
                  </a:lnTo>
                  <a:lnTo>
                    <a:pt x="1117778" y="1170627"/>
                  </a:lnTo>
                  <a:lnTo>
                    <a:pt x="1116843" y="1172992"/>
                  </a:lnTo>
                  <a:lnTo>
                    <a:pt x="1115424" y="1171576"/>
                  </a:lnTo>
                  <a:lnTo>
                    <a:pt x="1090631" y="1181573"/>
                  </a:lnTo>
                  <a:cubicBezTo>
                    <a:pt x="1061123" y="1193575"/>
                    <a:pt x="1030697" y="1205588"/>
                    <a:pt x="999377" y="1216222"/>
                  </a:cubicBezTo>
                  <a:cubicBezTo>
                    <a:pt x="969459" y="1226905"/>
                    <a:pt x="940076" y="1227973"/>
                    <a:pt x="912295" y="1225302"/>
                  </a:cubicBezTo>
                  <a:cubicBezTo>
                    <a:pt x="871158" y="1222098"/>
                    <a:pt x="832158" y="1211414"/>
                    <a:pt x="794227" y="1212483"/>
                  </a:cubicBezTo>
                  <a:cubicBezTo>
                    <a:pt x="746144" y="1213551"/>
                    <a:pt x="695391" y="1242930"/>
                    <a:pt x="665473" y="1276049"/>
                  </a:cubicBezTo>
                  <a:lnTo>
                    <a:pt x="643037" y="1310790"/>
                  </a:lnTo>
                  <a:lnTo>
                    <a:pt x="644542" y="1310114"/>
                  </a:lnTo>
                  <a:cubicBezTo>
                    <a:pt x="651570" y="1307774"/>
                    <a:pt x="659600" y="1306436"/>
                    <a:pt x="669772" y="1307506"/>
                  </a:cubicBezTo>
                  <a:cubicBezTo>
                    <a:pt x="659868" y="1307774"/>
                    <a:pt x="652105" y="1309378"/>
                    <a:pt x="645412" y="1311852"/>
                  </a:cubicBezTo>
                  <a:lnTo>
                    <a:pt x="640744" y="1314340"/>
                  </a:lnTo>
                  <a:lnTo>
                    <a:pt x="622381" y="1342774"/>
                  </a:lnTo>
                  <a:lnTo>
                    <a:pt x="615460" y="1342077"/>
                  </a:lnTo>
                  <a:lnTo>
                    <a:pt x="626836" y="1320613"/>
                  </a:lnTo>
                  <a:lnTo>
                    <a:pt x="625335" y="1318738"/>
                  </a:lnTo>
                  <a:lnTo>
                    <a:pt x="628608" y="1317268"/>
                  </a:lnTo>
                  <a:lnTo>
                    <a:pt x="632694" y="1309558"/>
                  </a:lnTo>
                  <a:cubicBezTo>
                    <a:pt x="640823" y="1296815"/>
                    <a:pt x="649980" y="1284729"/>
                    <a:pt x="660131" y="1273378"/>
                  </a:cubicBezTo>
                  <a:cubicBezTo>
                    <a:pt x="674556" y="1257353"/>
                    <a:pt x="694456" y="1241461"/>
                    <a:pt x="716627" y="1229176"/>
                  </a:cubicBezTo>
                  <a:lnTo>
                    <a:pt x="730619" y="1222985"/>
                  </a:lnTo>
                  <a:lnTo>
                    <a:pt x="734693" y="1220188"/>
                  </a:lnTo>
                  <a:cubicBezTo>
                    <a:pt x="772258" y="1199511"/>
                    <a:pt x="812302" y="1201264"/>
                    <a:pt x="850520" y="1207190"/>
                  </a:cubicBezTo>
                  <a:lnTo>
                    <a:pt x="893730" y="1214869"/>
                  </a:lnTo>
                  <a:lnTo>
                    <a:pt x="900690" y="1215168"/>
                  </a:lnTo>
                  <a:lnTo>
                    <a:pt x="944347" y="1215431"/>
                  </a:lnTo>
                  <a:cubicBezTo>
                    <a:pt x="1050954" y="1196649"/>
                    <a:pt x="1097474" y="1050887"/>
                    <a:pt x="998355" y="974238"/>
                  </a:cubicBezTo>
                  <a:cubicBezTo>
                    <a:pt x="967364" y="950201"/>
                    <a:pt x="935304" y="945394"/>
                    <a:pt x="908052" y="952872"/>
                  </a:cubicBezTo>
                  <a:cubicBezTo>
                    <a:pt x="863168" y="965157"/>
                    <a:pt x="845535" y="1004150"/>
                    <a:pt x="840727" y="1028186"/>
                  </a:cubicBezTo>
                  <a:cubicBezTo>
                    <a:pt x="836986" y="1047949"/>
                    <a:pt x="845001" y="1052222"/>
                    <a:pt x="830040" y="1069314"/>
                  </a:cubicBezTo>
                  <a:cubicBezTo>
                    <a:pt x="817750" y="1071985"/>
                    <a:pt x="817216" y="1055427"/>
                    <a:pt x="817216" y="1049017"/>
                  </a:cubicBezTo>
                  <a:cubicBezTo>
                    <a:pt x="815078" y="972101"/>
                    <a:pt x="920343" y="901061"/>
                    <a:pt x="1001561" y="964089"/>
                  </a:cubicBezTo>
                  <a:cubicBezTo>
                    <a:pt x="1086120" y="1029788"/>
                    <a:pt x="1068487" y="1154076"/>
                    <a:pt x="993746" y="1202649"/>
                  </a:cubicBezTo>
                  <a:lnTo>
                    <a:pt x="967226" y="1213629"/>
                  </a:lnTo>
                  <a:lnTo>
                    <a:pt x="1005253" y="1206606"/>
                  </a:lnTo>
                  <a:cubicBezTo>
                    <a:pt x="1036691" y="1195856"/>
                    <a:pt x="1067208" y="1183905"/>
                    <a:pt x="1096788" y="1172055"/>
                  </a:cubicBezTo>
                  <a:lnTo>
                    <a:pt x="1117029" y="1164057"/>
                  </a:lnTo>
                  <a:lnTo>
                    <a:pt x="1124547" y="1147640"/>
                  </a:lnTo>
                  <a:cubicBezTo>
                    <a:pt x="1127160" y="1139279"/>
                    <a:pt x="1128634" y="1129646"/>
                    <a:pt x="1128097" y="1117338"/>
                  </a:cubicBezTo>
                  <a:cubicBezTo>
                    <a:pt x="1130241" y="1129914"/>
                    <a:pt x="1129036" y="1139813"/>
                    <a:pt x="1126490" y="1148576"/>
                  </a:cubicBezTo>
                  <a:lnTo>
                    <a:pt x="1120992" y="1162491"/>
                  </a:lnTo>
                  <a:lnTo>
                    <a:pt x="1141380" y="1154436"/>
                  </a:lnTo>
                  <a:lnTo>
                    <a:pt x="1188673" y="1121967"/>
                  </a:lnTo>
                  <a:cubicBezTo>
                    <a:pt x="1269792" y="1055080"/>
                    <a:pt x="1308776" y="959403"/>
                    <a:pt x="1294599" y="858944"/>
                  </a:cubicBezTo>
                  <a:lnTo>
                    <a:pt x="1289837" y="838151"/>
                  </a:lnTo>
                  <a:lnTo>
                    <a:pt x="1286271" y="836387"/>
                  </a:lnTo>
                  <a:cubicBezTo>
                    <a:pt x="1279324" y="827307"/>
                    <a:pt x="1276118" y="815023"/>
                    <a:pt x="1280393" y="803273"/>
                  </a:cubicBezTo>
                  <a:lnTo>
                    <a:pt x="1280720" y="802783"/>
                  </a:lnTo>
                  <a:lnTo>
                    <a:pt x="1262295" y="757780"/>
                  </a:lnTo>
                  <a:lnTo>
                    <a:pt x="1262313" y="757750"/>
                  </a:lnTo>
                  <a:lnTo>
                    <a:pt x="1261787" y="757450"/>
                  </a:lnTo>
                  <a:cubicBezTo>
                    <a:pt x="1259099" y="736077"/>
                    <a:pt x="1255334" y="715772"/>
                    <a:pt x="1235439" y="690659"/>
                  </a:cubicBezTo>
                  <a:close/>
                  <a:moveTo>
                    <a:pt x="82927" y="673924"/>
                  </a:moveTo>
                  <a:cubicBezTo>
                    <a:pt x="94548" y="669383"/>
                    <a:pt x="104567" y="669518"/>
                    <a:pt x="111245" y="674592"/>
                  </a:cubicBezTo>
                  <a:cubicBezTo>
                    <a:pt x="131549" y="690083"/>
                    <a:pt x="90407" y="734953"/>
                    <a:pt x="74912" y="732816"/>
                  </a:cubicBezTo>
                  <a:cubicBezTo>
                    <a:pt x="89339" y="734953"/>
                    <a:pt x="101627" y="722133"/>
                    <a:pt x="109108" y="711449"/>
                  </a:cubicBezTo>
                  <a:cubicBezTo>
                    <a:pt x="114451" y="704506"/>
                    <a:pt x="114451" y="700766"/>
                    <a:pt x="124068" y="695425"/>
                  </a:cubicBezTo>
                  <a:cubicBezTo>
                    <a:pt x="135823" y="688480"/>
                    <a:pt x="151318" y="701300"/>
                    <a:pt x="151852" y="715189"/>
                  </a:cubicBezTo>
                  <a:cubicBezTo>
                    <a:pt x="152921" y="730680"/>
                    <a:pt x="147044" y="746170"/>
                    <a:pt x="133151" y="756320"/>
                  </a:cubicBezTo>
                  <a:cubicBezTo>
                    <a:pt x="120863" y="764866"/>
                    <a:pt x="105902" y="770743"/>
                    <a:pt x="91476" y="772879"/>
                  </a:cubicBezTo>
                  <a:cubicBezTo>
                    <a:pt x="67031" y="775683"/>
                    <a:pt x="41685" y="771577"/>
                    <a:pt x="17691" y="777687"/>
                  </a:cubicBezTo>
                  <a:lnTo>
                    <a:pt x="3969" y="783624"/>
                  </a:lnTo>
                  <a:lnTo>
                    <a:pt x="1733" y="776420"/>
                  </a:lnTo>
                  <a:lnTo>
                    <a:pt x="0" y="765066"/>
                  </a:lnTo>
                  <a:lnTo>
                    <a:pt x="5786" y="752380"/>
                  </a:lnTo>
                  <a:cubicBezTo>
                    <a:pt x="14535" y="736822"/>
                    <a:pt x="27893" y="718661"/>
                    <a:pt x="44991" y="701300"/>
                  </a:cubicBezTo>
                  <a:cubicBezTo>
                    <a:pt x="58082" y="687679"/>
                    <a:pt x="71306" y="678465"/>
                    <a:pt x="82927" y="673924"/>
                  </a:cubicBezTo>
                  <a:close/>
                  <a:moveTo>
                    <a:pt x="1194836" y="552123"/>
                  </a:moveTo>
                  <a:cubicBezTo>
                    <a:pt x="1208212" y="554261"/>
                    <a:pt x="1236036" y="584189"/>
                    <a:pt x="1256903" y="625875"/>
                  </a:cubicBezTo>
                  <a:cubicBezTo>
                    <a:pt x="1272954" y="658474"/>
                    <a:pt x="1272954" y="685731"/>
                    <a:pt x="1259578" y="694281"/>
                  </a:cubicBezTo>
                  <a:cubicBezTo>
                    <a:pt x="1238711" y="708176"/>
                    <a:pt x="1211423" y="656337"/>
                    <a:pt x="1218378" y="642976"/>
                  </a:cubicBezTo>
                  <a:cubicBezTo>
                    <a:pt x="1211957" y="655268"/>
                    <a:pt x="1219449" y="670232"/>
                    <a:pt x="1226404" y="680921"/>
                  </a:cubicBezTo>
                  <a:cubicBezTo>
                    <a:pt x="1231220" y="687869"/>
                    <a:pt x="1234430" y="688937"/>
                    <a:pt x="1236570" y="699091"/>
                  </a:cubicBezTo>
                  <a:cubicBezTo>
                    <a:pt x="1238711" y="712452"/>
                    <a:pt x="1222659" y="722072"/>
                    <a:pt x="1209818" y="718330"/>
                  </a:cubicBezTo>
                  <a:cubicBezTo>
                    <a:pt x="1195371" y="714055"/>
                    <a:pt x="1183065" y="703901"/>
                    <a:pt x="1178249" y="687869"/>
                  </a:cubicBezTo>
                  <a:cubicBezTo>
                    <a:pt x="1174504" y="673973"/>
                    <a:pt x="1173968" y="658474"/>
                    <a:pt x="1177179" y="645114"/>
                  </a:cubicBezTo>
                  <a:cubicBezTo>
                    <a:pt x="1184135" y="614117"/>
                    <a:pt x="1202862" y="586326"/>
                    <a:pt x="1194836" y="552123"/>
                  </a:cubicBezTo>
                  <a:close/>
                  <a:moveTo>
                    <a:pt x="311637" y="526586"/>
                  </a:moveTo>
                  <a:cubicBezTo>
                    <a:pt x="322839" y="526586"/>
                    <a:pt x="334040" y="530855"/>
                    <a:pt x="340975" y="541529"/>
                  </a:cubicBezTo>
                  <a:cubicBezTo>
                    <a:pt x="346842" y="551136"/>
                    <a:pt x="350576" y="562345"/>
                    <a:pt x="351109" y="573018"/>
                  </a:cubicBezTo>
                  <a:cubicBezTo>
                    <a:pt x="353243" y="597035"/>
                    <a:pt x="345242" y="621586"/>
                    <a:pt x="358577" y="644536"/>
                  </a:cubicBezTo>
                  <a:cubicBezTo>
                    <a:pt x="348442" y="646137"/>
                    <a:pt x="321239" y="630126"/>
                    <a:pt x="297235" y="604508"/>
                  </a:cubicBezTo>
                  <a:cubicBezTo>
                    <a:pt x="278566" y="583693"/>
                    <a:pt x="272698" y="563946"/>
                    <a:pt x="280166" y="554872"/>
                  </a:cubicBezTo>
                  <a:cubicBezTo>
                    <a:pt x="292435" y="540462"/>
                    <a:pt x="323905" y="571951"/>
                    <a:pt x="321771" y="583159"/>
                  </a:cubicBezTo>
                  <a:cubicBezTo>
                    <a:pt x="323372" y="573018"/>
                    <a:pt x="314838" y="563412"/>
                    <a:pt x="307369" y="557541"/>
                  </a:cubicBezTo>
                  <a:cubicBezTo>
                    <a:pt x="302569" y="553271"/>
                    <a:pt x="299902" y="553271"/>
                    <a:pt x="296168" y="545799"/>
                  </a:cubicBezTo>
                  <a:cubicBezTo>
                    <a:pt x="291367" y="537260"/>
                    <a:pt x="301502" y="526586"/>
                    <a:pt x="311637" y="526586"/>
                  </a:cubicBezTo>
                  <a:close/>
                  <a:moveTo>
                    <a:pt x="265208" y="509038"/>
                  </a:moveTo>
                  <a:cubicBezTo>
                    <a:pt x="271601" y="523931"/>
                    <a:pt x="278526" y="537761"/>
                    <a:pt x="298236" y="552123"/>
                  </a:cubicBezTo>
                  <a:cubicBezTo>
                    <a:pt x="275863" y="540421"/>
                    <a:pt x="270003" y="524463"/>
                    <a:pt x="260947" y="509570"/>
                  </a:cubicBezTo>
                  <a:cubicBezTo>
                    <a:pt x="260947" y="508506"/>
                    <a:pt x="264675" y="508506"/>
                    <a:pt x="265208" y="509038"/>
                  </a:cubicBezTo>
                  <a:close/>
                  <a:moveTo>
                    <a:pt x="326229" y="453158"/>
                  </a:moveTo>
                  <a:lnTo>
                    <a:pt x="328157" y="454384"/>
                  </a:lnTo>
                  <a:lnTo>
                    <a:pt x="327289" y="454075"/>
                  </a:lnTo>
                  <a:close/>
                  <a:moveTo>
                    <a:pt x="288445" y="411713"/>
                  </a:moveTo>
                  <a:lnTo>
                    <a:pt x="301926" y="432154"/>
                  </a:lnTo>
                  <a:lnTo>
                    <a:pt x="326229" y="453158"/>
                  </a:lnTo>
                  <a:lnTo>
                    <a:pt x="302466" y="438046"/>
                  </a:lnTo>
                  <a:close/>
                  <a:moveTo>
                    <a:pt x="285988" y="407098"/>
                  </a:moveTo>
                  <a:lnTo>
                    <a:pt x="288445" y="411713"/>
                  </a:lnTo>
                  <a:lnTo>
                    <a:pt x="286986" y="409501"/>
                  </a:lnTo>
                  <a:close/>
                  <a:moveTo>
                    <a:pt x="395283" y="359184"/>
                  </a:moveTo>
                  <a:cubicBezTo>
                    <a:pt x="400738" y="358741"/>
                    <a:pt x="407286" y="360544"/>
                    <a:pt x="414234" y="366284"/>
                  </a:cubicBezTo>
                  <a:cubicBezTo>
                    <a:pt x="470897" y="412211"/>
                    <a:pt x="421184" y="491782"/>
                    <a:pt x="351693" y="469353"/>
                  </a:cubicBezTo>
                  <a:lnTo>
                    <a:pt x="328157" y="454384"/>
                  </a:lnTo>
                  <a:lnTo>
                    <a:pt x="353729" y="463509"/>
                  </a:lnTo>
                  <a:cubicBezTo>
                    <a:pt x="371097" y="466134"/>
                    <a:pt x="387332" y="461927"/>
                    <a:pt x="398733" y="453865"/>
                  </a:cubicBezTo>
                  <a:cubicBezTo>
                    <a:pt x="429202" y="431971"/>
                    <a:pt x="424391" y="373227"/>
                    <a:pt x="394456" y="378034"/>
                  </a:cubicBezTo>
                  <a:cubicBezTo>
                    <a:pt x="372407" y="382039"/>
                    <a:pt x="378921" y="360510"/>
                    <a:pt x="395283" y="359184"/>
                  </a:cubicBezTo>
                  <a:close/>
                  <a:moveTo>
                    <a:pt x="205426" y="278933"/>
                  </a:moveTo>
                  <a:cubicBezTo>
                    <a:pt x="210961" y="281004"/>
                    <a:pt x="215228" y="285413"/>
                    <a:pt x="215495" y="291560"/>
                  </a:cubicBezTo>
                  <a:cubicBezTo>
                    <a:pt x="216029" y="301180"/>
                    <a:pt x="213361" y="302782"/>
                    <a:pt x="210695" y="310265"/>
                  </a:cubicBezTo>
                  <a:cubicBezTo>
                    <a:pt x="206960" y="320954"/>
                    <a:pt x="203226" y="335918"/>
                    <a:pt x="211227" y="345539"/>
                  </a:cubicBezTo>
                  <a:cubicBezTo>
                    <a:pt x="202693" y="335384"/>
                    <a:pt x="215495" y="283008"/>
                    <a:pt x="237367" y="291025"/>
                  </a:cubicBezTo>
                  <a:lnTo>
                    <a:pt x="250437" y="310049"/>
                  </a:lnTo>
                  <a:lnTo>
                    <a:pt x="251399" y="313928"/>
                  </a:lnTo>
                  <a:lnTo>
                    <a:pt x="249637" y="353021"/>
                  </a:lnTo>
                  <a:cubicBezTo>
                    <a:pt x="240034" y="394708"/>
                    <a:pt x="220830" y="427309"/>
                    <a:pt x="209627" y="432120"/>
                  </a:cubicBezTo>
                  <a:cubicBezTo>
                    <a:pt x="209627" y="400053"/>
                    <a:pt x="186689" y="378674"/>
                    <a:pt x="173886" y="353021"/>
                  </a:cubicBezTo>
                  <a:cubicBezTo>
                    <a:pt x="168551" y="341263"/>
                    <a:pt x="165351" y="327367"/>
                    <a:pt x="165884" y="314006"/>
                  </a:cubicBezTo>
                  <a:cubicBezTo>
                    <a:pt x="166951" y="298507"/>
                    <a:pt x="176020" y="286749"/>
                    <a:pt x="187756" y="280336"/>
                  </a:cubicBezTo>
                  <a:cubicBezTo>
                    <a:pt x="193091" y="277130"/>
                    <a:pt x="199892" y="276862"/>
                    <a:pt x="205426" y="278933"/>
                  </a:cubicBezTo>
                  <a:close/>
                  <a:moveTo>
                    <a:pt x="789935" y="155747"/>
                  </a:moveTo>
                  <a:cubicBezTo>
                    <a:pt x="801164" y="154145"/>
                    <a:pt x="812928" y="156816"/>
                    <a:pt x="821484" y="166435"/>
                  </a:cubicBezTo>
                  <a:cubicBezTo>
                    <a:pt x="828970" y="174450"/>
                    <a:pt x="834317" y="185138"/>
                    <a:pt x="836456" y="195825"/>
                  </a:cubicBezTo>
                  <a:cubicBezTo>
                    <a:pt x="841804" y="218803"/>
                    <a:pt x="838061" y="244452"/>
                    <a:pt x="854637" y="265827"/>
                  </a:cubicBezTo>
                  <a:cubicBezTo>
                    <a:pt x="844477" y="268499"/>
                    <a:pt x="815602" y="256743"/>
                    <a:pt x="787261" y="234833"/>
                  </a:cubicBezTo>
                  <a:cubicBezTo>
                    <a:pt x="765872" y="217734"/>
                    <a:pt x="756781" y="198497"/>
                    <a:pt x="763198" y="188344"/>
                  </a:cubicBezTo>
                  <a:cubicBezTo>
                    <a:pt x="773358" y="172313"/>
                    <a:pt x="808650" y="199031"/>
                    <a:pt x="808650" y="210253"/>
                  </a:cubicBezTo>
                  <a:cubicBezTo>
                    <a:pt x="808650" y="199566"/>
                    <a:pt x="798490" y="192085"/>
                    <a:pt x="790469" y="186741"/>
                  </a:cubicBezTo>
                  <a:cubicBezTo>
                    <a:pt x="785122" y="183535"/>
                    <a:pt x="782449" y="184069"/>
                    <a:pt x="777636" y="177123"/>
                  </a:cubicBezTo>
                  <a:cubicBezTo>
                    <a:pt x="771754" y="169107"/>
                    <a:pt x="779774" y="157351"/>
                    <a:pt x="789935" y="155747"/>
                  </a:cubicBezTo>
                  <a:close/>
                  <a:moveTo>
                    <a:pt x="175362" y="149621"/>
                  </a:moveTo>
                  <a:lnTo>
                    <a:pt x="226586" y="233444"/>
                  </a:lnTo>
                  <a:lnTo>
                    <a:pt x="230488" y="232137"/>
                  </a:lnTo>
                  <a:lnTo>
                    <a:pt x="230272" y="239475"/>
                  </a:lnTo>
                  <a:lnTo>
                    <a:pt x="233289" y="244411"/>
                  </a:lnTo>
                  <a:cubicBezTo>
                    <a:pt x="248922" y="277014"/>
                    <a:pt x="260459" y="310023"/>
                    <a:pt x="267455" y="342964"/>
                  </a:cubicBezTo>
                  <a:lnTo>
                    <a:pt x="268822" y="354467"/>
                  </a:lnTo>
                  <a:lnTo>
                    <a:pt x="274580" y="379642"/>
                  </a:lnTo>
                  <a:lnTo>
                    <a:pt x="285988" y="407098"/>
                  </a:lnTo>
                  <a:lnTo>
                    <a:pt x="273591" y="383816"/>
                  </a:lnTo>
                  <a:lnTo>
                    <a:pt x="270115" y="365348"/>
                  </a:lnTo>
                  <a:lnTo>
                    <a:pt x="275257" y="408620"/>
                  </a:lnTo>
                  <a:cubicBezTo>
                    <a:pt x="276740" y="473906"/>
                    <a:pt x="258864" y="537669"/>
                    <a:pt x="218062" y="596133"/>
                  </a:cubicBezTo>
                  <a:lnTo>
                    <a:pt x="172360" y="649341"/>
                  </a:lnTo>
                  <a:lnTo>
                    <a:pt x="172727" y="650559"/>
                  </a:lnTo>
                  <a:lnTo>
                    <a:pt x="169843" y="652273"/>
                  </a:lnTo>
                  <a:lnTo>
                    <a:pt x="169484" y="652691"/>
                  </a:lnTo>
                  <a:lnTo>
                    <a:pt x="169303" y="652593"/>
                  </a:lnTo>
                  <a:lnTo>
                    <a:pt x="143379" y="668000"/>
                  </a:lnTo>
                  <a:cubicBezTo>
                    <a:pt x="133908" y="675322"/>
                    <a:pt x="124702" y="684908"/>
                    <a:pt x="115632" y="699021"/>
                  </a:cubicBezTo>
                  <a:cubicBezTo>
                    <a:pt x="123102" y="683311"/>
                    <a:pt x="132040" y="673192"/>
                    <a:pt x="141578" y="665337"/>
                  </a:cubicBezTo>
                  <a:lnTo>
                    <a:pt x="164296" y="649880"/>
                  </a:lnTo>
                  <a:lnTo>
                    <a:pt x="163937" y="649686"/>
                  </a:lnTo>
                  <a:cubicBezTo>
                    <a:pt x="163870" y="648151"/>
                    <a:pt x="165207" y="646281"/>
                    <a:pt x="166810" y="644678"/>
                  </a:cubicBezTo>
                  <a:cubicBezTo>
                    <a:pt x="247853" y="565013"/>
                    <a:pt x="277223" y="470466"/>
                    <a:pt x="266137" y="373393"/>
                  </a:cubicBezTo>
                  <a:lnTo>
                    <a:pt x="251399" y="313928"/>
                  </a:lnTo>
                  <a:lnTo>
                    <a:pt x="251504" y="311601"/>
                  </a:lnTo>
                  <a:lnTo>
                    <a:pt x="250437" y="310049"/>
                  </a:lnTo>
                  <a:lnTo>
                    <a:pt x="241982" y="275936"/>
                  </a:lnTo>
                  <a:lnTo>
                    <a:pt x="229964" y="249952"/>
                  </a:lnTo>
                  <a:lnTo>
                    <a:pt x="229557" y="263766"/>
                  </a:lnTo>
                  <a:cubicBezTo>
                    <a:pt x="228227" y="274666"/>
                    <a:pt x="224901" y="286168"/>
                    <a:pt x="216652" y="299008"/>
                  </a:cubicBezTo>
                  <a:cubicBezTo>
                    <a:pt x="222772" y="285634"/>
                    <a:pt x="225566" y="274265"/>
                    <a:pt x="226563" y="263766"/>
                  </a:cubicBezTo>
                  <a:lnTo>
                    <a:pt x="225914" y="241194"/>
                  </a:lnTo>
                  <a:lnTo>
                    <a:pt x="212127" y="211386"/>
                  </a:lnTo>
                  <a:lnTo>
                    <a:pt x="174070" y="151188"/>
                  </a:lnTo>
                  <a:close/>
                  <a:moveTo>
                    <a:pt x="564092" y="28157"/>
                  </a:moveTo>
                  <a:cubicBezTo>
                    <a:pt x="574251" y="32364"/>
                    <a:pt x="585748" y="40778"/>
                    <a:pt x="596976" y="53331"/>
                  </a:cubicBezTo>
                  <a:cubicBezTo>
                    <a:pt x="626386" y="84846"/>
                    <a:pt x="642427" y="119033"/>
                    <a:pt x="639754" y="131319"/>
                  </a:cubicBezTo>
                  <a:cubicBezTo>
                    <a:pt x="613018" y="112623"/>
                    <a:pt x="582539" y="119568"/>
                    <a:pt x="554199" y="115294"/>
                  </a:cubicBezTo>
                  <a:cubicBezTo>
                    <a:pt x="541366" y="113158"/>
                    <a:pt x="527998" y="107816"/>
                    <a:pt x="517304" y="99803"/>
                  </a:cubicBezTo>
                  <a:cubicBezTo>
                    <a:pt x="505540" y="90722"/>
                    <a:pt x="500728" y="76299"/>
                    <a:pt x="501797" y="62945"/>
                  </a:cubicBezTo>
                  <a:cubicBezTo>
                    <a:pt x="502867" y="50660"/>
                    <a:pt x="516769" y="39442"/>
                    <a:pt x="526929" y="46386"/>
                  </a:cubicBezTo>
                  <a:cubicBezTo>
                    <a:pt x="535484" y="51193"/>
                    <a:pt x="535484" y="54399"/>
                    <a:pt x="539762" y="60809"/>
                  </a:cubicBezTo>
                  <a:cubicBezTo>
                    <a:pt x="546179" y="70424"/>
                    <a:pt x="556873" y="81641"/>
                    <a:pt x="569706" y="80573"/>
                  </a:cubicBezTo>
                  <a:cubicBezTo>
                    <a:pt x="555803" y="81641"/>
                    <a:pt x="520512" y="41578"/>
                    <a:pt x="539227" y="28224"/>
                  </a:cubicBezTo>
                  <a:cubicBezTo>
                    <a:pt x="545109" y="23951"/>
                    <a:pt x="553932" y="23951"/>
                    <a:pt x="564092" y="28157"/>
                  </a:cubicBezTo>
                  <a:close/>
                  <a:moveTo>
                    <a:pt x="342922" y="13450"/>
                  </a:moveTo>
                  <a:lnTo>
                    <a:pt x="342446" y="14712"/>
                  </a:lnTo>
                  <a:cubicBezTo>
                    <a:pt x="323764" y="48765"/>
                    <a:pt x="296291" y="76337"/>
                    <a:pt x="264343" y="92786"/>
                  </a:cubicBezTo>
                  <a:lnTo>
                    <a:pt x="225580" y="106381"/>
                  </a:lnTo>
                  <a:lnTo>
                    <a:pt x="229803" y="106694"/>
                  </a:lnTo>
                  <a:cubicBezTo>
                    <a:pt x="293822" y="104341"/>
                    <a:pt x="353030" y="83199"/>
                    <a:pt x="375873" y="67168"/>
                  </a:cubicBezTo>
                  <a:cubicBezTo>
                    <a:pt x="420756" y="36175"/>
                    <a:pt x="458693" y="100834"/>
                    <a:pt x="425564" y="85336"/>
                  </a:cubicBezTo>
                  <a:cubicBezTo>
                    <a:pt x="411672" y="78924"/>
                    <a:pt x="372667" y="84803"/>
                    <a:pt x="366790" y="93352"/>
                  </a:cubicBezTo>
                  <a:cubicBezTo>
                    <a:pt x="357706" y="106712"/>
                    <a:pt x="375338" y="125949"/>
                    <a:pt x="360912" y="128620"/>
                  </a:cubicBezTo>
                  <a:cubicBezTo>
                    <a:pt x="343279" y="132361"/>
                    <a:pt x="309617" y="117933"/>
                    <a:pt x="293588" y="115261"/>
                  </a:cubicBezTo>
                  <a:cubicBezTo>
                    <a:pt x="257254" y="109383"/>
                    <a:pt x="257788" y="114727"/>
                    <a:pt x="266337" y="131292"/>
                  </a:cubicBezTo>
                  <a:cubicBezTo>
                    <a:pt x="272349" y="142113"/>
                    <a:pt x="256889" y="135688"/>
                    <a:pt x="232511" y="125617"/>
                  </a:cubicBezTo>
                  <a:lnTo>
                    <a:pt x="206491" y="115183"/>
                  </a:lnTo>
                  <a:lnTo>
                    <a:pt x="227123" y="98160"/>
                  </a:lnTo>
                  <a:lnTo>
                    <a:pt x="269903" y="83767"/>
                  </a:lnTo>
                  <a:cubicBezTo>
                    <a:pt x="286532" y="74227"/>
                    <a:pt x="301551" y="61495"/>
                    <a:pt x="314294" y="46433"/>
                  </a:cubicBezTo>
                  <a:lnTo>
                    <a:pt x="329779" y="20584"/>
                  </a:lnTo>
                  <a:close/>
                  <a:moveTo>
                    <a:pt x="493203" y="15"/>
                  </a:moveTo>
                  <a:cubicBezTo>
                    <a:pt x="591238" y="-961"/>
                    <a:pt x="678753" y="47382"/>
                    <a:pt x="724526" y="118056"/>
                  </a:cubicBezTo>
                  <a:lnTo>
                    <a:pt x="737672" y="146744"/>
                  </a:lnTo>
                  <a:lnTo>
                    <a:pt x="741302" y="145187"/>
                  </a:lnTo>
                  <a:cubicBezTo>
                    <a:pt x="750361" y="159060"/>
                    <a:pt x="759421" y="171867"/>
                    <a:pt x="780736" y="183072"/>
                  </a:cubicBezTo>
                  <a:cubicBezTo>
                    <a:pt x="768746" y="179070"/>
                    <a:pt x="760752" y="173334"/>
                    <a:pt x="754358" y="166931"/>
                  </a:cubicBezTo>
                  <a:lnTo>
                    <a:pt x="737839" y="147109"/>
                  </a:lnTo>
                  <a:lnTo>
                    <a:pt x="750542" y="174827"/>
                  </a:lnTo>
                  <a:cubicBezTo>
                    <a:pt x="767755" y="234942"/>
                    <a:pt x="757100" y="303823"/>
                    <a:pt x="705402" y="370084"/>
                  </a:cubicBezTo>
                  <a:cubicBezTo>
                    <a:pt x="658381" y="430986"/>
                    <a:pt x="516247" y="472121"/>
                    <a:pt x="455866" y="361002"/>
                  </a:cubicBezTo>
                  <a:cubicBezTo>
                    <a:pt x="439836" y="330551"/>
                    <a:pt x="428081" y="283005"/>
                    <a:pt x="447851" y="252020"/>
                  </a:cubicBezTo>
                  <a:cubicBezTo>
                    <a:pt x="463881" y="226377"/>
                    <a:pt x="489530" y="228514"/>
                    <a:pt x="468691" y="277663"/>
                  </a:cubicBezTo>
                  <a:cubicBezTo>
                    <a:pt x="449455" y="317730"/>
                    <a:pt x="469759" y="374357"/>
                    <a:pt x="493804" y="397329"/>
                  </a:cubicBezTo>
                  <a:cubicBezTo>
                    <a:pt x="555253" y="456094"/>
                    <a:pt x="721432" y="427246"/>
                    <a:pt x="744943" y="252554"/>
                  </a:cubicBezTo>
                  <a:cubicBezTo>
                    <a:pt x="759304" y="143706"/>
                    <a:pt x="673684" y="33813"/>
                    <a:pt x="548225" y="9221"/>
                  </a:cubicBezTo>
                  <a:lnTo>
                    <a:pt x="495403" y="6678"/>
                  </a:lnTo>
                  <a:lnTo>
                    <a:pt x="512416" y="18991"/>
                  </a:lnTo>
                  <a:cubicBezTo>
                    <a:pt x="520636" y="26187"/>
                    <a:pt x="528254" y="35382"/>
                    <a:pt x="534402" y="49508"/>
                  </a:cubicBezTo>
                  <a:cubicBezTo>
                    <a:pt x="526649" y="36982"/>
                    <a:pt x="518765" y="28319"/>
                    <a:pt x="510611" y="21590"/>
                  </a:cubicBezTo>
                  <a:lnTo>
                    <a:pt x="486769" y="6263"/>
                  </a:lnTo>
                  <a:lnTo>
                    <a:pt x="468649" y="5391"/>
                  </a:lnTo>
                  <a:cubicBezTo>
                    <a:pt x="413053" y="10583"/>
                    <a:pt x="353007" y="32186"/>
                    <a:pt x="292360" y="75725"/>
                  </a:cubicBezTo>
                  <a:cubicBezTo>
                    <a:pt x="341452" y="36359"/>
                    <a:pt x="393118" y="13822"/>
                    <a:pt x="443454" y="4739"/>
                  </a:cubicBezTo>
                  <a:lnTo>
                    <a:pt x="486768" y="627"/>
                  </a:lnTo>
                  <a:lnTo>
                    <a:pt x="486820" y="468"/>
                  </a:lnTo>
                  <a:lnTo>
                    <a:pt x="487009" y="604"/>
                  </a:ln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42" name="组合 41" hidden="1"/>
          <p:cNvGrpSpPr/>
          <p:nvPr userDrawn="1"/>
        </p:nvGrpSpPr>
        <p:grpSpPr>
          <a:xfrm>
            <a:off x="2044244" y="420110"/>
            <a:ext cx="1080000" cy="1080000"/>
            <a:chOff x="7664038" y="2295360"/>
            <a:chExt cx="1440000" cy="1440000"/>
          </a:xfrm>
        </p:grpSpPr>
        <p:sp>
          <p:nvSpPr>
            <p:cNvPr id="43" name="椭圆 42"/>
            <p:cNvSpPr/>
            <p:nvPr/>
          </p:nvSpPr>
          <p:spPr>
            <a:xfrm>
              <a:off x="7664038" y="2295360"/>
              <a:ext cx="1440000" cy="1440000"/>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44" name="任意多边形 43"/>
            <p:cNvSpPr>
              <a:spLocks/>
            </p:cNvSpPr>
            <p:nvPr/>
          </p:nvSpPr>
          <p:spPr bwMode="auto">
            <a:xfrm>
              <a:off x="7677782" y="2310446"/>
              <a:ext cx="1366206" cy="1407756"/>
            </a:xfrm>
            <a:custGeom>
              <a:avLst/>
              <a:gdLst>
                <a:gd name="connsiteX0" fmla="*/ 816411 w 1393694"/>
                <a:gd name="connsiteY0" fmla="*/ 1409543 h 1436082"/>
                <a:gd name="connsiteX1" fmla="*/ 851059 w 1393694"/>
                <a:gd name="connsiteY1" fmla="*/ 1416262 h 1436082"/>
                <a:gd name="connsiteX2" fmla="*/ 844095 w 1393694"/>
                <a:gd name="connsiteY2" fmla="*/ 1426567 h 1436082"/>
                <a:gd name="connsiteX3" fmla="*/ 749709 w 1393694"/>
                <a:gd name="connsiteY3" fmla="*/ 1436082 h 1436082"/>
                <a:gd name="connsiteX4" fmla="*/ 780897 w 1393694"/>
                <a:gd name="connsiteY4" fmla="*/ 1416002 h 1436082"/>
                <a:gd name="connsiteX5" fmla="*/ 816411 w 1393694"/>
                <a:gd name="connsiteY5" fmla="*/ 1409543 h 1436082"/>
                <a:gd name="connsiteX6" fmla="*/ 817146 w 1393694"/>
                <a:gd name="connsiteY6" fmla="*/ 1287953 h 1436082"/>
                <a:gd name="connsiteX7" fmla="*/ 868359 w 1393694"/>
                <a:gd name="connsiteY7" fmla="*/ 1371433 h 1436082"/>
                <a:gd name="connsiteX8" fmla="*/ 817146 w 1393694"/>
                <a:gd name="connsiteY8" fmla="*/ 1287953 h 1436082"/>
                <a:gd name="connsiteX9" fmla="*/ 1081127 w 1393694"/>
                <a:gd name="connsiteY9" fmla="*/ 1284168 h 1436082"/>
                <a:gd name="connsiteX10" fmla="*/ 1105776 w 1393694"/>
                <a:gd name="connsiteY10" fmla="*/ 1291653 h 1436082"/>
                <a:gd name="connsiteX11" fmla="*/ 1124197 w 1393694"/>
                <a:gd name="connsiteY11" fmla="*/ 1314761 h 1436082"/>
                <a:gd name="connsiteX12" fmla="*/ 1122559 w 1393694"/>
                <a:gd name="connsiteY12" fmla="*/ 1316112 h 1436082"/>
                <a:gd name="connsiteX13" fmla="*/ 1113941 w 1393694"/>
                <a:gd name="connsiteY13" fmla="*/ 1320790 h 1436082"/>
                <a:gd name="connsiteX14" fmla="*/ 1096995 w 1393694"/>
                <a:gd name="connsiteY14" fmla="*/ 1303670 h 1436082"/>
                <a:gd name="connsiteX15" fmla="*/ 1066954 w 1393694"/>
                <a:gd name="connsiteY15" fmla="*/ 1297825 h 1436082"/>
                <a:gd name="connsiteX16" fmla="*/ 1034910 w 1393694"/>
                <a:gd name="connsiteY16" fmla="*/ 1318195 h 1436082"/>
                <a:gd name="connsiteX17" fmla="*/ 1032291 w 1393694"/>
                <a:gd name="connsiteY17" fmla="*/ 1352917 h 1436082"/>
                <a:gd name="connsiteX18" fmla="*/ 1039914 w 1393694"/>
                <a:gd name="connsiteY18" fmla="*/ 1360971 h 1436082"/>
                <a:gd name="connsiteX19" fmla="*/ 1027768 w 1393694"/>
                <a:gd name="connsiteY19" fmla="*/ 1367563 h 1436082"/>
                <a:gd name="connsiteX20" fmla="*/ 1019996 w 1393694"/>
                <a:gd name="connsiteY20" fmla="*/ 1345838 h 1436082"/>
                <a:gd name="connsiteX21" fmla="*/ 1034294 w 1393694"/>
                <a:gd name="connsiteY21" fmla="*/ 1298443 h 1436082"/>
                <a:gd name="connsiteX22" fmla="*/ 1081127 w 1393694"/>
                <a:gd name="connsiteY22" fmla="*/ 1284168 h 1436082"/>
                <a:gd name="connsiteX23" fmla="*/ 916580 w 1393694"/>
                <a:gd name="connsiteY23" fmla="*/ 1205516 h 1436082"/>
                <a:gd name="connsiteX24" fmla="*/ 956589 w 1393694"/>
                <a:gd name="connsiteY24" fmla="*/ 1221538 h 1436082"/>
                <a:gd name="connsiteX25" fmla="*/ 1000908 w 1393694"/>
                <a:gd name="connsiteY25" fmla="*/ 1305964 h 1436082"/>
                <a:gd name="connsiteX26" fmla="*/ 999465 w 1393694"/>
                <a:gd name="connsiteY26" fmla="*/ 1356988 h 1436082"/>
                <a:gd name="connsiteX27" fmla="*/ 990742 w 1393694"/>
                <a:gd name="connsiteY27" fmla="*/ 1385450 h 1436082"/>
                <a:gd name="connsiteX28" fmla="*/ 962611 w 1393694"/>
                <a:gd name="connsiteY28" fmla="*/ 1394182 h 1436082"/>
                <a:gd name="connsiteX29" fmla="*/ 960282 w 1393694"/>
                <a:gd name="connsiteY29" fmla="*/ 1392239 h 1436082"/>
                <a:gd name="connsiteX30" fmla="*/ 976902 w 1393694"/>
                <a:gd name="connsiteY30" fmla="*/ 1374368 h 1436082"/>
                <a:gd name="connsiteX31" fmla="*/ 980595 w 1393694"/>
                <a:gd name="connsiteY31" fmla="*/ 1285012 h 1436082"/>
                <a:gd name="connsiteX32" fmla="*/ 912887 w 1393694"/>
                <a:gd name="connsiteY32" fmla="*/ 1224004 h 1436082"/>
                <a:gd name="connsiteX33" fmla="*/ 916580 w 1393694"/>
                <a:gd name="connsiteY33" fmla="*/ 1205516 h 1436082"/>
                <a:gd name="connsiteX34" fmla="*/ 1231156 w 1393694"/>
                <a:gd name="connsiteY34" fmla="*/ 1203690 h 1436082"/>
                <a:gd name="connsiteX35" fmla="*/ 1246850 w 1393694"/>
                <a:gd name="connsiteY35" fmla="*/ 1206701 h 1436082"/>
                <a:gd name="connsiteX36" fmla="*/ 1237390 w 1393694"/>
                <a:gd name="connsiteY36" fmla="*/ 1218166 h 1436082"/>
                <a:gd name="connsiteX37" fmla="*/ 1234856 w 1393694"/>
                <a:gd name="connsiteY37" fmla="*/ 1217869 h 1436082"/>
                <a:gd name="connsiteX38" fmla="*/ 1231156 w 1393694"/>
                <a:gd name="connsiteY38" fmla="*/ 1203690 h 1436082"/>
                <a:gd name="connsiteX39" fmla="*/ 812155 w 1393694"/>
                <a:gd name="connsiteY39" fmla="*/ 1125286 h 1436082"/>
                <a:gd name="connsiteX40" fmla="*/ 836282 w 1393694"/>
                <a:gd name="connsiteY40" fmla="*/ 1126382 h 1436082"/>
                <a:gd name="connsiteX41" fmla="*/ 898571 w 1393694"/>
                <a:gd name="connsiteY41" fmla="*/ 1195470 h 1436082"/>
                <a:gd name="connsiteX42" fmla="*/ 812845 w 1393694"/>
                <a:gd name="connsiteY42" fmla="*/ 1270109 h 1436082"/>
                <a:gd name="connsiteX43" fmla="*/ 802978 w 1393694"/>
                <a:gd name="connsiteY43" fmla="*/ 1257773 h 1436082"/>
                <a:gd name="connsiteX44" fmla="*/ 883769 w 1393694"/>
                <a:gd name="connsiteY44" fmla="*/ 1207807 h 1436082"/>
                <a:gd name="connsiteX45" fmla="*/ 876369 w 1393694"/>
                <a:gd name="connsiteY45" fmla="*/ 1165860 h 1436082"/>
                <a:gd name="connsiteX46" fmla="*/ 798044 w 1393694"/>
                <a:gd name="connsiteY46" fmla="*/ 1141803 h 1436082"/>
                <a:gd name="connsiteX47" fmla="*/ 762273 w 1393694"/>
                <a:gd name="connsiteY47" fmla="*/ 1178198 h 1436082"/>
                <a:gd name="connsiteX48" fmla="*/ 775841 w 1393694"/>
                <a:gd name="connsiteY48" fmla="*/ 1307738 h 1436082"/>
                <a:gd name="connsiteX49" fmla="*/ 809762 w 1393694"/>
                <a:gd name="connsiteY49" fmla="*/ 1347834 h 1436082"/>
                <a:gd name="connsiteX50" fmla="*/ 881832 w 1393694"/>
                <a:gd name="connsiteY50" fmla="*/ 1390253 h 1436082"/>
                <a:gd name="connsiteX51" fmla="*/ 931631 w 1393694"/>
                <a:gd name="connsiteY51" fmla="*/ 1403799 h 1436082"/>
                <a:gd name="connsiteX52" fmla="*/ 904026 w 1393694"/>
                <a:gd name="connsiteY52" fmla="*/ 1412368 h 1436082"/>
                <a:gd name="connsiteX53" fmla="*/ 883153 w 1393694"/>
                <a:gd name="connsiteY53" fmla="*/ 1406513 h 1436082"/>
                <a:gd name="connsiteX54" fmla="*/ 769057 w 1393694"/>
                <a:gd name="connsiteY54" fmla="*/ 1325010 h 1436082"/>
                <a:gd name="connsiteX55" fmla="*/ 748704 w 1393694"/>
                <a:gd name="connsiteY55" fmla="*/ 1187450 h 1436082"/>
                <a:gd name="connsiteX56" fmla="*/ 812155 w 1393694"/>
                <a:gd name="connsiteY56" fmla="*/ 1125286 h 1436082"/>
                <a:gd name="connsiteX57" fmla="*/ 1120651 w 1393694"/>
                <a:gd name="connsiteY57" fmla="*/ 1119619 h 1436082"/>
                <a:gd name="connsiteX58" fmla="*/ 1203317 w 1393694"/>
                <a:gd name="connsiteY58" fmla="*/ 1174547 h 1436082"/>
                <a:gd name="connsiteX59" fmla="*/ 1222740 w 1393694"/>
                <a:gd name="connsiteY59" fmla="*/ 1223893 h 1436082"/>
                <a:gd name="connsiteX60" fmla="*/ 1223516 w 1393694"/>
                <a:gd name="connsiteY60" fmla="*/ 1232815 h 1436082"/>
                <a:gd name="connsiteX61" fmla="*/ 1209898 w 1393694"/>
                <a:gd name="connsiteY61" fmla="*/ 1244051 h 1436082"/>
                <a:gd name="connsiteX62" fmla="*/ 1208252 w 1393694"/>
                <a:gd name="connsiteY62" fmla="*/ 1218367 h 1436082"/>
                <a:gd name="connsiteX63" fmla="*/ 1115099 w 1393694"/>
                <a:gd name="connsiteY63" fmla="*/ 1136282 h 1436082"/>
                <a:gd name="connsiteX64" fmla="*/ 1071915 w 1393694"/>
                <a:gd name="connsiteY64" fmla="*/ 1168993 h 1436082"/>
                <a:gd name="connsiteX65" fmla="*/ 1076850 w 1393694"/>
                <a:gd name="connsiteY65" fmla="*/ 1210961 h 1436082"/>
                <a:gd name="connsiteX66" fmla="*/ 1153964 w 1393694"/>
                <a:gd name="connsiteY66" fmla="*/ 1225156 h 1436082"/>
                <a:gd name="connsiteX67" fmla="*/ 1187277 w 1393694"/>
                <a:gd name="connsiteY67" fmla="*/ 1207875 h 1436082"/>
                <a:gd name="connsiteX68" fmla="*/ 1194064 w 1393694"/>
                <a:gd name="connsiteY68" fmla="*/ 1220218 h 1436082"/>
                <a:gd name="connsiteX69" fmla="*/ 1120034 w 1393694"/>
                <a:gd name="connsiteY69" fmla="*/ 1242437 h 1436082"/>
                <a:gd name="connsiteX70" fmla="*/ 1055258 w 1393694"/>
                <a:gd name="connsiteY70" fmla="*/ 1173930 h 1436082"/>
                <a:gd name="connsiteX71" fmla="*/ 1087338 w 1393694"/>
                <a:gd name="connsiteY71" fmla="*/ 1126407 h 1436082"/>
                <a:gd name="connsiteX72" fmla="*/ 1120651 w 1393694"/>
                <a:gd name="connsiteY72" fmla="*/ 1119619 h 1436082"/>
                <a:gd name="connsiteX73" fmla="*/ 988170 w 1393694"/>
                <a:gd name="connsiteY73" fmla="*/ 1068112 h 1436082"/>
                <a:gd name="connsiteX74" fmla="*/ 1012692 w 1393694"/>
                <a:gd name="connsiteY74" fmla="*/ 1079638 h 1436082"/>
                <a:gd name="connsiteX75" fmla="*/ 1005903 w 1393694"/>
                <a:gd name="connsiteY75" fmla="*/ 1185636 h 1436082"/>
                <a:gd name="connsiteX76" fmla="*/ 918887 w 1393694"/>
                <a:gd name="connsiteY76" fmla="*/ 1189334 h 1436082"/>
                <a:gd name="connsiteX77" fmla="*/ 922589 w 1393694"/>
                <a:gd name="connsiteY77" fmla="*/ 1168997 h 1436082"/>
                <a:gd name="connsiteX78" fmla="*/ 1000967 w 1393694"/>
                <a:gd name="connsiteY78" fmla="*/ 1162218 h 1436082"/>
                <a:gd name="connsiteX79" fmla="*/ 1006520 w 1393694"/>
                <a:gd name="connsiteY79" fmla="*/ 1104289 h 1436082"/>
                <a:gd name="connsiteX80" fmla="*/ 968875 w 1393694"/>
                <a:gd name="connsiteY80" fmla="*/ 1129555 h 1436082"/>
                <a:gd name="connsiteX81" fmla="*/ 954063 w 1393694"/>
                <a:gd name="connsiteY81" fmla="*/ 1090731 h 1436082"/>
                <a:gd name="connsiteX82" fmla="*/ 988170 w 1393694"/>
                <a:gd name="connsiteY82" fmla="*/ 1068112 h 1436082"/>
                <a:gd name="connsiteX83" fmla="*/ 1107599 w 1393694"/>
                <a:gd name="connsiteY83" fmla="*/ 988207 h 1436082"/>
                <a:gd name="connsiteX84" fmla="*/ 1197054 w 1393694"/>
                <a:gd name="connsiteY84" fmla="*/ 1051734 h 1436082"/>
                <a:gd name="connsiteX85" fmla="*/ 1280341 w 1393694"/>
                <a:gd name="connsiteY85" fmla="*/ 1038165 h 1436082"/>
                <a:gd name="connsiteX86" fmla="*/ 1282809 w 1393694"/>
                <a:gd name="connsiteY86" fmla="*/ 1055434 h 1436082"/>
                <a:gd name="connsiteX87" fmla="*/ 1153253 w 1393694"/>
                <a:gd name="connsiteY87" fmla="*/ 1059752 h 1436082"/>
                <a:gd name="connsiteX88" fmla="*/ 1100196 w 1393694"/>
                <a:gd name="connsiteY88" fmla="*/ 1004859 h 1436082"/>
                <a:gd name="connsiteX89" fmla="*/ 1377119 w 1393694"/>
                <a:gd name="connsiteY89" fmla="*/ 984554 h 1436082"/>
                <a:gd name="connsiteX90" fmla="*/ 1318750 w 1393694"/>
                <a:gd name="connsiteY90" fmla="*/ 1046904 h 1436082"/>
                <a:gd name="connsiteX91" fmla="*/ 1315679 w 1393694"/>
                <a:gd name="connsiteY91" fmla="*/ 1032088 h 1436082"/>
                <a:gd name="connsiteX92" fmla="*/ 1364216 w 1393694"/>
                <a:gd name="connsiteY92" fmla="*/ 985172 h 1436082"/>
                <a:gd name="connsiteX93" fmla="*/ 1377119 w 1393694"/>
                <a:gd name="connsiteY93" fmla="*/ 984554 h 1436082"/>
                <a:gd name="connsiteX94" fmla="*/ 1356702 w 1393694"/>
                <a:gd name="connsiteY94" fmla="*/ 965967 h 1436082"/>
                <a:gd name="connsiteX95" fmla="*/ 1393694 w 1393694"/>
                <a:gd name="connsiteY95" fmla="*/ 966232 h 1436082"/>
                <a:gd name="connsiteX96" fmla="*/ 1390180 w 1393694"/>
                <a:gd name="connsiteY96" fmla="*/ 977553 h 1436082"/>
                <a:gd name="connsiteX97" fmla="*/ 1376050 w 1393694"/>
                <a:gd name="connsiteY97" fmla="*/ 977988 h 1436082"/>
                <a:gd name="connsiteX98" fmla="*/ 1309371 w 1393694"/>
                <a:gd name="connsiteY98" fmla="*/ 993861 h 1436082"/>
                <a:gd name="connsiteX99" fmla="*/ 1306288 w 1393694"/>
                <a:gd name="connsiteY99" fmla="*/ 980916 h 1436082"/>
                <a:gd name="connsiteX100" fmla="*/ 1356702 w 1393694"/>
                <a:gd name="connsiteY100" fmla="*/ 965967 h 1436082"/>
                <a:gd name="connsiteX101" fmla="*/ 1244502 w 1393694"/>
                <a:gd name="connsiteY101" fmla="*/ 939548 h 1436082"/>
                <a:gd name="connsiteX102" fmla="*/ 1288358 w 1393694"/>
                <a:gd name="connsiteY102" fmla="*/ 977298 h 1436082"/>
                <a:gd name="connsiteX103" fmla="*/ 1294525 w 1393694"/>
                <a:gd name="connsiteY103" fmla="*/ 1106113 h 1436082"/>
                <a:gd name="connsiteX104" fmla="*/ 1226081 w 1393694"/>
                <a:gd name="connsiteY104" fmla="*/ 1191168 h 1436082"/>
                <a:gd name="connsiteX105" fmla="*/ 1220531 w 1393694"/>
                <a:gd name="connsiteY105" fmla="*/ 1178841 h 1436082"/>
                <a:gd name="connsiteX106" fmla="*/ 1285892 w 1393694"/>
                <a:gd name="connsiteY106" fmla="*/ 1087007 h 1436082"/>
                <a:gd name="connsiteX107" fmla="*/ 1267394 w 1393694"/>
                <a:gd name="connsiteY107" fmla="*/ 974216 h 1436082"/>
                <a:gd name="connsiteX108" fmla="*/ 1206965 w 1393694"/>
                <a:gd name="connsiteY108" fmla="*/ 963123 h 1436082"/>
                <a:gd name="connsiteX109" fmla="*/ 1214365 w 1393694"/>
                <a:gd name="connsiteY109" fmla="*/ 1006266 h 1436082"/>
                <a:gd name="connsiteX110" fmla="*/ 1266160 w 1393694"/>
                <a:gd name="connsiteY110" fmla="*/ 1000102 h 1436082"/>
                <a:gd name="connsiteX111" fmla="*/ 1271710 w 1393694"/>
                <a:gd name="connsiteY111" fmla="*/ 1018593 h 1436082"/>
                <a:gd name="connsiteX112" fmla="*/ 1192166 w 1393694"/>
                <a:gd name="connsiteY112" fmla="*/ 1008115 h 1436082"/>
                <a:gd name="connsiteX113" fmla="*/ 1216832 w 1393694"/>
                <a:gd name="connsiteY113" fmla="*/ 941550 h 1436082"/>
                <a:gd name="connsiteX114" fmla="*/ 1244502 w 1393694"/>
                <a:gd name="connsiteY114" fmla="*/ 939548 h 1436082"/>
                <a:gd name="connsiteX115" fmla="*/ 277715 w 1393694"/>
                <a:gd name="connsiteY115" fmla="*/ 913034 h 1436082"/>
                <a:gd name="connsiteX116" fmla="*/ 302928 w 1393694"/>
                <a:gd name="connsiteY116" fmla="*/ 919303 h 1436082"/>
                <a:gd name="connsiteX117" fmla="*/ 365249 w 1393694"/>
                <a:gd name="connsiteY117" fmla="*/ 1013658 h 1436082"/>
                <a:gd name="connsiteX118" fmla="*/ 329461 w 1393694"/>
                <a:gd name="connsiteY118" fmla="*/ 1117881 h 1436082"/>
                <a:gd name="connsiteX119" fmla="*/ 237521 w 1393694"/>
                <a:gd name="connsiteY119" fmla="*/ 1096913 h 1436082"/>
                <a:gd name="connsiteX120" fmla="*/ 248628 w 1393694"/>
                <a:gd name="connsiteY120" fmla="*/ 992690 h 1436082"/>
                <a:gd name="connsiteX121" fmla="*/ 264671 w 1393694"/>
                <a:gd name="connsiteY121" fmla="*/ 958925 h 1436082"/>
                <a:gd name="connsiteX122" fmla="*/ 266849 w 1393694"/>
                <a:gd name="connsiteY122" fmla="*/ 924024 h 1436082"/>
                <a:gd name="connsiteX123" fmla="*/ 280652 w 1393694"/>
                <a:gd name="connsiteY123" fmla="*/ 928083 h 1436082"/>
                <a:gd name="connsiteX124" fmla="*/ 281949 w 1393694"/>
                <a:gd name="connsiteY124" fmla="*/ 934720 h 1436082"/>
                <a:gd name="connsiteX125" fmla="*/ 254798 w 1393694"/>
                <a:gd name="connsiteY125" fmla="*/ 1005641 h 1436082"/>
                <a:gd name="connsiteX126" fmla="*/ 246777 w 1393694"/>
                <a:gd name="connsiteY126" fmla="*/ 1082112 h 1436082"/>
                <a:gd name="connsiteX127" fmla="*/ 317737 w 1393694"/>
                <a:gd name="connsiteY127" fmla="*/ 1108630 h 1436082"/>
                <a:gd name="connsiteX128" fmla="*/ 352908 w 1393694"/>
                <a:gd name="connsiteY128" fmla="*/ 1013658 h 1436082"/>
                <a:gd name="connsiteX129" fmla="*/ 297375 w 1393694"/>
                <a:gd name="connsiteY129" fmla="*/ 934720 h 1436082"/>
                <a:gd name="connsiteX130" fmla="*/ 289006 w 1393694"/>
                <a:gd name="connsiteY130" fmla="*/ 930538 h 1436082"/>
                <a:gd name="connsiteX131" fmla="*/ 280652 w 1393694"/>
                <a:gd name="connsiteY131" fmla="*/ 928083 h 1436082"/>
                <a:gd name="connsiteX132" fmla="*/ 257893 w 1393694"/>
                <a:gd name="connsiteY132" fmla="*/ 908106 h 1436082"/>
                <a:gd name="connsiteX133" fmla="*/ 262713 w 1393694"/>
                <a:gd name="connsiteY133" fmla="*/ 909304 h 1436082"/>
                <a:gd name="connsiteX134" fmla="*/ 266850 w 1393694"/>
                <a:gd name="connsiteY134" fmla="*/ 924005 h 1436082"/>
                <a:gd name="connsiteX135" fmla="*/ 266849 w 1393694"/>
                <a:gd name="connsiteY135" fmla="*/ 924024 h 1436082"/>
                <a:gd name="connsiteX136" fmla="*/ 266522 w 1393694"/>
                <a:gd name="connsiteY136" fmla="*/ 923928 h 1436082"/>
                <a:gd name="connsiteX137" fmla="*/ 194945 w 1393694"/>
                <a:gd name="connsiteY137" fmla="*/ 939037 h 1436082"/>
                <a:gd name="connsiteX138" fmla="*/ 186306 w 1393694"/>
                <a:gd name="connsiteY138" fmla="*/ 924236 h 1436082"/>
                <a:gd name="connsiteX139" fmla="*/ 257893 w 1393694"/>
                <a:gd name="connsiteY139" fmla="*/ 908106 h 1436082"/>
                <a:gd name="connsiteX140" fmla="*/ 1052218 w 1393694"/>
                <a:gd name="connsiteY140" fmla="*/ 887248 h 1436082"/>
                <a:gd name="connsiteX141" fmla="*/ 1052833 w 1393694"/>
                <a:gd name="connsiteY141" fmla="*/ 905746 h 1436082"/>
                <a:gd name="connsiteX142" fmla="*/ 1020824 w 1393694"/>
                <a:gd name="connsiteY142" fmla="*/ 939043 h 1436082"/>
                <a:gd name="connsiteX143" fmla="*/ 1063914 w 1393694"/>
                <a:gd name="connsiteY143" fmla="*/ 950143 h 1436082"/>
                <a:gd name="connsiteX144" fmla="*/ 1065760 w 1393694"/>
                <a:gd name="connsiteY144" fmla="*/ 964942 h 1436082"/>
                <a:gd name="connsiteX145" fmla="*/ 1037444 w 1393694"/>
                <a:gd name="connsiteY145" fmla="*/ 971724 h 1436082"/>
                <a:gd name="connsiteX146" fmla="*/ 1008512 w 1393694"/>
                <a:gd name="connsiteY146" fmla="*/ 918079 h 1436082"/>
                <a:gd name="connsiteX147" fmla="*/ 1052218 w 1393694"/>
                <a:gd name="connsiteY147" fmla="*/ 887248 h 1436082"/>
                <a:gd name="connsiteX148" fmla="*/ 20360 w 1393694"/>
                <a:gd name="connsiteY148" fmla="*/ 882648 h 1436082"/>
                <a:gd name="connsiteX149" fmla="*/ 24192 w 1393694"/>
                <a:gd name="connsiteY149" fmla="*/ 884461 h 1436082"/>
                <a:gd name="connsiteX150" fmla="*/ 43762 w 1393694"/>
                <a:gd name="connsiteY150" fmla="*/ 906908 h 1436082"/>
                <a:gd name="connsiteX151" fmla="*/ 34517 w 1393694"/>
                <a:gd name="connsiteY151" fmla="*/ 914315 h 1436082"/>
                <a:gd name="connsiteX152" fmla="*/ 31936 w 1393694"/>
                <a:gd name="connsiteY152" fmla="*/ 909783 h 1436082"/>
                <a:gd name="connsiteX153" fmla="*/ 27023 w 1393694"/>
                <a:gd name="connsiteY153" fmla="*/ 904112 h 1436082"/>
                <a:gd name="connsiteX154" fmla="*/ 1130228 w 1393694"/>
                <a:gd name="connsiteY154" fmla="*/ 869308 h 1436082"/>
                <a:gd name="connsiteX155" fmla="*/ 1180609 w 1393694"/>
                <a:gd name="connsiteY155" fmla="*/ 894602 h 1436082"/>
                <a:gd name="connsiteX156" fmla="*/ 1153451 w 1393694"/>
                <a:gd name="connsiteY156" fmla="*/ 935320 h 1436082"/>
                <a:gd name="connsiteX157" fmla="*/ 1126292 w 1393694"/>
                <a:gd name="connsiteY157" fmla="*/ 910026 h 1436082"/>
                <a:gd name="connsiteX158" fmla="*/ 1138637 w 1393694"/>
                <a:gd name="connsiteY158" fmla="*/ 889667 h 1436082"/>
                <a:gd name="connsiteX159" fmla="*/ 1097282 w 1393694"/>
                <a:gd name="connsiteY159" fmla="*/ 897070 h 1436082"/>
                <a:gd name="connsiteX160" fmla="*/ 1094196 w 1393694"/>
                <a:gd name="connsiteY160" fmla="*/ 881030 h 1436082"/>
                <a:gd name="connsiteX161" fmla="*/ 1130228 w 1393694"/>
                <a:gd name="connsiteY161" fmla="*/ 869308 h 1436082"/>
                <a:gd name="connsiteX162" fmla="*/ 81361 w 1393694"/>
                <a:gd name="connsiteY162" fmla="*/ 848899 h 1436082"/>
                <a:gd name="connsiteX163" fmla="*/ 90606 w 1393694"/>
                <a:gd name="connsiteY163" fmla="*/ 861859 h 1436082"/>
                <a:gd name="connsiteX164" fmla="*/ 81361 w 1393694"/>
                <a:gd name="connsiteY164" fmla="*/ 903206 h 1436082"/>
                <a:gd name="connsiteX165" fmla="*/ 50157 w 1393694"/>
                <a:gd name="connsiteY165" fmla="*/ 951891 h 1436082"/>
                <a:gd name="connsiteX166" fmla="*/ 42224 w 1393694"/>
                <a:gd name="connsiteY166" fmla="*/ 953083 h 1436082"/>
                <a:gd name="connsiteX167" fmla="*/ 38854 w 1393694"/>
                <a:gd name="connsiteY167" fmla="*/ 942224 h 1436082"/>
                <a:gd name="connsiteX168" fmla="*/ 42635 w 1393694"/>
                <a:gd name="connsiteY168" fmla="*/ 941468 h 1436082"/>
                <a:gd name="connsiteX169" fmla="*/ 59171 w 1393694"/>
                <a:gd name="connsiteY169" fmla="*/ 927274 h 1436082"/>
                <a:gd name="connsiteX170" fmla="*/ 67184 w 1393694"/>
                <a:gd name="connsiteY170" fmla="*/ 885926 h 1436082"/>
                <a:gd name="connsiteX171" fmla="*/ 81361 w 1393694"/>
                <a:gd name="connsiteY171" fmla="*/ 848899 h 1436082"/>
                <a:gd name="connsiteX172" fmla="*/ 176897 w 1393694"/>
                <a:gd name="connsiteY172" fmla="*/ 836125 h 1436082"/>
                <a:gd name="connsiteX173" fmla="*/ 249245 w 1393694"/>
                <a:gd name="connsiteY173" fmla="*/ 859483 h 1436082"/>
                <a:gd name="connsiteX174" fmla="*/ 273927 w 1393694"/>
                <a:gd name="connsiteY174" fmla="*/ 893632 h 1436082"/>
                <a:gd name="connsiteX175" fmla="*/ 277715 w 1393694"/>
                <a:gd name="connsiteY175" fmla="*/ 913034 h 1436082"/>
                <a:gd name="connsiteX176" fmla="*/ 262713 w 1393694"/>
                <a:gd name="connsiteY176" fmla="*/ 909304 h 1436082"/>
                <a:gd name="connsiteX177" fmla="*/ 261266 w 1393694"/>
                <a:gd name="connsiteY177" fmla="*/ 904160 h 1436082"/>
                <a:gd name="connsiteX178" fmla="*/ 249245 w 1393694"/>
                <a:gd name="connsiteY178" fmla="*/ 883534 h 1436082"/>
                <a:gd name="connsiteX179" fmla="*/ 152369 w 1393694"/>
                <a:gd name="connsiteY179" fmla="*/ 863183 h 1436082"/>
                <a:gd name="connsiteX180" fmla="*/ 144347 w 1393694"/>
                <a:gd name="connsiteY180" fmla="*/ 846532 h 1436082"/>
                <a:gd name="connsiteX181" fmla="*/ 176897 w 1393694"/>
                <a:gd name="connsiteY181" fmla="*/ 836125 h 1436082"/>
                <a:gd name="connsiteX182" fmla="*/ 1311944 w 1393694"/>
                <a:gd name="connsiteY182" fmla="*/ 806497 h 1436082"/>
                <a:gd name="connsiteX183" fmla="*/ 1387817 w 1393694"/>
                <a:gd name="connsiteY183" fmla="*/ 888519 h 1436082"/>
                <a:gd name="connsiteX184" fmla="*/ 1384116 w 1393694"/>
                <a:gd name="connsiteY184" fmla="*/ 957589 h 1436082"/>
                <a:gd name="connsiteX185" fmla="*/ 1373012 w 1393694"/>
                <a:gd name="connsiteY185" fmla="*/ 958206 h 1436082"/>
                <a:gd name="connsiteX186" fmla="*/ 1318112 w 1393694"/>
                <a:gd name="connsiteY186" fmla="*/ 820681 h 1436082"/>
                <a:gd name="connsiteX187" fmla="*/ 1243473 w 1393694"/>
                <a:gd name="connsiteY187" fmla="*/ 844733 h 1436082"/>
                <a:gd name="connsiteX188" fmla="*/ 1266914 w 1393694"/>
                <a:gd name="connsiteY188" fmla="*/ 903320 h 1436082"/>
                <a:gd name="connsiteX189" fmla="*/ 1352039 w 1393694"/>
                <a:gd name="connsiteY189" fmla="*/ 897153 h 1436082"/>
                <a:gd name="connsiteX190" fmla="*/ 1363760 w 1393694"/>
                <a:gd name="connsiteY190" fmla="*/ 887902 h 1436082"/>
                <a:gd name="connsiteX191" fmla="*/ 1371162 w 1393694"/>
                <a:gd name="connsiteY191" fmla="*/ 901470 h 1436082"/>
                <a:gd name="connsiteX192" fmla="*/ 1260745 w 1393694"/>
                <a:gd name="connsiteY192" fmla="*/ 917503 h 1436082"/>
                <a:gd name="connsiteX193" fmla="*/ 1232370 w 1393694"/>
                <a:gd name="connsiteY193" fmla="*/ 842266 h 1436082"/>
                <a:gd name="connsiteX194" fmla="*/ 1311944 w 1393694"/>
                <a:gd name="connsiteY194" fmla="*/ 806497 h 1436082"/>
                <a:gd name="connsiteX195" fmla="*/ 933939 w 1393694"/>
                <a:gd name="connsiteY195" fmla="*/ 774641 h 1436082"/>
                <a:gd name="connsiteX196" fmla="*/ 999203 w 1393694"/>
                <a:gd name="connsiteY196" fmla="*/ 797242 h 1436082"/>
                <a:gd name="connsiteX197" fmla="*/ 1089898 w 1393694"/>
                <a:gd name="connsiteY197" fmla="*/ 935354 h 1436082"/>
                <a:gd name="connsiteX198" fmla="*/ 1026967 w 1393694"/>
                <a:gd name="connsiteY198" fmla="*/ 1077166 h 1436082"/>
                <a:gd name="connsiteX199" fmla="*/ 1022648 w 1393694"/>
                <a:gd name="connsiteY199" fmla="*/ 1067917 h 1436082"/>
                <a:gd name="connsiteX200" fmla="*/ 1076941 w 1393694"/>
                <a:gd name="connsiteY200" fmla="*/ 955084 h 1436082"/>
                <a:gd name="connsiteX201" fmla="*/ 991182 w 1393694"/>
                <a:gd name="connsiteY201" fmla="*/ 806491 h 1436082"/>
                <a:gd name="connsiteX202" fmla="*/ 838791 w 1393694"/>
                <a:gd name="connsiteY202" fmla="*/ 810191 h 1436082"/>
                <a:gd name="connsiteX203" fmla="*/ 801773 w 1393694"/>
                <a:gd name="connsiteY203" fmla="*/ 932272 h 1436082"/>
                <a:gd name="connsiteX204" fmla="*/ 918997 w 1393694"/>
                <a:gd name="connsiteY204" fmla="*/ 965567 h 1436082"/>
                <a:gd name="connsiteX205" fmla="*/ 979460 w 1393694"/>
                <a:gd name="connsiteY205" fmla="*/ 894661 h 1436082"/>
                <a:gd name="connsiteX206" fmla="*/ 949228 w 1393694"/>
                <a:gd name="connsiteY206" fmla="*/ 817589 h 1436082"/>
                <a:gd name="connsiteX207" fmla="*/ 884447 w 1393694"/>
                <a:gd name="connsiteY207" fmla="*/ 844102 h 1436082"/>
                <a:gd name="connsiteX208" fmla="*/ 893701 w 1393694"/>
                <a:gd name="connsiteY208" fmla="*/ 889112 h 1436082"/>
                <a:gd name="connsiteX209" fmla="*/ 947377 w 1393694"/>
                <a:gd name="connsiteY209" fmla="*/ 879246 h 1436082"/>
                <a:gd name="connsiteX210" fmla="*/ 936272 w 1393694"/>
                <a:gd name="connsiteY210" fmla="*/ 839169 h 1436082"/>
                <a:gd name="connsiteX211" fmla="*/ 923316 w 1393694"/>
                <a:gd name="connsiteY211" fmla="*/ 858283 h 1436082"/>
                <a:gd name="connsiteX212" fmla="*/ 915295 w 1393694"/>
                <a:gd name="connsiteY212" fmla="*/ 862599 h 1436082"/>
                <a:gd name="connsiteX213" fmla="*/ 936889 w 1393694"/>
                <a:gd name="connsiteY213" fmla="*/ 828071 h 1436082"/>
                <a:gd name="connsiteX214" fmla="*/ 966504 w 1393694"/>
                <a:gd name="connsiteY214" fmla="*/ 858283 h 1436082"/>
                <a:gd name="connsiteX215" fmla="*/ 906658 w 1393694"/>
                <a:gd name="connsiteY215" fmla="*/ 907608 h 1436082"/>
                <a:gd name="connsiteX216" fmla="*/ 869640 w 1393694"/>
                <a:gd name="connsiteY216" fmla="*/ 861982 h 1436082"/>
                <a:gd name="connsiteX217" fmla="*/ 950462 w 1393694"/>
                <a:gd name="connsiteY217" fmla="*/ 808341 h 1436082"/>
                <a:gd name="connsiteX218" fmla="*/ 996118 w 1393694"/>
                <a:gd name="connsiteY218" fmla="*/ 874930 h 1436082"/>
                <a:gd name="connsiteX219" fmla="*/ 883213 w 1393694"/>
                <a:gd name="connsiteY219" fmla="*/ 983447 h 1436082"/>
                <a:gd name="connsiteX220" fmla="*/ 783264 w 1393694"/>
                <a:gd name="connsiteY220" fmla="*/ 916240 h 1436082"/>
                <a:gd name="connsiteX221" fmla="*/ 831387 w 1393694"/>
                <a:gd name="connsiteY221" fmla="*/ 799092 h 1436082"/>
                <a:gd name="connsiteX222" fmla="*/ 933939 w 1393694"/>
                <a:gd name="connsiteY222" fmla="*/ 774641 h 1436082"/>
                <a:gd name="connsiteX223" fmla="*/ 1764 w 1393694"/>
                <a:gd name="connsiteY223" fmla="*/ 753998 h 1436082"/>
                <a:gd name="connsiteX224" fmla="*/ 12027 w 1393694"/>
                <a:gd name="connsiteY224" fmla="*/ 765793 h 1436082"/>
                <a:gd name="connsiteX225" fmla="*/ 13570 w 1393694"/>
                <a:gd name="connsiteY225" fmla="*/ 767566 h 1436082"/>
                <a:gd name="connsiteX226" fmla="*/ 7882 w 1393694"/>
                <a:gd name="connsiteY226" fmla="*/ 777921 h 1436082"/>
                <a:gd name="connsiteX227" fmla="*/ 3278 w 1393694"/>
                <a:gd name="connsiteY227" fmla="*/ 783980 h 1436082"/>
                <a:gd name="connsiteX228" fmla="*/ 571 w 1393694"/>
                <a:gd name="connsiteY228" fmla="*/ 707769 h 1436082"/>
                <a:gd name="connsiteX229" fmla="*/ 24059 w 1393694"/>
                <a:gd name="connsiteY229" fmla="*/ 726258 h 1436082"/>
                <a:gd name="connsiteX230" fmla="*/ 126477 w 1393694"/>
                <a:gd name="connsiteY230" fmla="*/ 862511 h 1436082"/>
                <a:gd name="connsiteX231" fmla="*/ 160411 w 1393694"/>
                <a:gd name="connsiteY231" fmla="*/ 992599 h 1436082"/>
                <a:gd name="connsiteX232" fmla="*/ 88224 w 1393694"/>
                <a:gd name="connsiteY232" fmla="*/ 1007396 h 1436082"/>
                <a:gd name="connsiteX233" fmla="*/ 52439 w 1393694"/>
                <a:gd name="connsiteY233" fmla="*/ 963622 h 1436082"/>
                <a:gd name="connsiteX234" fmla="*/ 67247 w 1393694"/>
                <a:gd name="connsiteY234" fmla="*/ 956224 h 1436082"/>
                <a:gd name="connsiteX235" fmla="*/ 136966 w 1393694"/>
                <a:gd name="connsiteY235" fmla="*/ 991982 h 1436082"/>
                <a:gd name="connsiteX236" fmla="*/ 148071 w 1393694"/>
                <a:gd name="connsiteY236" fmla="*/ 929713 h 1436082"/>
                <a:gd name="connsiteX237" fmla="*/ 28378 w 1393694"/>
                <a:gd name="connsiteY237" fmla="*/ 751536 h 1436082"/>
                <a:gd name="connsiteX238" fmla="*/ 18169 w 1393694"/>
                <a:gd name="connsiteY238" fmla="*/ 741354 h 1436082"/>
                <a:gd name="connsiteX239" fmla="*/ 470 w 1393694"/>
                <a:gd name="connsiteY239" fmla="*/ 728376 h 1436082"/>
                <a:gd name="connsiteX240" fmla="*/ 0 w 1393694"/>
                <a:gd name="connsiteY240" fmla="*/ 719077 h 1436082"/>
                <a:gd name="connsiteX241" fmla="*/ 167196 w 1393694"/>
                <a:gd name="connsiteY241" fmla="*/ 677212 h 1436082"/>
                <a:gd name="connsiteX242" fmla="*/ 168719 w 1393694"/>
                <a:gd name="connsiteY242" fmla="*/ 680196 h 1436082"/>
                <a:gd name="connsiteX243" fmla="*/ 174627 w 1393694"/>
                <a:gd name="connsiteY243" fmla="*/ 702799 h 1436082"/>
                <a:gd name="connsiteX244" fmla="*/ 127756 w 1393694"/>
                <a:gd name="connsiteY244" fmla="*/ 831681 h 1436082"/>
                <a:gd name="connsiteX245" fmla="*/ 120973 w 1393694"/>
                <a:gd name="connsiteY245" fmla="*/ 823048 h 1436082"/>
                <a:gd name="connsiteX246" fmla="*/ 159209 w 1393694"/>
                <a:gd name="connsiteY246" fmla="*/ 729316 h 1436082"/>
                <a:gd name="connsiteX247" fmla="*/ 154564 w 1393694"/>
                <a:gd name="connsiteY247" fmla="*/ 707010 h 1436082"/>
                <a:gd name="connsiteX248" fmla="*/ 151172 w 1393694"/>
                <a:gd name="connsiteY248" fmla="*/ 699107 h 1436082"/>
                <a:gd name="connsiteX249" fmla="*/ 163931 w 1393694"/>
                <a:gd name="connsiteY249" fmla="*/ 684569 h 1436082"/>
                <a:gd name="connsiteX250" fmla="*/ 123025 w 1393694"/>
                <a:gd name="connsiteY250" fmla="*/ 642009 h 1436082"/>
                <a:gd name="connsiteX251" fmla="*/ 160433 w 1393694"/>
                <a:gd name="connsiteY251" fmla="*/ 663959 h 1436082"/>
                <a:gd name="connsiteX252" fmla="*/ 162143 w 1393694"/>
                <a:gd name="connsiteY252" fmla="*/ 667310 h 1436082"/>
                <a:gd name="connsiteX253" fmla="*/ 158747 w 1393694"/>
                <a:gd name="connsiteY253" fmla="*/ 675743 h 1436082"/>
                <a:gd name="connsiteX254" fmla="*/ 148301 w 1393694"/>
                <a:gd name="connsiteY254" fmla="*/ 689685 h 1436082"/>
                <a:gd name="connsiteX255" fmla="*/ 147479 w 1393694"/>
                <a:gd name="connsiteY255" fmla="*/ 690503 h 1436082"/>
                <a:gd name="connsiteX256" fmla="*/ 144717 w 1393694"/>
                <a:gd name="connsiteY256" fmla="*/ 684068 h 1436082"/>
                <a:gd name="connsiteX257" fmla="*/ 106172 w 1393694"/>
                <a:gd name="connsiteY257" fmla="*/ 661482 h 1436082"/>
                <a:gd name="connsiteX258" fmla="*/ 91370 w 1393694"/>
                <a:gd name="connsiteY258" fmla="*/ 676899 h 1436082"/>
                <a:gd name="connsiteX259" fmla="*/ 108022 w 1393694"/>
                <a:gd name="connsiteY259" fmla="*/ 705883 h 1436082"/>
                <a:gd name="connsiteX260" fmla="*/ 143174 w 1393694"/>
                <a:gd name="connsiteY260" fmla="*/ 694782 h 1436082"/>
                <a:gd name="connsiteX261" fmla="*/ 147479 w 1393694"/>
                <a:gd name="connsiteY261" fmla="*/ 690503 h 1436082"/>
                <a:gd name="connsiteX262" fmla="*/ 151172 w 1393694"/>
                <a:gd name="connsiteY262" fmla="*/ 699107 h 1436082"/>
                <a:gd name="connsiteX263" fmla="*/ 145745 w 1393694"/>
                <a:gd name="connsiteY263" fmla="*/ 705289 h 1436082"/>
                <a:gd name="connsiteX264" fmla="*/ 117889 w 1393694"/>
                <a:gd name="connsiteY264" fmla="*/ 721299 h 1436082"/>
                <a:gd name="connsiteX265" fmla="*/ 73485 w 1393694"/>
                <a:gd name="connsiteY265" fmla="*/ 683065 h 1436082"/>
                <a:gd name="connsiteX266" fmla="*/ 115422 w 1393694"/>
                <a:gd name="connsiteY266" fmla="*/ 642366 h 1436082"/>
                <a:gd name="connsiteX267" fmla="*/ 123025 w 1393694"/>
                <a:gd name="connsiteY267" fmla="*/ 642009 h 1436082"/>
                <a:gd name="connsiteX268" fmla="*/ 35549 w 1393694"/>
                <a:gd name="connsiteY268" fmla="*/ 506576 h 1436082"/>
                <a:gd name="connsiteX269" fmla="*/ 37448 w 1393694"/>
                <a:gd name="connsiteY269" fmla="*/ 506649 h 1436082"/>
                <a:gd name="connsiteX270" fmla="*/ 39454 w 1393694"/>
                <a:gd name="connsiteY270" fmla="*/ 506726 h 1436082"/>
                <a:gd name="connsiteX271" fmla="*/ 55505 w 1393694"/>
                <a:gd name="connsiteY271" fmla="*/ 588119 h 1436082"/>
                <a:gd name="connsiteX272" fmla="*/ 133904 w 1393694"/>
                <a:gd name="connsiteY272" fmla="*/ 580103 h 1436082"/>
                <a:gd name="connsiteX273" fmla="*/ 140695 w 1393694"/>
                <a:gd name="connsiteY273" fmla="*/ 592435 h 1436082"/>
                <a:gd name="connsiteX274" fmla="*/ 54270 w 1393694"/>
                <a:gd name="connsiteY274" fmla="*/ 604768 h 1436082"/>
                <a:gd name="connsiteX275" fmla="*/ 22498 w 1393694"/>
                <a:gd name="connsiteY275" fmla="*/ 569129 h 1436082"/>
                <a:gd name="connsiteX276" fmla="*/ 20055 w 1393694"/>
                <a:gd name="connsiteY276" fmla="*/ 556489 h 1436082"/>
                <a:gd name="connsiteX277" fmla="*/ 43207 w 1393694"/>
                <a:gd name="connsiteY277" fmla="*/ 481906 h 1436082"/>
                <a:gd name="connsiteX278" fmla="*/ 83970 w 1393694"/>
                <a:gd name="connsiteY278" fmla="*/ 490512 h 1436082"/>
                <a:gd name="connsiteX279" fmla="*/ 172777 w 1393694"/>
                <a:gd name="connsiteY279" fmla="*/ 579466 h 1436082"/>
                <a:gd name="connsiteX280" fmla="*/ 174283 w 1393694"/>
                <a:gd name="connsiteY280" fmla="*/ 661246 h 1436082"/>
                <a:gd name="connsiteX281" fmla="*/ 167196 w 1393694"/>
                <a:gd name="connsiteY281" fmla="*/ 677212 h 1436082"/>
                <a:gd name="connsiteX282" fmla="*/ 162143 w 1393694"/>
                <a:gd name="connsiteY282" fmla="*/ 667310 h 1436082"/>
                <a:gd name="connsiteX283" fmla="*/ 167111 w 1393694"/>
                <a:gd name="connsiteY283" fmla="*/ 654979 h 1436082"/>
                <a:gd name="connsiteX284" fmla="*/ 165993 w 1393694"/>
                <a:gd name="connsiteY284" fmla="*/ 629416 h 1436082"/>
                <a:gd name="connsiteX285" fmla="*/ 71794 w 1393694"/>
                <a:gd name="connsiteY285" fmla="*/ 496452 h 1436082"/>
                <a:gd name="connsiteX286" fmla="*/ 39745 w 1393694"/>
                <a:gd name="connsiteY286" fmla="*/ 493059 h 1436082"/>
                <a:gd name="connsiteX287" fmla="*/ 66504 w 1393694"/>
                <a:gd name="connsiteY287" fmla="*/ 420540 h 1436082"/>
                <a:gd name="connsiteX288" fmla="*/ 66699 w 1393694"/>
                <a:gd name="connsiteY288" fmla="*/ 421984 h 1436082"/>
                <a:gd name="connsiteX289" fmla="*/ 50046 w 1393694"/>
                <a:gd name="connsiteY289" fmla="*/ 472716 h 1436082"/>
                <a:gd name="connsiteX290" fmla="*/ 47965 w 1393694"/>
                <a:gd name="connsiteY290" fmla="*/ 471483 h 1436082"/>
                <a:gd name="connsiteX291" fmla="*/ 46679 w 1393694"/>
                <a:gd name="connsiteY291" fmla="*/ 470721 h 1436082"/>
                <a:gd name="connsiteX292" fmla="*/ 56581 w 1393694"/>
                <a:gd name="connsiteY292" fmla="*/ 438821 h 1436082"/>
                <a:gd name="connsiteX293" fmla="*/ 135958 w 1393694"/>
                <a:gd name="connsiteY293" fmla="*/ 337193 h 1436082"/>
                <a:gd name="connsiteX294" fmla="*/ 161621 w 1393694"/>
                <a:gd name="connsiteY294" fmla="*/ 340737 h 1436082"/>
                <a:gd name="connsiteX295" fmla="*/ 217107 w 1393694"/>
                <a:gd name="connsiteY295" fmla="*/ 453578 h 1436082"/>
                <a:gd name="connsiteX296" fmla="*/ 177650 w 1393694"/>
                <a:gd name="connsiteY296" fmla="*/ 562719 h 1436082"/>
                <a:gd name="connsiteX297" fmla="*/ 170868 w 1393694"/>
                <a:gd name="connsiteY297" fmla="*/ 549154 h 1436082"/>
                <a:gd name="connsiteX298" fmla="*/ 183816 w 1393694"/>
                <a:gd name="connsiteY298" fmla="*/ 536821 h 1436082"/>
                <a:gd name="connsiteX299" fmla="*/ 201077 w 1393694"/>
                <a:gd name="connsiteY299" fmla="*/ 426447 h 1436082"/>
                <a:gd name="connsiteX300" fmla="*/ 123396 w 1393694"/>
                <a:gd name="connsiteY300" fmla="*/ 353070 h 1436082"/>
                <a:gd name="connsiteX301" fmla="*/ 95653 w 1393694"/>
                <a:gd name="connsiteY301" fmla="*/ 378351 h 1436082"/>
                <a:gd name="connsiteX302" fmla="*/ 130795 w 1393694"/>
                <a:gd name="connsiteY302" fmla="*/ 428297 h 1436082"/>
                <a:gd name="connsiteX303" fmla="*/ 182582 w 1393694"/>
                <a:gd name="connsiteY303" fmla="*/ 415348 h 1436082"/>
                <a:gd name="connsiteX304" fmla="*/ 185665 w 1393694"/>
                <a:gd name="connsiteY304" fmla="*/ 428914 h 1436082"/>
                <a:gd name="connsiteX305" fmla="*/ 99352 w 1393694"/>
                <a:gd name="connsiteY305" fmla="*/ 433230 h 1436082"/>
                <a:gd name="connsiteX306" fmla="*/ 84836 w 1393694"/>
                <a:gd name="connsiteY306" fmla="*/ 407525 h 1436082"/>
                <a:gd name="connsiteX307" fmla="*/ 83830 w 1393694"/>
                <a:gd name="connsiteY307" fmla="*/ 388619 h 1436082"/>
                <a:gd name="connsiteX308" fmla="*/ 106528 w 1393694"/>
                <a:gd name="connsiteY308" fmla="*/ 346801 h 1436082"/>
                <a:gd name="connsiteX309" fmla="*/ 112983 w 1393694"/>
                <a:gd name="connsiteY309" fmla="*/ 341778 h 1436082"/>
                <a:gd name="connsiteX310" fmla="*/ 135958 w 1393694"/>
                <a:gd name="connsiteY310" fmla="*/ 337193 h 1436082"/>
                <a:gd name="connsiteX311" fmla="*/ 228276 w 1393694"/>
                <a:gd name="connsiteY311" fmla="*/ 245137 h 1436082"/>
                <a:gd name="connsiteX312" fmla="*/ 236918 w 1393694"/>
                <a:gd name="connsiteY312" fmla="*/ 255622 h 1436082"/>
                <a:gd name="connsiteX313" fmla="*/ 167158 w 1393694"/>
                <a:gd name="connsiteY313" fmla="*/ 289546 h 1436082"/>
                <a:gd name="connsiteX314" fmla="*/ 145967 w 1393694"/>
                <a:gd name="connsiteY314" fmla="*/ 288640 h 1436082"/>
                <a:gd name="connsiteX315" fmla="*/ 156145 w 1393694"/>
                <a:gd name="connsiteY315" fmla="*/ 276304 h 1436082"/>
                <a:gd name="connsiteX316" fmla="*/ 158746 w 1393694"/>
                <a:gd name="connsiteY316" fmla="*/ 276593 h 1436082"/>
                <a:gd name="connsiteX317" fmla="*/ 198643 w 1393694"/>
                <a:gd name="connsiteY317" fmla="*/ 267342 h 1436082"/>
                <a:gd name="connsiteX318" fmla="*/ 228276 w 1393694"/>
                <a:gd name="connsiteY318" fmla="*/ 245137 h 1436082"/>
                <a:gd name="connsiteX319" fmla="*/ 270872 w 1393694"/>
                <a:gd name="connsiteY319" fmla="*/ 233999 h 1436082"/>
                <a:gd name="connsiteX320" fmla="*/ 343030 w 1393694"/>
                <a:gd name="connsiteY320" fmla="*/ 253143 h 1436082"/>
                <a:gd name="connsiteX321" fmla="*/ 359065 w 1393694"/>
                <a:gd name="connsiteY321" fmla="*/ 335893 h 1436082"/>
                <a:gd name="connsiteX322" fmla="*/ 316510 w 1393694"/>
                <a:gd name="connsiteY322" fmla="*/ 339598 h 1436082"/>
                <a:gd name="connsiteX323" fmla="*/ 326378 w 1393694"/>
                <a:gd name="connsiteY323" fmla="*/ 280315 h 1436082"/>
                <a:gd name="connsiteX324" fmla="*/ 339329 w 1393694"/>
                <a:gd name="connsiteY324" fmla="*/ 288960 h 1436082"/>
                <a:gd name="connsiteX325" fmla="*/ 320210 w 1393694"/>
                <a:gd name="connsiteY325" fmla="*/ 311191 h 1436082"/>
                <a:gd name="connsiteX326" fmla="*/ 340563 w 1393694"/>
                <a:gd name="connsiteY326" fmla="*/ 334040 h 1436082"/>
                <a:gd name="connsiteX327" fmla="*/ 351664 w 1393694"/>
                <a:gd name="connsiteY327" fmla="*/ 284637 h 1436082"/>
                <a:gd name="connsiteX328" fmla="*/ 277039 w 1393694"/>
                <a:gd name="connsiteY328" fmla="*/ 247586 h 1436082"/>
                <a:gd name="connsiteX329" fmla="*/ 270872 w 1393694"/>
                <a:gd name="connsiteY329" fmla="*/ 233999 h 1436082"/>
                <a:gd name="connsiteX330" fmla="*/ 224565 w 1393694"/>
                <a:gd name="connsiteY330" fmla="*/ 198672 h 1436082"/>
                <a:gd name="connsiteX331" fmla="*/ 238771 w 1393694"/>
                <a:gd name="connsiteY331" fmla="*/ 209363 h 1436082"/>
                <a:gd name="connsiteX332" fmla="*/ 275195 w 1393694"/>
                <a:gd name="connsiteY332" fmla="*/ 335805 h 1436082"/>
                <a:gd name="connsiteX333" fmla="*/ 222719 w 1393694"/>
                <a:gd name="connsiteY333" fmla="*/ 418454 h 1436082"/>
                <a:gd name="connsiteX334" fmla="*/ 219633 w 1393694"/>
                <a:gd name="connsiteY334" fmla="*/ 401801 h 1436082"/>
                <a:gd name="connsiteX335" fmla="*/ 261613 w 1393694"/>
                <a:gd name="connsiteY335" fmla="*/ 298798 h 1436082"/>
                <a:gd name="connsiteX336" fmla="*/ 250500 w 1393694"/>
                <a:gd name="connsiteY336" fmla="*/ 252538 h 1436082"/>
                <a:gd name="connsiteX337" fmla="*/ 233581 w 1393694"/>
                <a:gd name="connsiteY337" fmla="*/ 223655 h 1436082"/>
                <a:gd name="connsiteX338" fmla="*/ 215672 w 1393694"/>
                <a:gd name="connsiteY338" fmla="*/ 206010 h 1436082"/>
                <a:gd name="connsiteX339" fmla="*/ 1064445 w 1393694"/>
                <a:gd name="connsiteY339" fmla="*/ 150275 h 1436082"/>
                <a:gd name="connsiteX340" fmla="*/ 1045937 w 1393694"/>
                <a:gd name="connsiteY340" fmla="*/ 232712 h 1436082"/>
                <a:gd name="connsiteX341" fmla="*/ 1064445 w 1393694"/>
                <a:gd name="connsiteY341" fmla="*/ 150275 h 1436082"/>
                <a:gd name="connsiteX342" fmla="*/ 1048488 w 1393694"/>
                <a:gd name="connsiteY342" fmla="*/ 123686 h 1436082"/>
                <a:gd name="connsiteX343" fmla="*/ 1058977 w 1393694"/>
                <a:gd name="connsiteY343" fmla="*/ 140931 h 1436082"/>
                <a:gd name="connsiteX344" fmla="*/ 988019 w 1393694"/>
                <a:gd name="connsiteY344" fmla="*/ 180963 h 1436082"/>
                <a:gd name="connsiteX345" fmla="*/ 1048488 w 1393694"/>
                <a:gd name="connsiteY345" fmla="*/ 123686 h 1436082"/>
                <a:gd name="connsiteX346" fmla="*/ 318273 w 1393694"/>
                <a:gd name="connsiteY346" fmla="*/ 121591 h 1436082"/>
                <a:gd name="connsiteX347" fmla="*/ 318205 w 1393694"/>
                <a:gd name="connsiteY347" fmla="*/ 127926 h 1436082"/>
                <a:gd name="connsiteX348" fmla="*/ 263926 w 1393694"/>
                <a:gd name="connsiteY348" fmla="*/ 222276 h 1436082"/>
                <a:gd name="connsiteX349" fmla="*/ 256526 w 1393694"/>
                <a:gd name="connsiteY349" fmla="*/ 211176 h 1436082"/>
                <a:gd name="connsiteX350" fmla="*/ 296858 w 1393694"/>
                <a:gd name="connsiteY350" fmla="*/ 153942 h 1436082"/>
                <a:gd name="connsiteX351" fmla="*/ 300853 w 1393694"/>
                <a:gd name="connsiteY351" fmla="*/ 135729 h 1436082"/>
                <a:gd name="connsiteX352" fmla="*/ 317441 w 1393694"/>
                <a:gd name="connsiteY352" fmla="*/ 122042 h 1436082"/>
                <a:gd name="connsiteX353" fmla="*/ 1071666 w 1393694"/>
                <a:gd name="connsiteY353" fmla="*/ 94418 h 1436082"/>
                <a:gd name="connsiteX354" fmla="*/ 1083440 w 1393694"/>
                <a:gd name="connsiteY354" fmla="*/ 100809 h 1436082"/>
                <a:gd name="connsiteX355" fmla="*/ 1082156 w 1393694"/>
                <a:gd name="connsiteY355" fmla="*/ 103858 h 1436082"/>
                <a:gd name="connsiteX356" fmla="*/ 1065154 w 1393694"/>
                <a:gd name="connsiteY356" fmla="*/ 132961 h 1436082"/>
                <a:gd name="connsiteX357" fmla="*/ 1056518 w 1393694"/>
                <a:gd name="connsiteY357" fmla="*/ 120605 h 1436082"/>
                <a:gd name="connsiteX358" fmla="*/ 1071477 w 1393694"/>
                <a:gd name="connsiteY358" fmla="*/ 99987 h 1436082"/>
                <a:gd name="connsiteX359" fmla="*/ 982540 w 1393694"/>
                <a:gd name="connsiteY359" fmla="*/ 68099 h 1436082"/>
                <a:gd name="connsiteX360" fmla="*/ 1043064 w 1393694"/>
                <a:gd name="connsiteY360" fmla="*/ 120013 h 1436082"/>
                <a:gd name="connsiteX361" fmla="*/ 982540 w 1393694"/>
                <a:gd name="connsiteY361" fmla="*/ 68099 h 1436082"/>
                <a:gd name="connsiteX362" fmla="*/ 477162 w 1393694"/>
                <a:gd name="connsiteY362" fmla="*/ 44043 h 1436082"/>
                <a:gd name="connsiteX363" fmla="*/ 486682 w 1393694"/>
                <a:gd name="connsiteY363" fmla="*/ 49002 h 1436082"/>
                <a:gd name="connsiteX364" fmla="*/ 511356 w 1393694"/>
                <a:gd name="connsiteY364" fmla="*/ 98969 h 1436082"/>
                <a:gd name="connsiteX365" fmla="*/ 497169 w 1393694"/>
                <a:gd name="connsiteY365" fmla="*/ 155722 h 1436082"/>
                <a:gd name="connsiteX366" fmla="*/ 441035 w 1393694"/>
                <a:gd name="connsiteY366" fmla="*/ 169293 h 1436082"/>
                <a:gd name="connsiteX367" fmla="*/ 407109 w 1393694"/>
                <a:gd name="connsiteY367" fmla="*/ 105138 h 1436082"/>
                <a:gd name="connsiteX368" fmla="*/ 457691 w 1393694"/>
                <a:gd name="connsiteY368" fmla="*/ 73060 h 1436082"/>
                <a:gd name="connsiteX369" fmla="*/ 483598 w 1393694"/>
                <a:gd name="connsiteY369" fmla="*/ 118709 h 1436082"/>
                <a:gd name="connsiteX370" fmla="*/ 445970 w 1393694"/>
                <a:gd name="connsiteY370" fmla="*/ 134748 h 1436082"/>
                <a:gd name="connsiteX371" fmla="*/ 436718 w 1393694"/>
                <a:gd name="connsiteY371" fmla="*/ 113774 h 1436082"/>
                <a:gd name="connsiteX372" fmla="*/ 459541 w 1393694"/>
                <a:gd name="connsiteY372" fmla="*/ 124261 h 1436082"/>
                <a:gd name="connsiteX373" fmla="*/ 460158 w 1393694"/>
                <a:gd name="connsiteY373" fmla="*/ 92183 h 1436082"/>
                <a:gd name="connsiteX374" fmla="*/ 421913 w 1393694"/>
                <a:gd name="connsiteY374" fmla="*/ 95885 h 1436082"/>
                <a:gd name="connsiteX375" fmla="*/ 433017 w 1393694"/>
                <a:gd name="connsiteY375" fmla="*/ 155105 h 1436082"/>
                <a:gd name="connsiteX376" fmla="*/ 494702 w 1393694"/>
                <a:gd name="connsiteY376" fmla="*/ 139683 h 1436082"/>
                <a:gd name="connsiteX377" fmla="*/ 500253 w 1393694"/>
                <a:gd name="connsiteY377" fmla="*/ 94651 h 1436082"/>
                <a:gd name="connsiteX378" fmla="*/ 461045 w 1393694"/>
                <a:gd name="connsiteY378" fmla="*/ 50583 h 1436082"/>
                <a:gd name="connsiteX379" fmla="*/ 457051 w 1393694"/>
                <a:gd name="connsiteY379" fmla="*/ 50286 h 1436082"/>
                <a:gd name="connsiteX380" fmla="*/ 960196 w 1393694"/>
                <a:gd name="connsiteY380" fmla="*/ 43223 h 1436082"/>
                <a:gd name="connsiteX381" fmla="*/ 994733 w 1393694"/>
                <a:gd name="connsiteY381" fmla="*/ 53944 h 1436082"/>
                <a:gd name="connsiteX382" fmla="*/ 946715 w 1393694"/>
                <a:gd name="connsiteY382" fmla="*/ 74272 h 1436082"/>
                <a:gd name="connsiteX383" fmla="*/ 869606 w 1393694"/>
                <a:gd name="connsiteY383" fmla="*/ 126166 h 1436082"/>
                <a:gd name="connsiteX384" fmla="*/ 807920 w 1393694"/>
                <a:gd name="connsiteY384" fmla="*/ 126784 h 1436082"/>
                <a:gd name="connsiteX385" fmla="*/ 775226 w 1393694"/>
                <a:gd name="connsiteY385" fmla="*/ 52650 h 1436082"/>
                <a:gd name="connsiteX386" fmla="*/ 785712 w 1393694"/>
                <a:gd name="connsiteY386" fmla="*/ 62534 h 1436082"/>
                <a:gd name="connsiteX387" fmla="*/ 811004 w 1393694"/>
                <a:gd name="connsiteY387" fmla="*/ 113810 h 1436082"/>
                <a:gd name="connsiteX388" fmla="*/ 859120 w 1393694"/>
                <a:gd name="connsiteY388" fmla="*/ 116899 h 1436082"/>
                <a:gd name="connsiteX389" fmla="*/ 902917 w 1393694"/>
                <a:gd name="connsiteY389" fmla="*/ 85392 h 1436082"/>
                <a:gd name="connsiteX390" fmla="*/ 946252 w 1393694"/>
                <a:gd name="connsiteY390" fmla="*/ 49252 h 1436082"/>
                <a:gd name="connsiteX391" fmla="*/ 530281 w 1393694"/>
                <a:gd name="connsiteY391" fmla="*/ 27554 h 1436082"/>
                <a:gd name="connsiteX392" fmla="*/ 536599 w 1393694"/>
                <a:gd name="connsiteY392" fmla="*/ 34882 h 1436082"/>
                <a:gd name="connsiteX393" fmla="*/ 551452 w 1393694"/>
                <a:gd name="connsiteY393" fmla="*/ 76145 h 1436082"/>
                <a:gd name="connsiteX394" fmla="*/ 484215 w 1393694"/>
                <a:gd name="connsiteY394" fmla="*/ 198903 h 1436082"/>
                <a:gd name="connsiteX395" fmla="*/ 371332 w 1393694"/>
                <a:gd name="connsiteY395" fmla="*/ 169910 h 1436082"/>
                <a:gd name="connsiteX396" fmla="*/ 365240 w 1393694"/>
                <a:gd name="connsiteY396" fmla="*/ 102671 h 1436082"/>
                <a:gd name="connsiteX397" fmla="*/ 369164 w 1393694"/>
                <a:gd name="connsiteY397" fmla="*/ 93968 h 1436082"/>
                <a:gd name="connsiteX398" fmla="*/ 387888 w 1393694"/>
                <a:gd name="connsiteY398" fmla="*/ 83805 h 1436082"/>
                <a:gd name="connsiteX399" fmla="*/ 385519 w 1393694"/>
                <a:gd name="connsiteY399" fmla="*/ 87865 h 1436082"/>
                <a:gd name="connsiteX400" fmla="*/ 377501 w 1393694"/>
                <a:gd name="connsiteY400" fmla="*/ 132898 h 1436082"/>
                <a:gd name="connsiteX401" fmla="*/ 389837 w 1393694"/>
                <a:gd name="connsiteY401" fmla="*/ 164975 h 1436082"/>
                <a:gd name="connsiteX402" fmla="*/ 434251 w 1393694"/>
                <a:gd name="connsiteY402" fmla="*/ 195819 h 1436082"/>
                <a:gd name="connsiteX403" fmla="*/ 500869 w 1393694"/>
                <a:gd name="connsiteY403" fmla="*/ 178547 h 1436082"/>
                <a:gd name="connsiteX404" fmla="*/ 533563 w 1393694"/>
                <a:gd name="connsiteY404" fmla="*/ 61340 h 1436082"/>
                <a:gd name="connsiteX405" fmla="*/ 527896 w 1393694"/>
                <a:gd name="connsiteY405" fmla="*/ 48597 h 1436082"/>
                <a:gd name="connsiteX406" fmla="*/ 515790 w 1393694"/>
                <a:gd name="connsiteY406" fmla="*/ 32052 h 1436082"/>
                <a:gd name="connsiteX407" fmla="*/ 598466 w 1393694"/>
                <a:gd name="connsiteY407" fmla="*/ 11329 h 1436082"/>
                <a:gd name="connsiteX408" fmla="*/ 598459 w 1393694"/>
                <a:gd name="connsiteY408" fmla="*/ 14218 h 1436082"/>
                <a:gd name="connsiteX409" fmla="*/ 600761 w 1393694"/>
                <a:gd name="connsiteY409" fmla="*/ 25520 h 1436082"/>
                <a:gd name="connsiteX410" fmla="*/ 706819 w 1393694"/>
                <a:gd name="connsiteY410" fmla="*/ 74239 h 1436082"/>
                <a:gd name="connsiteX411" fmla="*/ 703736 w 1393694"/>
                <a:gd name="connsiteY411" fmla="*/ 89039 h 1436082"/>
                <a:gd name="connsiteX412" fmla="*/ 662423 w 1393694"/>
                <a:gd name="connsiteY412" fmla="*/ 93972 h 1436082"/>
                <a:gd name="connsiteX413" fmla="*/ 600144 w 1393694"/>
                <a:gd name="connsiteY413" fmla="*/ 52038 h 1436082"/>
                <a:gd name="connsiteX414" fmla="*/ 586743 w 1393694"/>
                <a:gd name="connsiteY414" fmla="*/ 21598 h 1436082"/>
                <a:gd name="connsiteX415" fmla="*/ 585744 w 1393694"/>
                <a:gd name="connsiteY415" fmla="*/ 12611 h 1436082"/>
                <a:gd name="connsiteX416" fmla="*/ 821940 w 1393694"/>
                <a:gd name="connsiteY416" fmla="*/ 9354 h 1436082"/>
                <a:gd name="connsiteX417" fmla="*/ 835481 w 1393694"/>
                <a:gd name="connsiteY417" fmla="*/ 10719 h 1436082"/>
                <a:gd name="connsiteX418" fmla="*/ 835692 w 1393694"/>
                <a:gd name="connsiteY418" fmla="*/ 13803 h 1436082"/>
                <a:gd name="connsiteX419" fmla="*/ 823976 w 1393694"/>
                <a:gd name="connsiteY419" fmla="*/ 15653 h 1436082"/>
                <a:gd name="connsiteX420" fmla="*/ 651272 w 1393694"/>
                <a:gd name="connsiteY420" fmla="*/ 6006 h 1436082"/>
                <a:gd name="connsiteX421" fmla="*/ 650023 w 1393694"/>
                <a:gd name="connsiteY421" fmla="*/ 9592 h 1436082"/>
                <a:gd name="connsiteX422" fmla="*/ 688244 w 1393694"/>
                <a:gd name="connsiteY422" fmla="*/ 38555 h 1436082"/>
                <a:gd name="connsiteX423" fmla="*/ 716601 w 1393694"/>
                <a:gd name="connsiteY423" fmla="*/ 25614 h 1436082"/>
                <a:gd name="connsiteX424" fmla="*/ 722767 w 1393694"/>
                <a:gd name="connsiteY424" fmla="*/ 43485 h 1436082"/>
                <a:gd name="connsiteX425" fmla="*/ 651872 w 1393694"/>
                <a:gd name="connsiteY425" fmla="*/ 45333 h 1436082"/>
                <a:gd name="connsiteX426" fmla="*/ 639234 w 1393694"/>
                <a:gd name="connsiteY426" fmla="*/ 21301 h 1436082"/>
                <a:gd name="connsiteX427" fmla="*/ 639322 w 1393694"/>
                <a:gd name="connsiteY427" fmla="*/ 7210 h 1436082"/>
                <a:gd name="connsiteX428" fmla="*/ 769302 w 1393694"/>
                <a:gd name="connsiteY428" fmla="*/ 4047 h 1436082"/>
                <a:gd name="connsiteX429" fmla="*/ 783556 w 1393694"/>
                <a:gd name="connsiteY429" fmla="*/ 5484 h 1436082"/>
                <a:gd name="connsiteX430" fmla="*/ 783337 w 1393694"/>
                <a:gd name="connsiteY430" fmla="*/ 6114 h 1436082"/>
                <a:gd name="connsiteX431" fmla="*/ 782663 w 1393694"/>
                <a:gd name="connsiteY431" fmla="*/ 10720 h 1436082"/>
                <a:gd name="connsiteX432" fmla="*/ 813493 w 1393694"/>
                <a:gd name="connsiteY432" fmla="*/ 45871 h 1436082"/>
                <a:gd name="connsiteX433" fmla="*/ 850953 w 1393694"/>
                <a:gd name="connsiteY433" fmla="*/ 18120 h 1436082"/>
                <a:gd name="connsiteX434" fmla="*/ 852275 w 1393694"/>
                <a:gd name="connsiteY434" fmla="*/ 12412 h 1436082"/>
                <a:gd name="connsiteX435" fmla="*/ 865105 w 1393694"/>
                <a:gd name="connsiteY435" fmla="*/ 13705 h 1436082"/>
                <a:gd name="connsiteX436" fmla="*/ 866268 w 1393694"/>
                <a:gd name="connsiteY436" fmla="*/ 14066 h 1436082"/>
                <a:gd name="connsiteX437" fmla="*/ 866243 w 1393694"/>
                <a:gd name="connsiteY437" fmla="*/ 16655 h 1436082"/>
                <a:gd name="connsiteX438" fmla="*/ 843091 w 1393694"/>
                <a:gd name="connsiteY438" fmla="*/ 52038 h 1436082"/>
                <a:gd name="connsiteX439" fmla="*/ 777730 w 1393694"/>
                <a:gd name="connsiteY439" fmla="*/ 39088 h 1436082"/>
                <a:gd name="connsiteX440" fmla="*/ 768712 w 1393694"/>
                <a:gd name="connsiteY440" fmla="*/ 9949 h 1436082"/>
                <a:gd name="connsiteX441" fmla="*/ 729158 w 1393694"/>
                <a:gd name="connsiteY441" fmla="*/ 0 h 1436082"/>
                <a:gd name="connsiteX442" fmla="*/ 747981 w 1393694"/>
                <a:gd name="connsiteY442" fmla="*/ 1898 h 1436082"/>
                <a:gd name="connsiteX443" fmla="*/ 750045 w 1393694"/>
                <a:gd name="connsiteY443" fmla="*/ 6743 h 1436082"/>
                <a:gd name="connsiteX444" fmla="*/ 750507 w 1393694"/>
                <a:gd name="connsiteY444" fmla="*/ 74912 h 1436082"/>
                <a:gd name="connsiteX445" fmla="*/ 661736 w 1393694"/>
                <a:gd name="connsiteY445" fmla="*/ 145161 h 1436082"/>
                <a:gd name="connsiteX446" fmla="*/ 566183 w 1393694"/>
                <a:gd name="connsiteY446" fmla="*/ 103874 h 1436082"/>
                <a:gd name="connsiteX447" fmla="*/ 569265 w 1393694"/>
                <a:gd name="connsiteY447" fmla="*/ 89701 h 1436082"/>
                <a:gd name="connsiteX448" fmla="*/ 677147 w 1393694"/>
                <a:gd name="connsiteY448" fmla="*/ 127290 h 1436082"/>
                <a:gd name="connsiteX449" fmla="*/ 738178 w 1393694"/>
                <a:gd name="connsiteY449" fmla="*/ 38555 h 1436082"/>
                <a:gd name="connsiteX450" fmla="*/ 733400 w 1393694"/>
                <a:gd name="connsiteY450" fmla="*/ 6897 h 143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Lst>
              <a:rect l="l" t="t" r="r" b="b"/>
              <a:pathLst>
                <a:path w="1393694" h="1436082">
                  <a:moveTo>
                    <a:pt x="816411" y="1409543"/>
                  </a:moveTo>
                  <a:cubicBezTo>
                    <a:pt x="837200" y="1409620"/>
                    <a:pt x="851059" y="1416262"/>
                    <a:pt x="851059" y="1416262"/>
                  </a:cubicBezTo>
                  <a:lnTo>
                    <a:pt x="844095" y="1426567"/>
                  </a:lnTo>
                  <a:lnTo>
                    <a:pt x="749709" y="1436082"/>
                  </a:lnTo>
                  <a:lnTo>
                    <a:pt x="780897" y="1416002"/>
                  </a:lnTo>
                  <a:cubicBezTo>
                    <a:pt x="793890" y="1411107"/>
                    <a:pt x="806017" y="1409504"/>
                    <a:pt x="816411" y="1409543"/>
                  </a:cubicBezTo>
                  <a:close/>
                  <a:moveTo>
                    <a:pt x="817146" y="1287953"/>
                  </a:moveTo>
                  <a:cubicBezTo>
                    <a:pt x="817146" y="1287953"/>
                    <a:pt x="888104" y="1298465"/>
                    <a:pt x="868359" y="1371433"/>
                  </a:cubicBezTo>
                  <a:cubicBezTo>
                    <a:pt x="868359" y="1371433"/>
                    <a:pt x="837507" y="1333713"/>
                    <a:pt x="817146" y="1287953"/>
                  </a:cubicBezTo>
                  <a:close/>
                  <a:moveTo>
                    <a:pt x="1081127" y="1284168"/>
                  </a:moveTo>
                  <a:cubicBezTo>
                    <a:pt x="1095300" y="1286097"/>
                    <a:pt x="1105776" y="1291653"/>
                    <a:pt x="1105776" y="1291653"/>
                  </a:cubicBezTo>
                  <a:lnTo>
                    <a:pt x="1124197" y="1314761"/>
                  </a:lnTo>
                  <a:lnTo>
                    <a:pt x="1122559" y="1316112"/>
                  </a:lnTo>
                  <a:lnTo>
                    <a:pt x="1113941" y="1320790"/>
                  </a:lnTo>
                  <a:lnTo>
                    <a:pt x="1096995" y="1303670"/>
                  </a:lnTo>
                  <a:cubicBezTo>
                    <a:pt x="1088637" y="1298905"/>
                    <a:pt x="1078662" y="1296591"/>
                    <a:pt x="1066954" y="1297825"/>
                  </a:cubicBezTo>
                  <a:cubicBezTo>
                    <a:pt x="1055862" y="1299060"/>
                    <a:pt x="1041073" y="1309553"/>
                    <a:pt x="1034910" y="1318195"/>
                  </a:cubicBezTo>
                  <a:cubicBezTo>
                    <a:pt x="1025974" y="1330541"/>
                    <a:pt x="1026437" y="1342886"/>
                    <a:pt x="1032291" y="1352917"/>
                  </a:cubicBezTo>
                  <a:lnTo>
                    <a:pt x="1039914" y="1360971"/>
                  </a:lnTo>
                  <a:lnTo>
                    <a:pt x="1027768" y="1367563"/>
                  </a:lnTo>
                  <a:lnTo>
                    <a:pt x="1019996" y="1345838"/>
                  </a:lnTo>
                  <a:cubicBezTo>
                    <a:pt x="1017656" y="1319276"/>
                    <a:pt x="1034294" y="1298443"/>
                    <a:pt x="1034294" y="1298443"/>
                  </a:cubicBezTo>
                  <a:cubicBezTo>
                    <a:pt x="1049084" y="1283936"/>
                    <a:pt x="1066954" y="1282239"/>
                    <a:pt x="1081127" y="1284168"/>
                  </a:cubicBezTo>
                  <a:close/>
                  <a:moveTo>
                    <a:pt x="916580" y="1205516"/>
                  </a:moveTo>
                  <a:cubicBezTo>
                    <a:pt x="939970" y="1208597"/>
                    <a:pt x="956589" y="1221538"/>
                    <a:pt x="956589" y="1221538"/>
                  </a:cubicBezTo>
                  <a:cubicBezTo>
                    <a:pt x="998446" y="1253583"/>
                    <a:pt x="1000908" y="1305964"/>
                    <a:pt x="1000908" y="1305964"/>
                  </a:cubicBezTo>
                  <a:cubicBezTo>
                    <a:pt x="1002447" y="1327071"/>
                    <a:pt x="1001600" y="1343787"/>
                    <a:pt x="999465" y="1356988"/>
                  </a:cubicBezTo>
                  <a:lnTo>
                    <a:pt x="990742" y="1385450"/>
                  </a:lnTo>
                  <a:lnTo>
                    <a:pt x="962611" y="1394182"/>
                  </a:lnTo>
                  <a:lnTo>
                    <a:pt x="960282" y="1392239"/>
                  </a:lnTo>
                  <a:cubicBezTo>
                    <a:pt x="971978" y="1390391"/>
                    <a:pt x="976902" y="1374368"/>
                    <a:pt x="976902" y="1374368"/>
                  </a:cubicBezTo>
                  <a:cubicBezTo>
                    <a:pt x="994753" y="1316441"/>
                    <a:pt x="980595" y="1285012"/>
                    <a:pt x="980595" y="1285012"/>
                  </a:cubicBezTo>
                  <a:cubicBezTo>
                    <a:pt x="965823" y="1226469"/>
                    <a:pt x="912887" y="1224004"/>
                    <a:pt x="912887" y="1224004"/>
                  </a:cubicBezTo>
                  <a:cubicBezTo>
                    <a:pt x="912887" y="1224004"/>
                    <a:pt x="912887" y="1224004"/>
                    <a:pt x="916580" y="1205516"/>
                  </a:cubicBezTo>
                  <a:close/>
                  <a:moveTo>
                    <a:pt x="1231156" y="1203690"/>
                  </a:moveTo>
                  <a:lnTo>
                    <a:pt x="1246850" y="1206701"/>
                  </a:lnTo>
                  <a:lnTo>
                    <a:pt x="1237390" y="1218166"/>
                  </a:lnTo>
                  <a:lnTo>
                    <a:pt x="1234856" y="1217869"/>
                  </a:lnTo>
                  <a:cubicBezTo>
                    <a:pt x="1234856" y="1217869"/>
                    <a:pt x="1234856" y="1217869"/>
                    <a:pt x="1231156" y="1203690"/>
                  </a:cubicBezTo>
                  <a:close/>
                  <a:moveTo>
                    <a:pt x="812155" y="1125286"/>
                  </a:moveTo>
                  <a:cubicBezTo>
                    <a:pt x="819398" y="1124502"/>
                    <a:pt x="827416" y="1124762"/>
                    <a:pt x="836282" y="1126382"/>
                  </a:cubicBezTo>
                  <a:cubicBezTo>
                    <a:pt x="836282" y="1126382"/>
                    <a:pt x="894871" y="1136251"/>
                    <a:pt x="898571" y="1195470"/>
                  </a:cubicBezTo>
                  <a:cubicBezTo>
                    <a:pt x="898571" y="1195470"/>
                    <a:pt x="896104" y="1260857"/>
                    <a:pt x="812845" y="1270109"/>
                  </a:cubicBezTo>
                  <a:lnTo>
                    <a:pt x="802978" y="1257773"/>
                  </a:lnTo>
                  <a:cubicBezTo>
                    <a:pt x="802978" y="1257773"/>
                    <a:pt x="862800" y="1271343"/>
                    <a:pt x="883769" y="1207807"/>
                  </a:cubicBezTo>
                  <a:cubicBezTo>
                    <a:pt x="887470" y="1196086"/>
                    <a:pt x="881919" y="1176347"/>
                    <a:pt x="876369" y="1165860"/>
                  </a:cubicBezTo>
                  <a:cubicBezTo>
                    <a:pt x="861567" y="1140569"/>
                    <a:pt x="824563" y="1130082"/>
                    <a:pt x="798044" y="1141803"/>
                  </a:cubicBezTo>
                  <a:cubicBezTo>
                    <a:pt x="783242" y="1147355"/>
                    <a:pt x="767823" y="1163393"/>
                    <a:pt x="762273" y="1178198"/>
                  </a:cubicBezTo>
                  <a:cubicBezTo>
                    <a:pt x="746237" y="1218910"/>
                    <a:pt x="754255" y="1271960"/>
                    <a:pt x="775841" y="1307738"/>
                  </a:cubicBezTo>
                  <a:cubicBezTo>
                    <a:pt x="784475" y="1323159"/>
                    <a:pt x="796193" y="1336114"/>
                    <a:pt x="809762" y="1347834"/>
                  </a:cubicBezTo>
                  <a:cubicBezTo>
                    <a:pt x="809762" y="1347834"/>
                    <a:pt x="830576" y="1371082"/>
                    <a:pt x="881832" y="1390253"/>
                  </a:cubicBezTo>
                  <a:lnTo>
                    <a:pt x="931631" y="1403799"/>
                  </a:lnTo>
                  <a:lnTo>
                    <a:pt x="904026" y="1412368"/>
                  </a:lnTo>
                  <a:lnTo>
                    <a:pt x="883153" y="1406513"/>
                  </a:lnTo>
                  <a:cubicBezTo>
                    <a:pt x="843065" y="1393327"/>
                    <a:pt x="796194" y="1369115"/>
                    <a:pt x="769057" y="1325010"/>
                  </a:cubicBezTo>
                  <a:cubicBezTo>
                    <a:pt x="769057" y="1325010"/>
                    <a:pt x="728969" y="1263324"/>
                    <a:pt x="748704" y="1187450"/>
                  </a:cubicBezTo>
                  <a:cubicBezTo>
                    <a:pt x="748704" y="1187450"/>
                    <a:pt x="761453" y="1130776"/>
                    <a:pt x="812155" y="1125286"/>
                  </a:cubicBezTo>
                  <a:close/>
                  <a:moveTo>
                    <a:pt x="1120651" y="1119619"/>
                  </a:moveTo>
                  <a:cubicBezTo>
                    <a:pt x="1152731" y="1122704"/>
                    <a:pt x="1186660" y="1146157"/>
                    <a:pt x="1203317" y="1174547"/>
                  </a:cubicBezTo>
                  <a:cubicBezTo>
                    <a:pt x="1213342" y="1191674"/>
                    <a:pt x="1219357" y="1208415"/>
                    <a:pt x="1222740" y="1223893"/>
                  </a:cubicBezTo>
                  <a:lnTo>
                    <a:pt x="1223516" y="1232815"/>
                  </a:lnTo>
                  <a:lnTo>
                    <a:pt x="1209898" y="1244051"/>
                  </a:lnTo>
                  <a:lnTo>
                    <a:pt x="1208252" y="1218367"/>
                  </a:lnTo>
                  <a:cubicBezTo>
                    <a:pt x="1197765" y="1177016"/>
                    <a:pt x="1162601" y="1131345"/>
                    <a:pt x="1115099" y="1136282"/>
                  </a:cubicBezTo>
                  <a:cubicBezTo>
                    <a:pt x="1091656" y="1139368"/>
                    <a:pt x="1079318" y="1146157"/>
                    <a:pt x="1071915" y="1168993"/>
                  </a:cubicBezTo>
                  <a:cubicBezTo>
                    <a:pt x="1067596" y="1182571"/>
                    <a:pt x="1066979" y="1199851"/>
                    <a:pt x="1076850" y="1210961"/>
                  </a:cubicBezTo>
                  <a:cubicBezTo>
                    <a:pt x="1094741" y="1230711"/>
                    <a:pt x="1130522" y="1232562"/>
                    <a:pt x="1153964" y="1225156"/>
                  </a:cubicBezTo>
                  <a:cubicBezTo>
                    <a:pt x="1155815" y="1224539"/>
                    <a:pt x="1188511" y="1210961"/>
                    <a:pt x="1187277" y="1207875"/>
                  </a:cubicBezTo>
                  <a:cubicBezTo>
                    <a:pt x="1187277" y="1207875"/>
                    <a:pt x="1194064" y="1220218"/>
                    <a:pt x="1194064" y="1220218"/>
                  </a:cubicBezTo>
                  <a:cubicBezTo>
                    <a:pt x="1155198" y="1243672"/>
                    <a:pt x="1120034" y="1242437"/>
                    <a:pt x="1120034" y="1242437"/>
                  </a:cubicBezTo>
                  <a:cubicBezTo>
                    <a:pt x="1083636" y="1241203"/>
                    <a:pt x="1047238" y="1214047"/>
                    <a:pt x="1055258" y="1173930"/>
                  </a:cubicBezTo>
                  <a:cubicBezTo>
                    <a:pt x="1058959" y="1152329"/>
                    <a:pt x="1070064" y="1138751"/>
                    <a:pt x="1087338" y="1126407"/>
                  </a:cubicBezTo>
                  <a:cubicBezTo>
                    <a:pt x="1095975" y="1119619"/>
                    <a:pt x="1110163" y="1118384"/>
                    <a:pt x="1120651" y="1119619"/>
                  </a:cubicBezTo>
                  <a:close/>
                  <a:moveTo>
                    <a:pt x="988170" y="1068112"/>
                  </a:moveTo>
                  <a:cubicBezTo>
                    <a:pt x="995373" y="1068545"/>
                    <a:pt x="1003589" y="1071780"/>
                    <a:pt x="1012692" y="1079638"/>
                  </a:cubicBezTo>
                  <a:cubicBezTo>
                    <a:pt x="1012692" y="1079638"/>
                    <a:pt x="1058977" y="1125242"/>
                    <a:pt x="1005903" y="1185636"/>
                  </a:cubicBezTo>
                  <a:cubicBezTo>
                    <a:pt x="1005903" y="1185636"/>
                    <a:pt x="975663" y="1218298"/>
                    <a:pt x="918887" y="1189334"/>
                  </a:cubicBezTo>
                  <a:cubicBezTo>
                    <a:pt x="922589" y="1168997"/>
                    <a:pt x="922589" y="1168997"/>
                    <a:pt x="922589" y="1168997"/>
                  </a:cubicBezTo>
                  <a:cubicBezTo>
                    <a:pt x="922589" y="1168997"/>
                    <a:pt x="978749" y="1191183"/>
                    <a:pt x="1000967" y="1162218"/>
                  </a:cubicBezTo>
                  <a:cubicBezTo>
                    <a:pt x="1000967" y="1162218"/>
                    <a:pt x="1025034" y="1124626"/>
                    <a:pt x="1006520" y="1104289"/>
                  </a:cubicBezTo>
                  <a:cubicBezTo>
                    <a:pt x="1006520" y="1104289"/>
                    <a:pt x="1004669" y="1132021"/>
                    <a:pt x="968875" y="1129555"/>
                  </a:cubicBezTo>
                  <a:cubicBezTo>
                    <a:pt x="968875" y="1129555"/>
                    <a:pt x="943572" y="1127707"/>
                    <a:pt x="954063" y="1090731"/>
                  </a:cubicBezTo>
                  <a:cubicBezTo>
                    <a:pt x="954063" y="1090731"/>
                    <a:pt x="966560" y="1066812"/>
                    <a:pt x="988170" y="1068112"/>
                  </a:cubicBezTo>
                  <a:close/>
                  <a:moveTo>
                    <a:pt x="1107599" y="988207"/>
                  </a:moveTo>
                  <a:cubicBezTo>
                    <a:pt x="1107599" y="988207"/>
                    <a:pt x="1119937" y="1048033"/>
                    <a:pt x="1197054" y="1051734"/>
                  </a:cubicBezTo>
                  <a:cubicBezTo>
                    <a:pt x="1197054" y="1051734"/>
                    <a:pt x="1234071" y="1056668"/>
                    <a:pt x="1280341" y="1038165"/>
                  </a:cubicBezTo>
                  <a:cubicBezTo>
                    <a:pt x="1282809" y="1055434"/>
                    <a:pt x="1282809" y="1055434"/>
                    <a:pt x="1282809" y="1055434"/>
                  </a:cubicBezTo>
                  <a:cubicBezTo>
                    <a:pt x="1282809" y="1055434"/>
                    <a:pt x="1223583" y="1081339"/>
                    <a:pt x="1153253" y="1059752"/>
                  </a:cubicBezTo>
                  <a:cubicBezTo>
                    <a:pt x="1153253" y="1059752"/>
                    <a:pt x="1110684" y="1048033"/>
                    <a:pt x="1100196" y="1004859"/>
                  </a:cubicBezTo>
                  <a:close/>
                  <a:moveTo>
                    <a:pt x="1377119" y="984554"/>
                  </a:moveTo>
                  <a:cubicBezTo>
                    <a:pt x="1377119" y="984554"/>
                    <a:pt x="1381420" y="1022828"/>
                    <a:pt x="1318750" y="1046904"/>
                  </a:cubicBezTo>
                  <a:cubicBezTo>
                    <a:pt x="1315679" y="1032088"/>
                    <a:pt x="1315679" y="1032088"/>
                    <a:pt x="1315679" y="1032088"/>
                  </a:cubicBezTo>
                  <a:cubicBezTo>
                    <a:pt x="1315679" y="1032088"/>
                    <a:pt x="1357458" y="1020976"/>
                    <a:pt x="1364216" y="985172"/>
                  </a:cubicBezTo>
                  <a:cubicBezTo>
                    <a:pt x="1377119" y="984554"/>
                    <a:pt x="1377119" y="984554"/>
                    <a:pt x="1377119" y="984554"/>
                  </a:cubicBezTo>
                  <a:close/>
                  <a:moveTo>
                    <a:pt x="1356702" y="965967"/>
                  </a:moveTo>
                  <a:lnTo>
                    <a:pt x="1393694" y="966232"/>
                  </a:lnTo>
                  <a:lnTo>
                    <a:pt x="1390180" y="977553"/>
                  </a:lnTo>
                  <a:lnTo>
                    <a:pt x="1376050" y="977988"/>
                  </a:lnTo>
                  <a:cubicBezTo>
                    <a:pt x="1359476" y="979374"/>
                    <a:pt x="1336197" y="983381"/>
                    <a:pt x="1309371" y="993861"/>
                  </a:cubicBezTo>
                  <a:lnTo>
                    <a:pt x="1306288" y="980916"/>
                  </a:lnTo>
                  <a:cubicBezTo>
                    <a:pt x="1306288" y="980916"/>
                    <a:pt x="1325868" y="970282"/>
                    <a:pt x="1356702" y="965967"/>
                  </a:cubicBezTo>
                  <a:close/>
                  <a:moveTo>
                    <a:pt x="1244502" y="939548"/>
                  </a:moveTo>
                  <a:cubicBezTo>
                    <a:pt x="1259686" y="941859"/>
                    <a:pt x="1277567" y="950796"/>
                    <a:pt x="1288358" y="977298"/>
                  </a:cubicBezTo>
                  <a:cubicBezTo>
                    <a:pt x="1288358" y="977298"/>
                    <a:pt x="1316722" y="1036467"/>
                    <a:pt x="1294525" y="1106113"/>
                  </a:cubicBezTo>
                  <a:cubicBezTo>
                    <a:pt x="1294525" y="1106113"/>
                    <a:pt x="1277876" y="1157885"/>
                    <a:pt x="1226081" y="1191168"/>
                  </a:cubicBezTo>
                  <a:cubicBezTo>
                    <a:pt x="1220531" y="1178841"/>
                    <a:pt x="1220531" y="1178841"/>
                    <a:pt x="1220531" y="1178841"/>
                  </a:cubicBezTo>
                  <a:cubicBezTo>
                    <a:pt x="1220531" y="1178841"/>
                    <a:pt x="1271094" y="1151722"/>
                    <a:pt x="1285892" y="1087007"/>
                  </a:cubicBezTo>
                  <a:cubicBezTo>
                    <a:pt x="1285892" y="1087007"/>
                    <a:pt x="1300691" y="1005650"/>
                    <a:pt x="1267394" y="974216"/>
                  </a:cubicBezTo>
                  <a:cubicBezTo>
                    <a:pt x="1267394" y="974216"/>
                    <a:pt x="1242729" y="942783"/>
                    <a:pt x="1206965" y="963123"/>
                  </a:cubicBezTo>
                  <a:cubicBezTo>
                    <a:pt x="1206965" y="963123"/>
                    <a:pt x="1186617" y="989625"/>
                    <a:pt x="1214365" y="1006266"/>
                  </a:cubicBezTo>
                  <a:cubicBezTo>
                    <a:pt x="1214365" y="1006266"/>
                    <a:pt x="1243345" y="1023523"/>
                    <a:pt x="1266160" y="1000102"/>
                  </a:cubicBezTo>
                  <a:cubicBezTo>
                    <a:pt x="1271710" y="1018593"/>
                    <a:pt x="1271710" y="1018593"/>
                    <a:pt x="1271710" y="1018593"/>
                  </a:cubicBezTo>
                  <a:cubicBezTo>
                    <a:pt x="1271710" y="1018593"/>
                    <a:pt x="1225464" y="1046328"/>
                    <a:pt x="1192166" y="1008115"/>
                  </a:cubicBezTo>
                  <a:cubicBezTo>
                    <a:pt x="1192166" y="1008115"/>
                    <a:pt x="1167502" y="966204"/>
                    <a:pt x="1216832" y="941550"/>
                  </a:cubicBezTo>
                  <a:cubicBezTo>
                    <a:pt x="1216832" y="941550"/>
                    <a:pt x="1229318" y="937236"/>
                    <a:pt x="1244502" y="939548"/>
                  </a:cubicBezTo>
                  <a:close/>
                  <a:moveTo>
                    <a:pt x="277715" y="913034"/>
                  </a:moveTo>
                  <a:lnTo>
                    <a:pt x="302928" y="919303"/>
                  </a:lnTo>
                  <a:cubicBezTo>
                    <a:pt x="302928" y="919303"/>
                    <a:pt x="349824" y="948288"/>
                    <a:pt x="365249" y="1013658"/>
                  </a:cubicBezTo>
                  <a:cubicBezTo>
                    <a:pt x="365249" y="1013658"/>
                    <a:pt x="382527" y="1064844"/>
                    <a:pt x="329461" y="1117881"/>
                  </a:cubicBezTo>
                  <a:cubicBezTo>
                    <a:pt x="329461" y="1117881"/>
                    <a:pt x="268991" y="1156733"/>
                    <a:pt x="237521" y="1096913"/>
                  </a:cubicBezTo>
                  <a:cubicBezTo>
                    <a:pt x="237521" y="1096913"/>
                    <a:pt x="213456" y="1051894"/>
                    <a:pt x="248628" y="992690"/>
                  </a:cubicBezTo>
                  <a:cubicBezTo>
                    <a:pt x="248628" y="992690"/>
                    <a:pt x="259272" y="979277"/>
                    <a:pt x="264671" y="958925"/>
                  </a:cubicBezTo>
                  <a:lnTo>
                    <a:pt x="266849" y="924024"/>
                  </a:lnTo>
                  <a:lnTo>
                    <a:pt x="280652" y="928083"/>
                  </a:lnTo>
                  <a:lnTo>
                    <a:pt x="281949" y="934720"/>
                  </a:lnTo>
                  <a:cubicBezTo>
                    <a:pt x="281331" y="961855"/>
                    <a:pt x="265288" y="981590"/>
                    <a:pt x="254798" y="1005641"/>
                  </a:cubicBezTo>
                  <a:cubicBezTo>
                    <a:pt x="244926" y="1029692"/>
                    <a:pt x="238755" y="1055594"/>
                    <a:pt x="246777" y="1082112"/>
                  </a:cubicBezTo>
                  <a:cubicBezTo>
                    <a:pt x="246777" y="1082112"/>
                    <a:pt x="263437" y="1136999"/>
                    <a:pt x="317737" y="1108630"/>
                  </a:cubicBezTo>
                  <a:cubicBezTo>
                    <a:pt x="317737" y="1108630"/>
                    <a:pt x="368952" y="1084579"/>
                    <a:pt x="352908" y="1013658"/>
                  </a:cubicBezTo>
                  <a:cubicBezTo>
                    <a:pt x="352908" y="1013658"/>
                    <a:pt x="344887" y="960622"/>
                    <a:pt x="297375" y="934720"/>
                  </a:cubicBezTo>
                  <a:cubicBezTo>
                    <a:pt x="297375" y="934720"/>
                    <a:pt x="294367" y="932831"/>
                    <a:pt x="289006" y="930538"/>
                  </a:cubicBezTo>
                  <a:lnTo>
                    <a:pt x="280652" y="928083"/>
                  </a:lnTo>
                  <a:close/>
                  <a:moveTo>
                    <a:pt x="257893" y="908106"/>
                  </a:moveTo>
                  <a:lnTo>
                    <a:pt x="262713" y="909304"/>
                  </a:lnTo>
                  <a:lnTo>
                    <a:pt x="266850" y="924005"/>
                  </a:lnTo>
                  <a:lnTo>
                    <a:pt x="266849" y="924024"/>
                  </a:lnTo>
                  <a:lnTo>
                    <a:pt x="266522" y="923928"/>
                  </a:lnTo>
                  <a:cubicBezTo>
                    <a:pt x="247702" y="920691"/>
                    <a:pt x="222095" y="921769"/>
                    <a:pt x="194945" y="939037"/>
                  </a:cubicBezTo>
                  <a:cubicBezTo>
                    <a:pt x="186306" y="924236"/>
                    <a:pt x="186306" y="924236"/>
                    <a:pt x="186306" y="924236"/>
                  </a:cubicBezTo>
                  <a:cubicBezTo>
                    <a:pt x="186306" y="924236"/>
                    <a:pt x="216156" y="905504"/>
                    <a:pt x="257893" y="908106"/>
                  </a:cubicBezTo>
                  <a:close/>
                  <a:moveTo>
                    <a:pt x="1052218" y="887248"/>
                  </a:moveTo>
                  <a:lnTo>
                    <a:pt x="1052833" y="905746"/>
                  </a:lnTo>
                  <a:cubicBezTo>
                    <a:pt x="1012821" y="907596"/>
                    <a:pt x="1020824" y="939043"/>
                    <a:pt x="1020824" y="939043"/>
                  </a:cubicBezTo>
                  <a:cubicBezTo>
                    <a:pt x="1034982" y="972958"/>
                    <a:pt x="1063914" y="950143"/>
                    <a:pt x="1063914" y="950143"/>
                  </a:cubicBezTo>
                  <a:cubicBezTo>
                    <a:pt x="1063914" y="950143"/>
                    <a:pt x="1063914" y="950143"/>
                    <a:pt x="1065760" y="964942"/>
                  </a:cubicBezTo>
                  <a:cubicBezTo>
                    <a:pt x="1050986" y="975424"/>
                    <a:pt x="1037444" y="971724"/>
                    <a:pt x="1037444" y="971724"/>
                  </a:cubicBezTo>
                  <a:cubicBezTo>
                    <a:pt x="995585" y="960009"/>
                    <a:pt x="1008512" y="918079"/>
                    <a:pt x="1008512" y="918079"/>
                  </a:cubicBezTo>
                  <a:cubicBezTo>
                    <a:pt x="1020824" y="890331"/>
                    <a:pt x="1052218" y="887248"/>
                    <a:pt x="1052218" y="887248"/>
                  </a:cubicBezTo>
                  <a:close/>
                  <a:moveTo>
                    <a:pt x="20360" y="882648"/>
                  </a:moveTo>
                  <a:lnTo>
                    <a:pt x="24192" y="884461"/>
                  </a:lnTo>
                  <a:cubicBezTo>
                    <a:pt x="30510" y="888549"/>
                    <a:pt x="38215" y="895492"/>
                    <a:pt x="43762" y="906908"/>
                  </a:cubicBezTo>
                  <a:cubicBezTo>
                    <a:pt x="34517" y="914315"/>
                    <a:pt x="34517" y="914315"/>
                    <a:pt x="34517" y="914315"/>
                  </a:cubicBezTo>
                  <a:cubicBezTo>
                    <a:pt x="34517" y="914315"/>
                    <a:pt x="33631" y="912386"/>
                    <a:pt x="31936" y="909783"/>
                  </a:cubicBezTo>
                  <a:lnTo>
                    <a:pt x="27023" y="904112"/>
                  </a:lnTo>
                  <a:close/>
                  <a:moveTo>
                    <a:pt x="1130228" y="869308"/>
                  </a:moveTo>
                  <a:cubicBezTo>
                    <a:pt x="1149439" y="866532"/>
                    <a:pt x="1171042" y="869925"/>
                    <a:pt x="1180609" y="894602"/>
                  </a:cubicBezTo>
                  <a:cubicBezTo>
                    <a:pt x="1180609" y="894602"/>
                    <a:pt x="1188633" y="935320"/>
                    <a:pt x="1153451" y="935320"/>
                  </a:cubicBezTo>
                  <a:cubicBezTo>
                    <a:pt x="1153451" y="935320"/>
                    <a:pt x="1125058" y="936554"/>
                    <a:pt x="1126292" y="910026"/>
                  </a:cubicBezTo>
                  <a:cubicBezTo>
                    <a:pt x="1126292" y="910026"/>
                    <a:pt x="1124440" y="895836"/>
                    <a:pt x="1138637" y="889667"/>
                  </a:cubicBezTo>
                  <a:cubicBezTo>
                    <a:pt x="1138637" y="889667"/>
                    <a:pt x="1112713" y="889050"/>
                    <a:pt x="1097282" y="897070"/>
                  </a:cubicBezTo>
                  <a:lnTo>
                    <a:pt x="1094196" y="881030"/>
                  </a:lnTo>
                  <a:cubicBezTo>
                    <a:pt x="1094196" y="881030"/>
                    <a:pt x="1111016" y="872084"/>
                    <a:pt x="1130228" y="869308"/>
                  </a:cubicBezTo>
                  <a:close/>
                  <a:moveTo>
                    <a:pt x="81361" y="848899"/>
                  </a:moveTo>
                  <a:cubicBezTo>
                    <a:pt x="90606" y="861859"/>
                    <a:pt x="90606" y="861859"/>
                    <a:pt x="90606" y="861859"/>
                  </a:cubicBezTo>
                  <a:cubicBezTo>
                    <a:pt x="90606" y="861859"/>
                    <a:pt x="78279" y="873584"/>
                    <a:pt x="81361" y="903206"/>
                  </a:cubicBezTo>
                  <a:cubicBezTo>
                    <a:pt x="81361" y="903206"/>
                    <a:pt x="80667" y="937225"/>
                    <a:pt x="50157" y="951891"/>
                  </a:cubicBezTo>
                  <a:lnTo>
                    <a:pt x="42224" y="953083"/>
                  </a:lnTo>
                  <a:lnTo>
                    <a:pt x="38854" y="942224"/>
                  </a:lnTo>
                  <a:lnTo>
                    <a:pt x="42635" y="941468"/>
                  </a:lnTo>
                  <a:cubicBezTo>
                    <a:pt x="48616" y="938806"/>
                    <a:pt x="54394" y="934371"/>
                    <a:pt x="59171" y="927274"/>
                  </a:cubicBezTo>
                  <a:cubicBezTo>
                    <a:pt x="59171" y="927274"/>
                    <a:pt x="67801" y="913697"/>
                    <a:pt x="67184" y="885926"/>
                  </a:cubicBezTo>
                  <a:cubicBezTo>
                    <a:pt x="67184" y="885926"/>
                    <a:pt x="67184" y="862476"/>
                    <a:pt x="81361" y="848899"/>
                  </a:cubicBezTo>
                  <a:close/>
                  <a:moveTo>
                    <a:pt x="176897" y="836125"/>
                  </a:moveTo>
                  <a:cubicBezTo>
                    <a:pt x="196488" y="833736"/>
                    <a:pt x="222712" y="836973"/>
                    <a:pt x="249245" y="859483"/>
                  </a:cubicBezTo>
                  <a:cubicBezTo>
                    <a:pt x="259735" y="868116"/>
                    <a:pt x="268220" y="880296"/>
                    <a:pt x="273927" y="893632"/>
                  </a:cubicBezTo>
                  <a:lnTo>
                    <a:pt x="277715" y="913034"/>
                  </a:lnTo>
                  <a:lnTo>
                    <a:pt x="262713" y="909304"/>
                  </a:lnTo>
                  <a:lnTo>
                    <a:pt x="261266" y="904160"/>
                  </a:lnTo>
                  <a:cubicBezTo>
                    <a:pt x="258414" y="897381"/>
                    <a:pt x="254490" y="890473"/>
                    <a:pt x="249245" y="883534"/>
                  </a:cubicBezTo>
                  <a:cubicBezTo>
                    <a:pt x="249245" y="883534"/>
                    <a:pt x="214073" y="829265"/>
                    <a:pt x="152369" y="863183"/>
                  </a:cubicBezTo>
                  <a:lnTo>
                    <a:pt x="144347" y="846532"/>
                  </a:lnTo>
                  <a:cubicBezTo>
                    <a:pt x="144347" y="846532"/>
                    <a:pt x="157305" y="838515"/>
                    <a:pt x="176897" y="836125"/>
                  </a:cubicBezTo>
                  <a:close/>
                  <a:moveTo>
                    <a:pt x="1311944" y="806497"/>
                  </a:moveTo>
                  <a:cubicBezTo>
                    <a:pt x="1311944" y="806497"/>
                    <a:pt x="1369928" y="818214"/>
                    <a:pt x="1387817" y="888519"/>
                  </a:cubicBezTo>
                  <a:cubicBezTo>
                    <a:pt x="1387817" y="888519"/>
                    <a:pt x="1395836" y="922437"/>
                    <a:pt x="1384116" y="957589"/>
                  </a:cubicBezTo>
                  <a:lnTo>
                    <a:pt x="1373012" y="958206"/>
                  </a:lnTo>
                  <a:cubicBezTo>
                    <a:pt x="1373012" y="958206"/>
                    <a:pt x="1403855" y="860150"/>
                    <a:pt x="1318112" y="820681"/>
                  </a:cubicBezTo>
                  <a:cubicBezTo>
                    <a:pt x="1318112" y="820681"/>
                    <a:pt x="1271849" y="800946"/>
                    <a:pt x="1243473" y="844733"/>
                  </a:cubicBezTo>
                  <a:cubicBezTo>
                    <a:pt x="1243473" y="844733"/>
                    <a:pt x="1230519" y="883585"/>
                    <a:pt x="1266914" y="903320"/>
                  </a:cubicBezTo>
                  <a:cubicBezTo>
                    <a:pt x="1266914" y="903320"/>
                    <a:pt x="1316262" y="927371"/>
                    <a:pt x="1352039" y="897153"/>
                  </a:cubicBezTo>
                  <a:cubicBezTo>
                    <a:pt x="1363760" y="887902"/>
                    <a:pt x="1363760" y="887902"/>
                    <a:pt x="1363760" y="887902"/>
                  </a:cubicBezTo>
                  <a:cubicBezTo>
                    <a:pt x="1371162" y="901470"/>
                    <a:pt x="1371162" y="901470"/>
                    <a:pt x="1371162" y="901470"/>
                  </a:cubicBezTo>
                  <a:cubicBezTo>
                    <a:pt x="1371162" y="901470"/>
                    <a:pt x="1328599" y="942172"/>
                    <a:pt x="1260745" y="917503"/>
                  </a:cubicBezTo>
                  <a:cubicBezTo>
                    <a:pt x="1260745" y="917503"/>
                    <a:pt x="1219416" y="900236"/>
                    <a:pt x="1232370" y="842266"/>
                  </a:cubicBezTo>
                  <a:cubicBezTo>
                    <a:pt x="1232370" y="842266"/>
                    <a:pt x="1247175" y="797246"/>
                    <a:pt x="1311944" y="806497"/>
                  </a:cubicBezTo>
                  <a:close/>
                  <a:moveTo>
                    <a:pt x="933939" y="774641"/>
                  </a:moveTo>
                  <a:cubicBezTo>
                    <a:pt x="954010" y="777011"/>
                    <a:pt x="976067" y="783678"/>
                    <a:pt x="999203" y="797242"/>
                  </a:cubicBezTo>
                  <a:cubicBezTo>
                    <a:pt x="999203" y="797242"/>
                    <a:pt x="1087430" y="845952"/>
                    <a:pt x="1089898" y="935354"/>
                  </a:cubicBezTo>
                  <a:cubicBezTo>
                    <a:pt x="1089898" y="935354"/>
                    <a:pt x="1099152" y="1044488"/>
                    <a:pt x="1026967" y="1077166"/>
                  </a:cubicBezTo>
                  <a:lnTo>
                    <a:pt x="1022648" y="1067917"/>
                  </a:lnTo>
                  <a:cubicBezTo>
                    <a:pt x="1022648" y="1067917"/>
                    <a:pt x="1076941" y="1065451"/>
                    <a:pt x="1076941" y="955084"/>
                  </a:cubicBezTo>
                  <a:cubicBezTo>
                    <a:pt x="1076941" y="955084"/>
                    <a:pt x="1088047" y="867531"/>
                    <a:pt x="991182" y="806491"/>
                  </a:cubicBezTo>
                  <a:cubicBezTo>
                    <a:pt x="991182" y="806491"/>
                    <a:pt x="917763" y="756548"/>
                    <a:pt x="838791" y="810191"/>
                  </a:cubicBezTo>
                  <a:cubicBezTo>
                    <a:pt x="838791" y="810191"/>
                    <a:pt x="767840" y="862599"/>
                    <a:pt x="801773" y="932272"/>
                  </a:cubicBezTo>
                  <a:cubicBezTo>
                    <a:pt x="801773" y="932272"/>
                    <a:pt x="828919" y="986530"/>
                    <a:pt x="918997" y="965567"/>
                  </a:cubicBezTo>
                  <a:cubicBezTo>
                    <a:pt x="918997" y="965567"/>
                    <a:pt x="966504" y="952001"/>
                    <a:pt x="979460" y="894661"/>
                  </a:cubicBezTo>
                  <a:cubicBezTo>
                    <a:pt x="979460" y="894661"/>
                    <a:pt x="1001054" y="841636"/>
                    <a:pt x="949228" y="817589"/>
                  </a:cubicBezTo>
                  <a:cubicBezTo>
                    <a:pt x="949228" y="817589"/>
                    <a:pt x="912210" y="797859"/>
                    <a:pt x="884447" y="844102"/>
                  </a:cubicBezTo>
                  <a:cubicBezTo>
                    <a:pt x="884447" y="844102"/>
                    <a:pt x="867172" y="875547"/>
                    <a:pt x="893701" y="889112"/>
                  </a:cubicBezTo>
                  <a:cubicBezTo>
                    <a:pt x="893701" y="889112"/>
                    <a:pt x="924550" y="905142"/>
                    <a:pt x="947377" y="879246"/>
                  </a:cubicBezTo>
                  <a:cubicBezTo>
                    <a:pt x="947377" y="879246"/>
                    <a:pt x="964036" y="844719"/>
                    <a:pt x="936272" y="839169"/>
                  </a:cubicBezTo>
                  <a:cubicBezTo>
                    <a:pt x="936272" y="839169"/>
                    <a:pt x="920231" y="841019"/>
                    <a:pt x="923316" y="858283"/>
                  </a:cubicBezTo>
                  <a:cubicBezTo>
                    <a:pt x="915295" y="862599"/>
                    <a:pt x="915295" y="862599"/>
                    <a:pt x="915295" y="862599"/>
                  </a:cubicBezTo>
                  <a:cubicBezTo>
                    <a:pt x="915295" y="862599"/>
                    <a:pt x="906041" y="839786"/>
                    <a:pt x="936889" y="828071"/>
                  </a:cubicBezTo>
                  <a:cubicBezTo>
                    <a:pt x="936889" y="828071"/>
                    <a:pt x="965270" y="825605"/>
                    <a:pt x="966504" y="858283"/>
                  </a:cubicBezTo>
                  <a:cubicBezTo>
                    <a:pt x="966504" y="858283"/>
                    <a:pt x="967738" y="912541"/>
                    <a:pt x="906658" y="907608"/>
                  </a:cubicBezTo>
                  <a:cubicBezTo>
                    <a:pt x="906658" y="907608"/>
                    <a:pt x="864704" y="908842"/>
                    <a:pt x="869640" y="861982"/>
                  </a:cubicBezTo>
                  <a:cubicBezTo>
                    <a:pt x="869640" y="861982"/>
                    <a:pt x="885681" y="792310"/>
                    <a:pt x="950462" y="808341"/>
                  </a:cubicBezTo>
                  <a:cubicBezTo>
                    <a:pt x="950462" y="808341"/>
                    <a:pt x="996735" y="820672"/>
                    <a:pt x="996118" y="874930"/>
                  </a:cubicBezTo>
                  <a:cubicBezTo>
                    <a:pt x="996118" y="874930"/>
                    <a:pt x="985013" y="979747"/>
                    <a:pt x="883213" y="983447"/>
                  </a:cubicBezTo>
                  <a:cubicBezTo>
                    <a:pt x="883213" y="983447"/>
                    <a:pt x="803007" y="985296"/>
                    <a:pt x="783264" y="916240"/>
                  </a:cubicBezTo>
                  <a:cubicBezTo>
                    <a:pt x="783264" y="916240"/>
                    <a:pt x="770308" y="842869"/>
                    <a:pt x="831387" y="799092"/>
                  </a:cubicBezTo>
                  <a:cubicBezTo>
                    <a:pt x="831387" y="799092"/>
                    <a:pt x="873727" y="767531"/>
                    <a:pt x="933939" y="774641"/>
                  </a:cubicBezTo>
                  <a:close/>
                  <a:moveTo>
                    <a:pt x="1764" y="753998"/>
                  </a:moveTo>
                  <a:lnTo>
                    <a:pt x="12027" y="765793"/>
                  </a:lnTo>
                  <a:cubicBezTo>
                    <a:pt x="13570" y="767566"/>
                    <a:pt x="13570" y="767566"/>
                    <a:pt x="13570" y="767566"/>
                  </a:cubicBezTo>
                  <a:cubicBezTo>
                    <a:pt x="13570" y="767566"/>
                    <a:pt x="11680" y="771727"/>
                    <a:pt x="7882" y="777921"/>
                  </a:cubicBezTo>
                  <a:lnTo>
                    <a:pt x="3278" y="783980"/>
                  </a:lnTo>
                  <a:close/>
                  <a:moveTo>
                    <a:pt x="571" y="707769"/>
                  </a:moveTo>
                  <a:lnTo>
                    <a:pt x="24059" y="726258"/>
                  </a:lnTo>
                  <a:cubicBezTo>
                    <a:pt x="24059" y="726258"/>
                    <a:pt x="105500" y="815655"/>
                    <a:pt x="126477" y="862511"/>
                  </a:cubicBezTo>
                  <a:cubicBezTo>
                    <a:pt x="126477" y="862511"/>
                    <a:pt x="188175" y="952525"/>
                    <a:pt x="160411" y="992599"/>
                  </a:cubicBezTo>
                  <a:cubicBezTo>
                    <a:pt x="160411" y="992599"/>
                    <a:pt x="142519" y="1023425"/>
                    <a:pt x="88224" y="1007396"/>
                  </a:cubicBezTo>
                  <a:cubicBezTo>
                    <a:pt x="88224" y="1007396"/>
                    <a:pt x="64163" y="995682"/>
                    <a:pt x="52439" y="963622"/>
                  </a:cubicBezTo>
                  <a:cubicBezTo>
                    <a:pt x="67247" y="956224"/>
                    <a:pt x="67247" y="956224"/>
                    <a:pt x="67247" y="956224"/>
                  </a:cubicBezTo>
                  <a:cubicBezTo>
                    <a:pt x="67247" y="956224"/>
                    <a:pt x="89458" y="1012944"/>
                    <a:pt x="136966" y="991982"/>
                  </a:cubicBezTo>
                  <a:cubicBezTo>
                    <a:pt x="136966" y="991982"/>
                    <a:pt x="173367" y="978419"/>
                    <a:pt x="148071" y="929713"/>
                  </a:cubicBezTo>
                  <a:cubicBezTo>
                    <a:pt x="148071" y="929713"/>
                    <a:pt x="85756" y="805174"/>
                    <a:pt x="28378" y="751536"/>
                  </a:cubicBezTo>
                  <a:cubicBezTo>
                    <a:pt x="28378" y="751536"/>
                    <a:pt x="24637" y="747220"/>
                    <a:pt x="18169" y="741354"/>
                  </a:cubicBezTo>
                  <a:lnTo>
                    <a:pt x="470" y="728376"/>
                  </a:lnTo>
                  <a:lnTo>
                    <a:pt x="0" y="719077"/>
                  </a:lnTo>
                  <a:close/>
                  <a:moveTo>
                    <a:pt x="167196" y="677212"/>
                  </a:moveTo>
                  <a:lnTo>
                    <a:pt x="168719" y="680196"/>
                  </a:lnTo>
                  <a:cubicBezTo>
                    <a:pt x="171139" y="686611"/>
                    <a:pt x="173162" y="694089"/>
                    <a:pt x="174627" y="702799"/>
                  </a:cubicBezTo>
                  <a:cubicBezTo>
                    <a:pt x="174627" y="702799"/>
                    <a:pt x="190662" y="790365"/>
                    <a:pt x="127756" y="831681"/>
                  </a:cubicBezTo>
                  <a:cubicBezTo>
                    <a:pt x="120973" y="823048"/>
                    <a:pt x="120973" y="823048"/>
                    <a:pt x="120973" y="823048"/>
                  </a:cubicBezTo>
                  <a:cubicBezTo>
                    <a:pt x="120973" y="823048"/>
                    <a:pt x="171544" y="784815"/>
                    <a:pt x="159209" y="729316"/>
                  </a:cubicBezTo>
                  <a:cubicBezTo>
                    <a:pt x="158439" y="722686"/>
                    <a:pt x="156935" y="714901"/>
                    <a:pt x="154564" y="707010"/>
                  </a:cubicBezTo>
                  <a:lnTo>
                    <a:pt x="151172" y="699107"/>
                  </a:lnTo>
                  <a:lnTo>
                    <a:pt x="163931" y="684569"/>
                  </a:lnTo>
                  <a:close/>
                  <a:moveTo>
                    <a:pt x="123025" y="642009"/>
                  </a:moveTo>
                  <a:cubicBezTo>
                    <a:pt x="132296" y="642453"/>
                    <a:pt x="148233" y="646095"/>
                    <a:pt x="160433" y="663959"/>
                  </a:cubicBezTo>
                  <a:lnTo>
                    <a:pt x="162143" y="667310"/>
                  </a:lnTo>
                  <a:lnTo>
                    <a:pt x="158747" y="675743"/>
                  </a:lnTo>
                  <a:cubicBezTo>
                    <a:pt x="155201" y="681639"/>
                    <a:pt x="151308" y="686400"/>
                    <a:pt x="148301" y="689685"/>
                  </a:cubicBezTo>
                  <a:lnTo>
                    <a:pt x="147479" y="690503"/>
                  </a:lnTo>
                  <a:lnTo>
                    <a:pt x="144717" y="684068"/>
                  </a:lnTo>
                  <a:cubicBezTo>
                    <a:pt x="136236" y="669961"/>
                    <a:pt x="123748" y="659632"/>
                    <a:pt x="106172" y="661482"/>
                  </a:cubicBezTo>
                  <a:cubicBezTo>
                    <a:pt x="98771" y="662099"/>
                    <a:pt x="91370" y="668882"/>
                    <a:pt x="91370" y="676899"/>
                  </a:cubicBezTo>
                  <a:cubicBezTo>
                    <a:pt x="91987" y="687999"/>
                    <a:pt x="97538" y="700949"/>
                    <a:pt x="108022" y="705883"/>
                  </a:cubicBezTo>
                  <a:cubicBezTo>
                    <a:pt x="120973" y="712666"/>
                    <a:pt x="133923" y="702799"/>
                    <a:pt x="143174" y="694782"/>
                  </a:cubicBezTo>
                  <a:lnTo>
                    <a:pt x="147479" y="690503"/>
                  </a:lnTo>
                  <a:lnTo>
                    <a:pt x="151172" y="699107"/>
                  </a:lnTo>
                  <a:lnTo>
                    <a:pt x="145745" y="705289"/>
                  </a:lnTo>
                  <a:cubicBezTo>
                    <a:pt x="138173" y="711529"/>
                    <a:pt x="128990" y="716983"/>
                    <a:pt x="117889" y="721299"/>
                  </a:cubicBezTo>
                  <a:cubicBezTo>
                    <a:pt x="117889" y="721299"/>
                    <a:pt x="79036" y="734249"/>
                    <a:pt x="73485" y="683065"/>
                  </a:cubicBezTo>
                  <a:cubicBezTo>
                    <a:pt x="73485" y="683065"/>
                    <a:pt x="68552" y="648532"/>
                    <a:pt x="115422" y="642366"/>
                  </a:cubicBezTo>
                  <a:cubicBezTo>
                    <a:pt x="115422" y="642366"/>
                    <a:pt x="118390" y="641788"/>
                    <a:pt x="123025" y="642009"/>
                  </a:cubicBezTo>
                  <a:close/>
                  <a:moveTo>
                    <a:pt x="35549" y="506576"/>
                  </a:moveTo>
                  <a:lnTo>
                    <a:pt x="37448" y="506649"/>
                  </a:lnTo>
                  <a:cubicBezTo>
                    <a:pt x="39454" y="506726"/>
                    <a:pt x="39454" y="506726"/>
                    <a:pt x="39454" y="506726"/>
                  </a:cubicBezTo>
                  <a:cubicBezTo>
                    <a:pt x="39454" y="506726"/>
                    <a:pt x="17848" y="556055"/>
                    <a:pt x="55505" y="588119"/>
                  </a:cubicBezTo>
                  <a:cubicBezTo>
                    <a:pt x="55505" y="588119"/>
                    <a:pt x="95630" y="618333"/>
                    <a:pt x="133904" y="580103"/>
                  </a:cubicBezTo>
                  <a:cubicBezTo>
                    <a:pt x="140695" y="592435"/>
                    <a:pt x="140695" y="592435"/>
                    <a:pt x="140695" y="592435"/>
                  </a:cubicBezTo>
                  <a:cubicBezTo>
                    <a:pt x="140695" y="592435"/>
                    <a:pt x="101803" y="628199"/>
                    <a:pt x="54270" y="604768"/>
                  </a:cubicBezTo>
                  <a:cubicBezTo>
                    <a:pt x="54270" y="604768"/>
                    <a:pt x="32741" y="592628"/>
                    <a:pt x="22498" y="569129"/>
                  </a:cubicBezTo>
                  <a:lnTo>
                    <a:pt x="20055" y="556489"/>
                  </a:lnTo>
                  <a:close/>
                  <a:moveTo>
                    <a:pt x="43207" y="481906"/>
                  </a:moveTo>
                  <a:lnTo>
                    <a:pt x="83970" y="490512"/>
                  </a:lnTo>
                  <a:cubicBezTo>
                    <a:pt x="118352" y="502229"/>
                    <a:pt x="156742" y="527050"/>
                    <a:pt x="172777" y="579466"/>
                  </a:cubicBezTo>
                  <a:cubicBezTo>
                    <a:pt x="172777" y="579466"/>
                    <a:pt x="186027" y="621380"/>
                    <a:pt x="174283" y="661246"/>
                  </a:cubicBezTo>
                  <a:lnTo>
                    <a:pt x="167196" y="677212"/>
                  </a:lnTo>
                  <a:lnTo>
                    <a:pt x="162143" y="667310"/>
                  </a:lnTo>
                  <a:lnTo>
                    <a:pt x="167111" y="654979"/>
                  </a:lnTo>
                  <a:cubicBezTo>
                    <a:pt x="168730" y="647145"/>
                    <a:pt x="168769" y="638512"/>
                    <a:pt x="165993" y="629416"/>
                  </a:cubicBezTo>
                  <a:cubicBezTo>
                    <a:pt x="165993" y="629416"/>
                    <a:pt x="149467" y="519409"/>
                    <a:pt x="71794" y="496452"/>
                  </a:cubicBezTo>
                  <a:lnTo>
                    <a:pt x="39745" y="493059"/>
                  </a:lnTo>
                  <a:close/>
                  <a:moveTo>
                    <a:pt x="66504" y="420540"/>
                  </a:moveTo>
                  <a:lnTo>
                    <a:pt x="66699" y="421984"/>
                  </a:lnTo>
                  <a:cubicBezTo>
                    <a:pt x="66699" y="461963"/>
                    <a:pt x="50046" y="472716"/>
                    <a:pt x="50046" y="472716"/>
                  </a:cubicBezTo>
                  <a:cubicBezTo>
                    <a:pt x="50046" y="472716"/>
                    <a:pt x="50046" y="472716"/>
                    <a:pt x="47965" y="471483"/>
                  </a:cubicBezTo>
                  <a:lnTo>
                    <a:pt x="46679" y="470721"/>
                  </a:lnTo>
                  <a:lnTo>
                    <a:pt x="56581" y="438821"/>
                  </a:lnTo>
                  <a:close/>
                  <a:moveTo>
                    <a:pt x="135958" y="337193"/>
                  </a:moveTo>
                  <a:cubicBezTo>
                    <a:pt x="150369" y="336884"/>
                    <a:pt x="161621" y="340737"/>
                    <a:pt x="161621" y="340737"/>
                  </a:cubicBezTo>
                  <a:cubicBezTo>
                    <a:pt x="214641" y="366636"/>
                    <a:pt x="217107" y="453578"/>
                    <a:pt x="217107" y="453578"/>
                  </a:cubicBezTo>
                  <a:cubicBezTo>
                    <a:pt x="218957" y="524489"/>
                    <a:pt x="177650" y="562719"/>
                    <a:pt x="177650" y="562719"/>
                  </a:cubicBezTo>
                  <a:cubicBezTo>
                    <a:pt x="177650" y="562719"/>
                    <a:pt x="177650" y="562719"/>
                    <a:pt x="170868" y="549154"/>
                  </a:cubicBezTo>
                  <a:cubicBezTo>
                    <a:pt x="179499" y="545454"/>
                    <a:pt x="183816" y="536821"/>
                    <a:pt x="183816" y="536821"/>
                  </a:cubicBezTo>
                  <a:cubicBezTo>
                    <a:pt x="209709" y="489342"/>
                    <a:pt x="201077" y="426447"/>
                    <a:pt x="201077" y="426447"/>
                  </a:cubicBezTo>
                  <a:cubicBezTo>
                    <a:pt x="196145" y="388833"/>
                    <a:pt x="169019" y="340121"/>
                    <a:pt x="123396" y="353070"/>
                  </a:cubicBezTo>
                  <a:cubicBezTo>
                    <a:pt x="112916" y="356153"/>
                    <a:pt x="99968" y="368485"/>
                    <a:pt x="95653" y="378351"/>
                  </a:cubicBezTo>
                  <a:cubicBezTo>
                    <a:pt x="82090" y="405482"/>
                    <a:pt x="104901" y="427064"/>
                    <a:pt x="130795" y="428297"/>
                  </a:cubicBezTo>
                  <a:cubicBezTo>
                    <a:pt x="134494" y="428914"/>
                    <a:pt x="185049" y="424598"/>
                    <a:pt x="182582" y="415348"/>
                  </a:cubicBezTo>
                  <a:cubicBezTo>
                    <a:pt x="182582" y="415965"/>
                    <a:pt x="185665" y="428914"/>
                    <a:pt x="185665" y="428914"/>
                  </a:cubicBezTo>
                  <a:cubicBezTo>
                    <a:pt x="124629" y="456044"/>
                    <a:pt x="99352" y="433230"/>
                    <a:pt x="99352" y="433230"/>
                  </a:cubicBezTo>
                  <a:cubicBezTo>
                    <a:pt x="91492" y="424906"/>
                    <a:pt x="87061" y="416080"/>
                    <a:pt x="84836" y="407525"/>
                  </a:cubicBezTo>
                  <a:lnTo>
                    <a:pt x="83830" y="388619"/>
                  </a:lnTo>
                  <a:lnTo>
                    <a:pt x="106528" y="346801"/>
                  </a:lnTo>
                  <a:lnTo>
                    <a:pt x="112983" y="341778"/>
                  </a:lnTo>
                  <a:cubicBezTo>
                    <a:pt x="120757" y="338541"/>
                    <a:pt x="128753" y="337346"/>
                    <a:pt x="135958" y="337193"/>
                  </a:cubicBezTo>
                  <a:close/>
                  <a:moveTo>
                    <a:pt x="228276" y="245137"/>
                  </a:moveTo>
                  <a:cubicBezTo>
                    <a:pt x="228276" y="245137"/>
                    <a:pt x="236918" y="255622"/>
                    <a:pt x="236918" y="255622"/>
                  </a:cubicBezTo>
                  <a:cubicBezTo>
                    <a:pt x="202347" y="285228"/>
                    <a:pt x="167158" y="289546"/>
                    <a:pt x="167158" y="289546"/>
                  </a:cubicBezTo>
                  <a:lnTo>
                    <a:pt x="145967" y="288640"/>
                  </a:lnTo>
                  <a:lnTo>
                    <a:pt x="156145" y="276304"/>
                  </a:lnTo>
                  <a:lnTo>
                    <a:pt x="158746" y="276593"/>
                  </a:lnTo>
                  <a:cubicBezTo>
                    <a:pt x="173023" y="276285"/>
                    <a:pt x="187531" y="272584"/>
                    <a:pt x="198643" y="267342"/>
                  </a:cubicBezTo>
                  <a:cubicBezTo>
                    <a:pt x="199878" y="266108"/>
                    <a:pt x="230127" y="247604"/>
                    <a:pt x="228276" y="245137"/>
                  </a:cubicBezTo>
                  <a:close/>
                  <a:moveTo>
                    <a:pt x="270872" y="233999"/>
                  </a:moveTo>
                  <a:cubicBezTo>
                    <a:pt x="314660" y="229059"/>
                    <a:pt x="343030" y="253143"/>
                    <a:pt x="343030" y="253143"/>
                  </a:cubicBezTo>
                  <a:cubicBezTo>
                    <a:pt x="391135" y="298840"/>
                    <a:pt x="359065" y="335893"/>
                    <a:pt x="359065" y="335893"/>
                  </a:cubicBezTo>
                  <a:cubicBezTo>
                    <a:pt x="331312" y="356889"/>
                    <a:pt x="316510" y="339598"/>
                    <a:pt x="316510" y="339598"/>
                  </a:cubicBezTo>
                  <a:cubicBezTo>
                    <a:pt x="298624" y="305016"/>
                    <a:pt x="326378" y="280315"/>
                    <a:pt x="326378" y="280315"/>
                  </a:cubicBezTo>
                  <a:cubicBezTo>
                    <a:pt x="326378" y="280315"/>
                    <a:pt x="326378" y="280315"/>
                    <a:pt x="339329" y="288960"/>
                  </a:cubicBezTo>
                  <a:cubicBezTo>
                    <a:pt x="323911" y="292665"/>
                    <a:pt x="320210" y="311191"/>
                    <a:pt x="320210" y="311191"/>
                  </a:cubicBezTo>
                  <a:cubicBezTo>
                    <a:pt x="319593" y="337127"/>
                    <a:pt x="340563" y="334040"/>
                    <a:pt x="340563" y="334040"/>
                  </a:cubicBezTo>
                  <a:cubicBezTo>
                    <a:pt x="372633" y="323542"/>
                    <a:pt x="351664" y="284637"/>
                    <a:pt x="351664" y="284637"/>
                  </a:cubicBezTo>
                  <a:cubicBezTo>
                    <a:pt x="320210" y="241410"/>
                    <a:pt x="277039" y="247586"/>
                    <a:pt x="277039" y="247586"/>
                  </a:cubicBezTo>
                  <a:cubicBezTo>
                    <a:pt x="277039" y="247586"/>
                    <a:pt x="277039" y="247586"/>
                    <a:pt x="270872" y="233999"/>
                  </a:cubicBezTo>
                  <a:close/>
                  <a:moveTo>
                    <a:pt x="224565" y="198672"/>
                  </a:moveTo>
                  <a:lnTo>
                    <a:pt x="238771" y="209363"/>
                  </a:lnTo>
                  <a:cubicBezTo>
                    <a:pt x="289394" y="271042"/>
                    <a:pt x="275195" y="335805"/>
                    <a:pt x="275195" y="335805"/>
                  </a:cubicBezTo>
                  <a:cubicBezTo>
                    <a:pt x="259143" y="401801"/>
                    <a:pt x="222719" y="418454"/>
                    <a:pt x="222719" y="418454"/>
                  </a:cubicBezTo>
                  <a:cubicBezTo>
                    <a:pt x="222719" y="418454"/>
                    <a:pt x="222719" y="418454"/>
                    <a:pt x="219633" y="401801"/>
                  </a:cubicBezTo>
                  <a:cubicBezTo>
                    <a:pt x="269639" y="370962"/>
                    <a:pt x="261613" y="298798"/>
                    <a:pt x="261613" y="298798"/>
                  </a:cubicBezTo>
                  <a:cubicBezTo>
                    <a:pt x="259761" y="282761"/>
                    <a:pt x="257291" y="267342"/>
                    <a:pt x="250500" y="252538"/>
                  </a:cubicBezTo>
                  <a:cubicBezTo>
                    <a:pt x="246333" y="242670"/>
                    <a:pt x="240584" y="232763"/>
                    <a:pt x="233581" y="223655"/>
                  </a:cubicBezTo>
                  <a:lnTo>
                    <a:pt x="215672" y="206010"/>
                  </a:lnTo>
                  <a:close/>
                  <a:moveTo>
                    <a:pt x="1064445" y="150275"/>
                  </a:moveTo>
                  <a:cubicBezTo>
                    <a:pt x="1064445" y="150275"/>
                    <a:pt x="1084804" y="202567"/>
                    <a:pt x="1045937" y="232712"/>
                  </a:cubicBezTo>
                  <a:cubicBezTo>
                    <a:pt x="1045937" y="232712"/>
                    <a:pt x="1039150" y="183496"/>
                    <a:pt x="1064445" y="150275"/>
                  </a:cubicBezTo>
                  <a:close/>
                  <a:moveTo>
                    <a:pt x="1048488" y="123686"/>
                  </a:moveTo>
                  <a:lnTo>
                    <a:pt x="1058977" y="140931"/>
                  </a:lnTo>
                  <a:cubicBezTo>
                    <a:pt x="1042934" y="181580"/>
                    <a:pt x="988019" y="180963"/>
                    <a:pt x="988019" y="180963"/>
                  </a:cubicBezTo>
                  <a:cubicBezTo>
                    <a:pt x="1013317" y="121839"/>
                    <a:pt x="1048488" y="123686"/>
                    <a:pt x="1048488" y="123686"/>
                  </a:cubicBezTo>
                  <a:close/>
                  <a:moveTo>
                    <a:pt x="318273" y="121591"/>
                  </a:moveTo>
                  <a:lnTo>
                    <a:pt x="318205" y="127926"/>
                  </a:lnTo>
                  <a:cubicBezTo>
                    <a:pt x="318205" y="127926"/>
                    <a:pt x="309570" y="180960"/>
                    <a:pt x="263926" y="222276"/>
                  </a:cubicBezTo>
                  <a:cubicBezTo>
                    <a:pt x="256526" y="211176"/>
                    <a:pt x="256526" y="211176"/>
                    <a:pt x="256526" y="211176"/>
                  </a:cubicBezTo>
                  <a:cubicBezTo>
                    <a:pt x="256526" y="211176"/>
                    <a:pt x="282200" y="191751"/>
                    <a:pt x="296858" y="153942"/>
                  </a:cubicBezTo>
                  <a:lnTo>
                    <a:pt x="300853" y="135729"/>
                  </a:lnTo>
                  <a:lnTo>
                    <a:pt x="317441" y="122042"/>
                  </a:lnTo>
                  <a:close/>
                  <a:moveTo>
                    <a:pt x="1071666" y="94418"/>
                  </a:moveTo>
                  <a:lnTo>
                    <a:pt x="1083440" y="100809"/>
                  </a:lnTo>
                  <a:lnTo>
                    <a:pt x="1082156" y="103858"/>
                  </a:lnTo>
                  <a:cubicBezTo>
                    <a:pt x="1076489" y="115123"/>
                    <a:pt x="1065617" y="133424"/>
                    <a:pt x="1065154" y="132961"/>
                  </a:cubicBezTo>
                  <a:cubicBezTo>
                    <a:pt x="1056518" y="120605"/>
                    <a:pt x="1056518" y="120605"/>
                    <a:pt x="1056518" y="120605"/>
                  </a:cubicBezTo>
                  <a:cubicBezTo>
                    <a:pt x="1056518" y="120605"/>
                    <a:pt x="1066850" y="111802"/>
                    <a:pt x="1071477" y="99987"/>
                  </a:cubicBezTo>
                  <a:close/>
                  <a:moveTo>
                    <a:pt x="982540" y="68099"/>
                  </a:moveTo>
                  <a:cubicBezTo>
                    <a:pt x="982540" y="68099"/>
                    <a:pt x="1033183" y="74897"/>
                    <a:pt x="1043064" y="120013"/>
                  </a:cubicBezTo>
                  <a:cubicBezTo>
                    <a:pt x="1043064" y="120013"/>
                    <a:pt x="1004156" y="110742"/>
                    <a:pt x="982540" y="68099"/>
                  </a:cubicBezTo>
                  <a:close/>
                  <a:moveTo>
                    <a:pt x="477162" y="44043"/>
                  </a:moveTo>
                  <a:lnTo>
                    <a:pt x="486682" y="49002"/>
                  </a:lnTo>
                  <a:cubicBezTo>
                    <a:pt x="500869" y="60107"/>
                    <a:pt x="508889" y="81697"/>
                    <a:pt x="511356" y="98969"/>
                  </a:cubicBezTo>
                  <a:cubicBezTo>
                    <a:pt x="513824" y="118092"/>
                    <a:pt x="512590" y="141534"/>
                    <a:pt x="497169" y="155722"/>
                  </a:cubicBezTo>
                  <a:cubicBezTo>
                    <a:pt x="482981" y="168676"/>
                    <a:pt x="459541" y="172994"/>
                    <a:pt x="441035" y="169293"/>
                  </a:cubicBezTo>
                  <a:cubicBezTo>
                    <a:pt x="441035" y="169293"/>
                    <a:pt x="396006" y="161273"/>
                    <a:pt x="407109" y="105138"/>
                  </a:cubicBezTo>
                  <a:cubicBezTo>
                    <a:pt x="407109" y="105138"/>
                    <a:pt x="415128" y="68125"/>
                    <a:pt x="457691" y="73060"/>
                  </a:cubicBezTo>
                  <a:cubicBezTo>
                    <a:pt x="474962" y="74911"/>
                    <a:pt x="491617" y="103904"/>
                    <a:pt x="483598" y="118709"/>
                  </a:cubicBezTo>
                  <a:cubicBezTo>
                    <a:pt x="476813" y="131664"/>
                    <a:pt x="459541" y="141534"/>
                    <a:pt x="445970" y="134748"/>
                  </a:cubicBezTo>
                  <a:cubicBezTo>
                    <a:pt x="438569" y="131664"/>
                    <a:pt x="434867" y="121177"/>
                    <a:pt x="436718" y="113774"/>
                  </a:cubicBezTo>
                  <a:cubicBezTo>
                    <a:pt x="442886" y="123645"/>
                    <a:pt x="447821" y="127346"/>
                    <a:pt x="459541" y="124261"/>
                  </a:cubicBezTo>
                  <a:cubicBezTo>
                    <a:pt x="459541" y="124261"/>
                    <a:pt x="478663" y="118709"/>
                    <a:pt x="460158" y="92183"/>
                  </a:cubicBezTo>
                  <a:cubicBezTo>
                    <a:pt x="460158" y="92183"/>
                    <a:pt x="442886" y="74911"/>
                    <a:pt x="421913" y="95885"/>
                  </a:cubicBezTo>
                  <a:cubicBezTo>
                    <a:pt x="421913" y="95885"/>
                    <a:pt x="396006" y="128580"/>
                    <a:pt x="433017" y="155105"/>
                  </a:cubicBezTo>
                  <a:cubicBezTo>
                    <a:pt x="433017" y="155105"/>
                    <a:pt x="462009" y="171144"/>
                    <a:pt x="494702" y="139683"/>
                  </a:cubicBezTo>
                  <a:cubicBezTo>
                    <a:pt x="505804" y="129814"/>
                    <a:pt x="503337" y="107606"/>
                    <a:pt x="500253" y="94651"/>
                  </a:cubicBezTo>
                  <a:cubicBezTo>
                    <a:pt x="495164" y="73369"/>
                    <a:pt x="480707" y="56251"/>
                    <a:pt x="461045" y="50583"/>
                  </a:cubicBezTo>
                  <a:lnTo>
                    <a:pt x="457051" y="50286"/>
                  </a:lnTo>
                  <a:close/>
                  <a:moveTo>
                    <a:pt x="960196" y="43223"/>
                  </a:moveTo>
                  <a:lnTo>
                    <a:pt x="994733" y="53944"/>
                  </a:lnTo>
                  <a:lnTo>
                    <a:pt x="946715" y="74272"/>
                  </a:lnTo>
                  <a:cubicBezTo>
                    <a:pt x="921423" y="93423"/>
                    <a:pt x="901067" y="115663"/>
                    <a:pt x="869606" y="126166"/>
                  </a:cubicBezTo>
                  <a:cubicBezTo>
                    <a:pt x="848016" y="133579"/>
                    <a:pt x="829510" y="131725"/>
                    <a:pt x="807920" y="126784"/>
                  </a:cubicBezTo>
                  <a:cubicBezTo>
                    <a:pt x="807920" y="126784"/>
                    <a:pt x="749318" y="112574"/>
                    <a:pt x="775226" y="52650"/>
                  </a:cubicBezTo>
                  <a:cubicBezTo>
                    <a:pt x="785712" y="62534"/>
                    <a:pt x="785712" y="62534"/>
                    <a:pt x="785712" y="62534"/>
                  </a:cubicBezTo>
                  <a:cubicBezTo>
                    <a:pt x="785712" y="62534"/>
                    <a:pt x="763505" y="102690"/>
                    <a:pt x="811004" y="113810"/>
                  </a:cubicBezTo>
                  <a:cubicBezTo>
                    <a:pt x="827043" y="117517"/>
                    <a:pt x="843081" y="119370"/>
                    <a:pt x="859120" y="116899"/>
                  </a:cubicBezTo>
                  <a:cubicBezTo>
                    <a:pt x="878243" y="113192"/>
                    <a:pt x="891197" y="99601"/>
                    <a:pt x="902917" y="85392"/>
                  </a:cubicBezTo>
                  <a:cubicBezTo>
                    <a:pt x="915255" y="71183"/>
                    <a:pt x="929905" y="58519"/>
                    <a:pt x="946252" y="49252"/>
                  </a:cubicBezTo>
                  <a:close/>
                  <a:moveTo>
                    <a:pt x="530281" y="27554"/>
                  </a:moveTo>
                  <a:lnTo>
                    <a:pt x="536599" y="34882"/>
                  </a:lnTo>
                  <a:cubicBezTo>
                    <a:pt x="543857" y="46535"/>
                    <a:pt x="549447" y="60260"/>
                    <a:pt x="551452" y="76145"/>
                  </a:cubicBezTo>
                  <a:cubicBezTo>
                    <a:pt x="551452" y="76145"/>
                    <a:pt x="560704" y="161273"/>
                    <a:pt x="484215" y="198903"/>
                  </a:cubicBezTo>
                  <a:cubicBezTo>
                    <a:pt x="484215" y="198903"/>
                    <a:pt x="407109" y="230364"/>
                    <a:pt x="371332" y="169910"/>
                  </a:cubicBezTo>
                  <a:cubicBezTo>
                    <a:pt x="360537" y="151404"/>
                    <a:pt x="359149" y="125958"/>
                    <a:pt x="365240" y="102671"/>
                  </a:cubicBezTo>
                  <a:lnTo>
                    <a:pt x="369164" y="93968"/>
                  </a:lnTo>
                  <a:lnTo>
                    <a:pt x="387888" y="83805"/>
                  </a:lnTo>
                  <a:lnTo>
                    <a:pt x="385519" y="87865"/>
                  </a:lnTo>
                  <a:cubicBezTo>
                    <a:pt x="378734" y="102671"/>
                    <a:pt x="375033" y="116858"/>
                    <a:pt x="377501" y="132898"/>
                  </a:cubicBezTo>
                  <a:cubicBezTo>
                    <a:pt x="379351" y="144618"/>
                    <a:pt x="383668" y="155105"/>
                    <a:pt x="389837" y="164975"/>
                  </a:cubicBezTo>
                  <a:cubicBezTo>
                    <a:pt x="400324" y="181631"/>
                    <a:pt x="413894" y="193968"/>
                    <a:pt x="434251" y="195819"/>
                  </a:cubicBezTo>
                  <a:cubicBezTo>
                    <a:pt x="457691" y="197669"/>
                    <a:pt x="481747" y="192734"/>
                    <a:pt x="500869" y="178547"/>
                  </a:cubicBezTo>
                  <a:cubicBezTo>
                    <a:pt x="500869" y="178547"/>
                    <a:pt x="558853" y="134748"/>
                    <a:pt x="533563" y="61340"/>
                  </a:cubicBezTo>
                  <a:cubicBezTo>
                    <a:pt x="533563" y="61340"/>
                    <a:pt x="531944" y="56212"/>
                    <a:pt x="527896" y="48597"/>
                  </a:cubicBezTo>
                  <a:lnTo>
                    <a:pt x="515790" y="32052"/>
                  </a:lnTo>
                  <a:close/>
                  <a:moveTo>
                    <a:pt x="598466" y="11329"/>
                  </a:moveTo>
                  <a:lnTo>
                    <a:pt x="598459" y="14218"/>
                  </a:lnTo>
                  <a:cubicBezTo>
                    <a:pt x="599412" y="21242"/>
                    <a:pt x="600761" y="25520"/>
                    <a:pt x="600761" y="25520"/>
                  </a:cubicBezTo>
                  <a:cubicBezTo>
                    <a:pt x="630976" y="95206"/>
                    <a:pt x="706819" y="74239"/>
                    <a:pt x="706819" y="74239"/>
                  </a:cubicBezTo>
                  <a:lnTo>
                    <a:pt x="703736" y="89039"/>
                  </a:lnTo>
                  <a:cubicBezTo>
                    <a:pt x="684621" y="97056"/>
                    <a:pt x="662423" y="93972"/>
                    <a:pt x="662423" y="93972"/>
                  </a:cubicBezTo>
                  <a:cubicBezTo>
                    <a:pt x="619876" y="84106"/>
                    <a:pt x="600144" y="52038"/>
                    <a:pt x="600144" y="52038"/>
                  </a:cubicBezTo>
                  <a:cubicBezTo>
                    <a:pt x="594132" y="42633"/>
                    <a:pt x="589623" y="32304"/>
                    <a:pt x="586743" y="21598"/>
                  </a:cubicBezTo>
                  <a:lnTo>
                    <a:pt x="585744" y="12611"/>
                  </a:lnTo>
                  <a:close/>
                  <a:moveTo>
                    <a:pt x="821940" y="9354"/>
                  </a:moveTo>
                  <a:lnTo>
                    <a:pt x="835481" y="10719"/>
                  </a:lnTo>
                  <a:lnTo>
                    <a:pt x="835692" y="13803"/>
                  </a:lnTo>
                  <a:cubicBezTo>
                    <a:pt x="835692" y="13803"/>
                    <a:pt x="823976" y="15653"/>
                    <a:pt x="823976" y="15653"/>
                  </a:cubicBezTo>
                  <a:close/>
                  <a:moveTo>
                    <a:pt x="651272" y="6006"/>
                  </a:moveTo>
                  <a:lnTo>
                    <a:pt x="650023" y="9592"/>
                  </a:lnTo>
                  <a:cubicBezTo>
                    <a:pt x="650023" y="9592"/>
                    <a:pt x="651255" y="43485"/>
                    <a:pt x="688244" y="38555"/>
                  </a:cubicBezTo>
                  <a:cubicBezTo>
                    <a:pt x="688244" y="38555"/>
                    <a:pt x="705505" y="36706"/>
                    <a:pt x="716601" y="25614"/>
                  </a:cubicBezTo>
                  <a:cubicBezTo>
                    <a:pt x="722767" y="43485"/>
                    <a:pt x="722767" y="43485"/>
                    <a:pt x="722767" y="43485"/>
                  </a:cubicBezTo>
                  <a:cubicBezTo>
                    <a:pt x="722767" y="43485"/>
                    <a:pt x="682696" y="65668"/>
                    <a:pt x="651872" y="45333"/>
                  </a:cubicBezTo>
                  <a:cubicBezTo>
                    <a:pt x="651872" y="45333"/>
                    <a:pt x="642933" y="35782"/>
                    <a:pt x="639234" y="21301"/>
                  </a:cubicBezTo>
                  <a:lnTo>
                    <a:pt x="639322" y="7210"/>
                  </a:lnTo>
                  <a:close/>
                  <a:moveTo>
                    <a:pt x="769302" y="4047"/>
                  </a:moveTo>
                  <a:lnTo>
                    <a:pt x="783556" y="5484"/>
                  </a:lnTo>
                  <a:lnTo>
                    <a:pt x="783337" y="6114"/>
                  </a:lnTo>
                  <a:cubicBezTo>
                    <a:pt x="782779" y="8831"/>
                    <a:pt x="782663" y="10720"/>
                    <a:pt x="782663" y="10720"/>
                  </a:cubicBezTo>
                  <a:cubicBezTo>
                    <a:pt x="785129" y="55738"/>
                    <a:pt x="813493" y="45871"/>
                    <a:pt x="813493" y="45871"/>
                  </a:cubicBezTo>
                  <a:cubicBezTo>
                    <a:pt x="836308" y="40937"/>
                    <a:pt x="846482" y="28912"/>
                    <a:pt x="850953" y="18120"/>
                  </a:cubicBezTo>
                  <a:lnTo>
                    <a:pt x="852275" y="12412"/>
                  </a:lnTo>
                  <a:lnTo>
                    <a:pt x="865105" y="13705"/>
                  </a:lnTo>
                  <a:lnTo>
                    <a:pt x="866268" y="14066"/>
                  </a:lnTo>
                  <a:lnTo>
                    <a:pt x="866243" y="16655"/>
                  </a:lnTo>
                  <a:cubicBezTo>
                    <a:pt x="860780" y="40937"/>
                    <a:pt x="843091" y="52038"/>
                    <a:pt x="843091" y="52038"/>
                  </a:cubicBezTo>
                  <a:cubicBezTo>
                    <a:pt x="796844" y="82256"/>
                    <a:pt x="777730" y="39088"/>
                    <a:pt x="777730" y="39088"/>
                  </a:cubicBezTo>
                  <a:cubicBezTo>
                    <a:pt x="773106" y="30146"/>
                    <a:pt x="769406" y="19970"/>
                    <a:pt x="768712" y="9949"/>
                  </a:cubicBezTo>
                  <a:close/>
                  <a:moveTo>
                    <a:pt x="729158" y="0"/>
                  </a:moveTo>
                  <a:lnTo>
                    <a:pt x="747981" y="1898"/>
                  </a:lnTo>
                  <a:lnTo>
                    <a:pt x="750045" y="6743"/>
                  </a:lnTo>
                  <a:cubicBezTo>
                    <a:pt x="755285" y="23304"/>
                    <a:pt x="758522" y="46874"/>
                    <a:pt x="750507" y="74912"/>
                  </a:cubicBezTo>
                  <a:cubicBezTo>
                    <a:pt x="750507" y="74912"/>
                    <a:pt x="729547" y="138382"/>
                    <a:pt x="661736" y="145161"/>
                  </a:cubicBezTo>
                  <a:cubicBezTo>
                    <a:pt x="661736" y="145161"/>
                    <a:pt x="605637" y="158101"/>
                    <a:pt x="566183" y="103874"/>
                  </a:cubicBezTo>
                  <a:lnTo>
                    <a:pt x="569265" y="89701"/>
                  </a:lnTo>
                  <a:cubicBezTo>
                    <a:pt x="569265" y="89701"/>
                    <a:pt x="598240" y="141464"/>
                    <a:pt x="677147" y="127290"/>
                  </a:cubicBezTo>
                  <a:cubicBezTo>
                    <a:pt x="677147" y="127290"/>
                    <a:pt x="734479" y="111269"/>
                    <a:pt x="738178" y="38555"/>
                  </a:cubicBezTo>
                  <a:cubicBezTo>
                    <a:pt x="738178" y="38555"/>
                    <a:pt x="738949" y="22996"/>
                    <a:pt x="733400" y="6897"/>
                  </a:cubicBez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45" name="文本占位符 37"/>
          <p:cNvSpPr>
            <a:spLocks noGrp="1"/>
          </p:cNvSpPr>
          <p:nvPr>
            <p:ph type="body" sz="quarter" idx="10"/>
          </p:nvPr>
        </p:nvSpPr>
        <p:spPr>
          <a:xfrm>
            <a:off x="1436792" y="3121782"/>
            <a:ext cx="4058841" cy="620215"/>
          </a:xfrm>
          <a:prstGeom prst="rect">
            <a:avLst/>
          </a:prstGeom>
        </p:spPr>
        <p:txBody>
          <a:bodyPr anchor="ctr"/>
          <a:lstStyle>
            <a:lvl1pPr marL="0" indent="0" algn="ctr">
              <a:lnSpc>
                <a:spcPct val="100000"/>
              </a:lnSpc>
              <a:spcBef>
                <a:spcPts val="0"/>
              </a:spcBef>
              <a:buNone/>
              <a:defRPr sz="33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2586183804"/>
      </p:ext>
    </p:extLst>
  </p:cSld>
  <p:clrMapOvr>
    <a:masterClrMapping/>
  </p:clrMapOvr>
  <mc:AlternateContent xmlns:mc="http://schemas.openxmlformats.org/markup-compatibility/2006" xmlns:p14="http://schemas.microsoft.com/office/powerpoint/2010/main">
    <mc:Choice Requires="p14">
      <p:transition p14:dur="0" advTm="6000"/>
    </mc:Choice>
    <mc:Fallback xmlns="">
      <p:transition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45">
                                            <p:txEl>
                                              <p:pRg st="0" end="0"/>
                                            </p:txEl>
                                          </p:spTgt>
                                        </p:tgtEl>
                                        <p:attrNameLst>
                                          <p:attrName>style.visibility</p:attrName>
                                        </p:attrNameLst>
                                      </p:cBhvr>
                                      <p:to>
                                        <p:strVal val="visible"/>
                                      </p:to>
                                    </p:set>
                                    <p:animEffect transition="in" filter="barn(outVertical)">
                                      <p:cBhvr>
                                        <p:cTn id="28" dur="1000"/>
                                        <p:tgtEl>
                                          <p:spTgt spid="45">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45" grpId="0" bui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过渡页-2">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3491373" y="1252292"/>
            <a:ext cx="977204" cy="1522810"/>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grpSp>
        <p:nvGrpSpPr>
          <p:cNvPr id="35" name="组合 34"/>
          <p:cNvGrpSpPr/>
          <p:nvPr userDrawn="1"/>
        </p:nvGrpSpPr>
        <p:grpSpPr>
          <a:xfrm>
            <a:off x="2919137" y="1721520"/>
            <a:ext cx="1080000" cy="1080000"/>
            <a:chOff x="4236869" y="2462770"/>
            <a:chExt cx="1350694" cy="1350694"/>
          </a:xfrm>
        </p:grpSpPr>
        <p:sp>
          <p:nvSpPr>
            <p:cNvPr id="37" name="椭圆 36"/>
            <p:cNvSpPr/>
            <p:nvPr/>
          </p:nvSpPr>
          <p:spPr>
            <a:xfrm>
              <a:off x="4236869"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任意多边形 37"/>
            <p:cNvSpPr>
              <a:spLocks/>
            </p:cNvSpPr>
            <p:nvPr/>
          </p:nvSpPr>
          <p:spPr bwMode="auto">
            <a:xfrm>
              <a:off x="4295195" y="2481835"/>
              <a:ext cx="1178119" cy="1216246"/>
            </a:xfrm>
            <a:custGeom>
              <a:avLst/>
              <a:gdLst>
                <a:gd name="connsiteX0" fmla="*/ 797028 w 1207718"/>
                <a:gd name="connsiteY0" fmla="*/ 1010669 h 1233607"/>
                <a:gd name="connsiteX1" fmla="*/ 805533 w 1207718"/>
                <a:gd name="connsiteY1" fmla="*/ 1026332 h 1233607"/>
                <a:gd name="connsiteX2" fmla="*/ 832138 w 1207718"/>
                <a:gd name="connsiteY2" fmla="*/ 1048400 h 1233607"/>
                <a:gd name="connsiteX3" fmla="*/ 845652 w 1207718"/>
                <a:gd name="connsiteY3" fmla="*/ 1052596 h 1233607"/>
                <a:gd name="connsiteX4" fmla="*/ 843388 w 1207718"/>
                <a:gd name="connsiteY4" fmla="*/ 1044277 h 1233607"/>
                <a:gd name="connsiteX5" fmla="*/ 828977 w 1207718"/>
                <a:gd name="connsiteY5" fmla="*/ 1025729 h 1233607"/>
                <a:gd name="connsiteX6" fmla="*/ 803578 w 1207718"/>
                <a:gd name="connsiteY6" fmla="*/ 1011462 h 1233607"/>
                <a:gd name="connsiteX7" fmla="*/ 1139851 w 1207718"/>
                <a:gd name="connsiteY7" fmla="*/ 803200 h 1233607"/>
                <a:gd name="connsiteX8" fmla="*/ 1127466 w 1207718"/>
                <a:gd name="connsiteY8" fmla="*/ 836098 h 1233607"/>
                <a:gd name="connsiteX9" fmla="*/ 1202937 w 1207718"/>
                <a:gd name="connsiteY9" fmla="*/ 883704 h 1233607"/>
                <a:gd name="connsiteX10" fmla="*/ 1187455 w 1207718"/>
                <a:gd name="connsiteY10" fmla="*/ 963434 h 1233607"/>
                <a:gd name="connsiteX11" fmla="*/ 1125918 w 1207718"/>
                <a:gd name="connsiteY11" fmla="*/ 982785 h 1233607"/>
                <a:gd name="connsiteX12" fmla="*/ 1077540 w 1207718"/>
                <a:gd name="connsiteY12" fmla="*/ 927052 h 1233607"/>
                <a:gd name="connsiteX13" fmla="*/ 1091086 w 1207718"/>
                <a:gd name="connsiteY13" fmla="*/ 880608 h 1233607"/>
                <a:gd name="connsiteX14" fmla="*/ 1138690 w 1207718"/>
                <a:gd name="connsiteY14" fmla="*/ 852741 h 1233607"/>
                <a:gd name="connsiteX15" fmla="*/ 1126305 w 1207718"/>
                <a:gd name="connsiteY15" fmla="*/ 865900 h 1233607"/>
                <a:gd name="connsiteX16" fmla="*/ 1151849 w 1207718"/>
                <a:gd name="connsiteY16" fmla="*/ 863578 h 1233607"/>
                <a:gd name="connsiteX17" fmla="*/ 1187455 w 1207718"/>
                <a:gd name="connsiteY17" fmla="*/ 886026 h 1233607"/>
                <a:gd name="connsiteX18" fmla="*/ 1175071 w 1207718"/>
                <a:gd name="connsiteY18" fmla="*/ 954145 h 1233607"/>
                <a:gd name="connsiteX19" fmla="*/ 1157654 w 1207718"/>
                <a:gd name="connsiteY19" fmla="*/ 906152 h 1233607"/>
                <a:gd name="connsiteX20" fmla="*/ 1149914 w 1207718"/>
                <a:gd name="connsiteY20" fmla="*/ 923956 h 1233607"/>
                <a:gd name="connsiteX21" fmla="*/ 1130175 w 1207718"/>
                <a:gd name="connsiteY21" fmla="*/ 891445 h 1233607"/>
                <a:gd name="connsiteX22" fmla="*/ 1126692 w 1207718"/>
                <a:gd name="connsiteY22" fmla="*/ 923569 h 1233607"/>
                <a:gd name="connsiteX23" fmla="*/ 1089151 w 1207718"/>
                <a:gd name="connsiteY23" fmla="*/ 918150 h 1233607"/>
                <a:gd name="connsiteX24" fmla="*/ 1136755 w 1207718"/>
                <a:gd name="connsiteY24" fmla="*/ 978915 h 1233607"/>
                <a:gd name="connsiteX25" fmla="*/ 1197905 w 1207718"/>
                <a:gd name="connsiteY25" fmla="*/ 920860 h 1233607"/>
                <a:gd name="connsiteX26" fmla="*/ 1185133 w 1207718"/>
                <a:gd name="connsiteY26" fmla="*/ 870545 h 1233607"/>
                <a:gd name="connsiteX27" fmla="*/ 1116629 w 1207718"/>
                <a:gd name="connsiteY27" fmla="*/ 850806 h 1233607"/>
                <a:gd name="connsiteX28" fmla="*/ 1063607 w 1207718"/>
                <a:gd name="connsiteY28" fmla="*/ 892606 h 1233607"/>
                <a:gd name="connsiteX29" fmla="*/ 1047739 w 1207718"/>
                <a:gd name="connsiteY29" fmla="*/ 1009104 h 1233607"/>
                <a:gd name="connsiteX30" fmla="*/ 1047919 w 1207718"/>
                <a:gd name="connsiteY30" fmla="*/ 1012784 h 1233607"/>
                <a:gd name="connsiteX31" fmla="*/ 1048194 w 1207718"/>
                <a:gd name="connsiteY31" fmla="*/ 1015646 h 1233607"/>
                <a:gd name="connsiteX32" fmla="*/ 1048064 w 1207718"/>
                <a:gd name="connsiteY32" fmla="*/ 1015756 h 1233607"/>
                <a:gd name="connsiteX33" fmla="*/ 1055092 w 1207718"/>
                <a:gd name="connsiteY33" fmla="*/ 1159275 h 1233607"/>
                <a:gd name="connsiteX34" fmla="*/ 1057104 w 1207718"/>
                <a:gd name="connsiteY34" fmla="*/ 1195964 h 1233607"/>
                <a:gd name="connsiteX35" fmla="*/ 1048154 w 1207718"/>
                <a:gd name="connsiteY35" fmla="*/ 1203349 h 1233607"/>
                <a:gd name="connsiteX36" fmla="*/ 1045803 w 1207718"/>
                <a:gd name="connsiteY36" fmla="*/ 1160049 h 1233607"/>
                <a:gd name="connsiteX37" fmla="*/ 1044438 w 1207718"/>
                <a:gd name="connsiteY37" fmla="*/ 1139514 h 1233607"/>
                <a:gd name="connsiteX38" fmla="*/ 1029272 w 1207718"/>
                <a:gd name="connsiteY38" fmla="*/ 1117488 h 1233607"/>
                <a:gd name="connsiteX39" fmla="*/ 944773 w 1207718"/>
                <a:gd name="connsiteY39" fmla="*/ 1102793 h 1233607"/>
                <a:gd name="connsiteX40" fmla="*/ 965666 w 1207718"/>
                <a:gd name="connsiteY40" fmla="*/ 1056351 h 1233607"/>
                <a:gd name="connsiteX41" fmla="*/ 1013644 w 1207718"/>
                <a:gd name="connsiteY41" fmla="*/ 1075315 h 1233607"/>
                <a:gd name="connsiteX42" fmla="*/ 995072 w 1207718"/>
                <a:gd name="connsiteY42" fmla="*/ 1042418 h 1233607"/>
                <a:gd name="connsiteX43" fmla="*/ 1037923 w 1207718"/>
                <a:gd name="connsiteY43" fmla="*/ 1067187 h 1233607"/>
                <a:gd name="connsiteX44" fmla="*/ 1039903 w 1207718"/>
                <a:gd name="connsiteY44" fmla="*/ 1071327 h 1233607"/>
                <a:gd name="connsiteX45" fmla="*/ 1039895 w 1207718"/>
                <a:gd name="connsiteY45" fmla="*/ 1071205 h 1233607"/>
                <a:gd name="connsiteX46" fmla="*/ 1040146 w 1207718"/>
                <a:gd name="connsiteY46" fmla="*/ 1016343 h 1233607"/>
                <a:gd name="connsiteX47" fmla="*/ 1038900 w 1207718"/>
                <a:gd name="connsiteY47" fmla="*/ 1014873 h 1233607"/>
                <a:gd name="connsiteX48" fmla="*/ 1006759 w 1207718"/>
                <a:gd name="connsiteY48" fmla="*/ 909653 h 1233607"/>
                <a:gd name="connsiteX49" fmla="*/ 909946 w 1207718"/>
                <a:gd name="connsiteY49" fmla="*/ 857817 h 1233607"/>
                <a:gd name="connsiteX50" fmla="*/ 826299 w 1207718"/>
                <a:gd name="connsiteY50" fmla="*/ 883348 h 1233607"/>
                <a:gd name="connsiteX51" fmla="*/ 785251 w 1207718"/>
                <a:gd name="connsiteY51" fmla="*/ 960329 h 1233607"/>
                <a:gd name="connsiteX52" fmla="*/ 789020 w 1207718"/>
                <a:gd name="connsiteY52" fmla="*/ 995924 h 1233607"/>
                <a:gd name="connsiteX53" fmla="*/ 791499 w 1207718"/>
                <a:gd name="connsiteY53" fmla="*/ 1000489 h 1233607"/>
                <a:gd name="connsiteX54" fmla="*/ 806625 w 1207718"/>
                <a:gd name="connsiteY54" fmla="*/ 1002418 h 1233607"/>
                <a:gd name="connsiteX55" fmla="*/ 835169 w 1207718"/>
                <a:gd name="connsiteY55" fmla="*/ 1018765 h 1233607"/>
                <a:gd name="connsiteX56" fmla="*/ 851824 w 1207718"/>
                <a:gd name="connsiteY56" fmla="*/ 1040239 h 1233607"/>
                <a:gd name="connsiteX57" fmla="*/ 856058 w 1207718"/>
                <a:gd name="connsiteY57" fmla="*/ 1055827 h 1233607"/>
                <a:gd name="connsiteX58" fmla="*/ 866186 w 1207718"/>
                <a:gd name="connsiteY58" fmla="*/ 1058972 h 1233607"/>
                <a:gd name="connsiteX59" fmla="*/ 944024 w 1207718"/>
                <a:gd name="connsiteY59" fmla="*/ 994757 h 1233607"/>
                <a:gd name="connsiteX60" fmla="*/ 940539 w 1207718"/>
                <a:gd name="connsiteY60" fmla="*/ 969226 h 1233607"/>
                <a:gd name="connsiteX61" fmla="*/ 911107 w 1207718"/>
                <a:gd name="connsiteY61" fmla="*/ 954526 h 1233607"/>
                <a:gd name="connsiteX62" fmla="*/ 895230 w 1207718"/>
                <a:gd name="connsiteY62" fmla="*/ 974642 h 1233607"/>
                <a:gd name="connsiteX63" fmla="*/ 916529 w 1207718"/>
                <a:gd name="connsiteY63" fmla="*/ 981218 h 1233607"/>
                <a:gd name="connsiteX64" fmla="*/ 877417 w 1207718"/>
                <a:gd name="connsiteY64" fmla="*/ 983926 h 1233607"/>
                <a:gd name="connsiteX65" fmla="*/ 894068 w 1207718"/>
                <a:gd name="connsiteY65" fmla="*/ 937118 h 1233607"/>
                <a:gd name="connsiteX66" fmla="*/ 864637 w 1207718"/>
                <a:gd name="connsiteY66" fmla="*/ 926674 h 1233607"/>
                <a:gd name="connsiteX67" fmla="*/ 826299 w 1207718"/>
                <a:gd name="connsiteY67" fmla="*/ 939439 h 1233607"/>
                <a:gd name="connsiteX68" fmla="*/ 822040 w 1207718"/>
                <a:gd name="connsiteY68" fmla="*/ 947563 h 1233607"/>
                <a:gd name="connsiteX69" fmla="*/ 838304 w 1207718"/>
                <a:gd name="connsiteY69" fmla="*/ 980831 h 1233607"/>
                <a:gd name="connsiteX70" fmla="*/ 854182 w 1207718"/>
                <a:gd name="connsiteY70" fmla="*/ 979284 h 1233607"/>
                <a:gd name="connsiteX71" fmla="*/ 864250 w 1207718"/>
                <a:gd name="connsiteY71" fmla="*/ 967292 h 1233607"/>
                <a:gd name="connsiteX72" fmla="*/ 863088 w 1207718"/>
                <a:gd name="connsiteY72" fmla="*/ 954913 h 1233607"/>
                <a:gd name="connsiteX73" fmla="*/ 853794 w 1207718"/>
                <a:gd name="connsiteY73" fmla="*/ 947563 h 1233607"/>
                <a:gd name="connsiteX74" fmla="*/ 838691 w 1207718"/>
                <a:gd name="connsiteY74" fmla="*/ 955300 h 1233607"/>
                <a:gd name="connsiteX75" fmla="*/ 844500 w 1207718"/>
                <a:gd name="connsiteY75" fmla="*/ 966518 h 1233607"/>
                <a:gd name="connsiteX76" fmla="*/ 853020 w 1207718"/>
                <a:gd name="connsiteY76" fmla="*/ 962263 h 1233607"/>
                <a:gd name="connsiteX77" fmla="*/ 852633 w 1207718"/>
                <a:gd name="connsiteY77" fmla="*/ 958394 h 1233607"/>
                <a:gd name="connsiteX78" fmla="*/ 846437 w 1207718"/>
                <a:gd name="connsiteY78" fmla="*/ 956847 h 1233607"/>
                <a:gd name="connsiteX79" fmla="*/ 850696 w 1207718"/>
                <a:gd name="connsiteY79" fmla="*/ 952592 h 1233607"/>
                <a:gd name="connsiteX80" fmla="*/ 855731 w 1207718"/>
                <a:gd name="connsiteY80" fmla="*/ 956073 h 1233607"/>
                <a:gd name="connsiteX81" fmla="*/ 856505 w 1207718"/>
                <a:gd name="connsiteY81" fmla="*/ 963423 h 1233607"/>
                <a:gd name="connsiteX82" fmla="*/ 843726 w 1207718"/>
                <a:gd name="connsiteY82" fmla="*/ 969999 h 1233607"/>
                <a:gd name="connsiteX83" fmla="*/ 835206 w 1207718"/>
                <a:gd name="connsiteY83" fmla="*/ 954526 h 1233607"/>
                <a:gd name="connsiteX84" fmla="*/ 854569 w 1207718"/>
                <a:gd name="connsiteY84" fmla="*/ 944081 h 1233607"/>
                <a:gd name="connsiteX85" fmla="*/ 866186 w 1207718"/>
                <a:gd name="connsiteY85" fmla="*/ 953366 h 1233607"/>
                <a:gd name="connsiteX86" fmla="*/ 867348 w 1207718"/>
                <a:gd name="connsiteY86" fmla="*/ 968065 h 1233607"/>
                <a:gd name="connsiteX87" fmla="*/ 855731 w 1207718"/>
                <a:gd name="connsiteY87" fmla="*/ 982378 h 1233607"/>
                <a:gd name="connsiteX88" fmla="*/ 837530 w 1207718"/>
                <a:gd name="connsiteY88" fmla="*/ 983926 h 1233607"/>
                <a:gd name="connsiteX89" fmla="*/ 817393 w 1207718"/>
                <a:gd name="connsiteY89" fmla="*/ 946402 h 1233607"/>
                <a:gd name="connsiteX90" fmla="*/ 819329 w 1207718"/>
                <a:gd name="connsiteY90" fmla="*/ 941760 h 1233607"/>
                <a:gd name="connsiteX91" fmla="*/ 866186 w 1207718"/>
                <a:gd name="connsiteY91" fmla="*/ 911200 h 1233607"/>
                <a:gd name="connsiteX92" fmla="*/ 902201 w 1207718"/>
                <a:gd name="connsiteY92" fmla="*/ 923966 h 1233607"/>
                <a:gd name="connsiteX93" fmla="*/ 930083 w 1207718"/>
                <a:gd name="connsiteY93" fmla="*/ 880253 h 1233607"/>
                <a:gd name="connsiteX94" fmla="*/ 947122 w 1207718"/>
                <a:gd name="connsiteY94" fmla="*/ 906558 h 1233607"/>
                <a:gd name="connsiteX95" fmla="*/ 927759 w 1207718"/>
                <a:gd name="connsiteY95" fmla="*/ 898822 h 1233607"/>
                <a:gd name="connsiteX96" fmla="*/ 922338 w 1207718"/>
                <a:gd name="connsiteY96" fmla="*/ 925126 h 1233607"/>
                <a:gd name="connsiteX97" fmla="*/ 942475 w 1207718"/>
                <a:gd name="connsiteY97" fmla="*/ 952592 h 1233607"/>
                <a:gd name="connsiteX98" fmla="*/ 953705 w 1207718"/>
                <a:gd name="connsiteY98" fmla="*/ 995918 h 1233607"/>
                <a:gd name="connsiteX99" fmla="*/ 865412 w 1207718"/>
                <a:gd name="connsiteY99" fmla="*/ 1068256 h 1233607"/>
                <a:gd name="connsiteX100" fmla="*/ 858599 w 1207718"/>
                <a:gd name="connsiteY100" fmla="*/ 1066164 h 1233607"/>
                <a:gd name="connsiteX101" fmla="*/ 855525 w 1207718"/>
                <a:gd name="connsiteY101" fmla="*/ 1091456 h 1233607"/>
                <a:gd name="connsiteX102" fmla="*/ 842136 w 1207718"/>
                <a:gd name="connsiteY102" fmla="*/ 1115106 h 1233607"/>
                <a:gd name="connsiteX103" fmla="*/ 804206 w 1207718"/>
                <a:gd name="connsiteY103" fmla="*/ 1134451 h 1233607"/>
                <a:gd name="connsiteX104" fmla="*/ 801884 w 1207718"/>
                <a:gd name="connsiteY104" fmla="*/ 1134451 h 1233607"/>
                <a:gd name="connsiteX105" fmla="*/ 751183 w 1207718"/>
                <a:gd name="connsiteY105" fmla="*/ 1123231 h 1233607"/>
                <a:gd name="connsiteX106" fmla="*/ 765503 w 1207718"/>
                <a:gd name="connsiteY106" fmla="*/ 1122457 h 1233607"/>
                <a:gd name="connsiteX107" fmla="*/ 763568 w 1207718"/>
                <a:gd name="connsiteY107" fmla="*/ 1120909 h 1233607"/>
                <a:gd name="connsiteX108" fmla="*/ 763568 w 1207718"/>
                <a:gd name="connsiteY108" fmla="*/ 1120522 h 1233607"/>
                <a:gd name="connsiteX109" fmla="*/ 738411 w 1207718"/>
                <a:gd name="connsiteY109" fmla="*/ 1098468 h 1233607"/>
                <a:gd name="connsiteX110" fmla="*/ 753505 w 1207718"/>
                <a:gd name="connsiteY110" fmla="*/ 1108141 h 1233607"/>
                <a:gd name="connsiteX111" fmla="*/ 737636 w 1207718"/>
                <a:gd name="connsiteY111" fmla="*/ 1072159 h 1233607"/>
                <a:gd name="connsiteX112" fmla="*/ 745764 w 1207718"/>
                <a:gd name="connsiteY112" fmla="*/ 1086474 h 1233607"/>
                <a:gd name="connsiteX113" fmla="*/ 751570 w 1207718"/>
                <a:gd name="connsiteY113" fmla="*/ 1050879 h 1233607"/>
                <a:gd name="connsiteX114" fmla="*/ 751183 w 1207718"/>
                <a:gd name="connsiteY114" fmla="*/ 1063260 h 1233607"/>
                <a:gd name="connsiteX115" fmla="*/ 772857 w 1207718"/>
                <a:gd name="connsiteY115" fmla="*/ 1048170 h 1233607"/>
                <a:gd name="connsiteX116" fmla="*/ 765503 w 1207718"/>
                <a:gd name="connsiteY116" fmla="*/ 1055908 h 1233607"/>
                <a:gd name="connsiteX117" fmla="*/ 783694 w 1207718"/>
                <a:gd name="connsiteY117" fmla="*/ 1070611 h 1233607"/>
                <a:gd name="connsiteX118" fmla="*/ 764342 w 1207718"/>
                <a:gd name="connsiteY118" fmla="*/ 1065581 h 1233607"/>
                <a:gd name="connsiteX119" fmla="*/ 769760 w 1207718"/>
                <a:gd name="connsiteY119" fmla="*/ 1113558 h 1233607"/>
                <a:gd name="connsiteX120" fmla="*/ 803432 w 1207718"/>
                <a:gd name="connsiteY120" fmla="*/ 1124778 h 1233607"/>
                <a:gd name="connsiteX121" fmla="*/ 835169 w 1207718"/>
                <a:gd name="connsiteY121" fmla="*/ 1108915 h 1233607"/>
                <a:gd name="connsiteX122" fmla="*/ 849344 w 1207718"/>
                <a:gd name="connsiteY122" fmla="*/ 1066161 h 1233607"/>
                <a:gd name="connsiteX123" fmla="*/ 848501 w 1207718"/>
                <a:gd name="connsiteY123" fmla="*/ 1063063 h 1233607"/>
                <a:gd name="connsiteX124" fmla="*/ 827637 w 1207718"/>
                <a:gd name="connsiteY124" fmla="*/ 1056657 h 1233607"/>
                <a:gd name="connsiteX125" fmla="*/ 798175 w 1207718"/>
                <a:gd name="connsiteY125" fmla="*/ 1032328 h 1233607"/>
                <a:gd name="connsiteX126" fmla="*/ 785672 w 1207718"/>
                <a:gd name="connsiteY126" fmla="*/ 1009295 h 1233607"/>
                <a:gd name="connsiteX127" fmla="*/ 774405 w 1207718"/>
                <a:gd name="connsiteY127" fmla="*/ 1007932 h 1233607"/>
                <a:gd name="connsiteX128" fmla="*/ 723316 w 1207718"/>
                <a:gd name="connsiteY128" fmla="*/ 1033468 h 1233607"/>
                <a:gd name="connsiteX129" fmla="*/ 703577 w 1207718"/>
                <a:gd name="connsiteY129" fmla="*/ 1095760 h 1233607"/>
                <a:gd name="connsiteX130" fmla="*/ 742668 w 1207718"/>
                <a:gd name="connsiteY130" fmla="*/ 1154570 h 1233607"/>
                <a:gd name="connsiteX131" fmla="*/ 829364 w 1207718"/>
                <a:gd name="connsiteY131" fmla="*/ 1176624 h 1233607"/>
                <a:gd name="connsiteX132" fmla="*/ 865062 w 1207718"/>
                <a:gd name="connsiteY132" fmla="*/ 1180970 h 1233607"/>
                <a:gd name="connsiteX133" fmla="*/ 859620 w 1207718"/>
                <a:gd name="connsiteY133" fmla="*/ 1177853 h 1233607"/>
                <a:gd name="connsiteX134" fmla="*/ 831764 w 1207718"/>
                <a:gd name="connsiteY134" fmla="*/ 1161205 h 1233607"/>
                <a:gd name="connsiteX135" fmla="*/ 857299 w 1207718"/>
                <a:gd name="connsiteY135" fmla="*/ 1152687 h 1233607"/>
                <a:gd name="connsiteX136" fmla="*/ 859620 w 1207718"/>
                <a:gd name="connsiteY136" fmla="*/ 1118228 h 1233607"/>
                <a:gd name="connsiteX137" fmla="*/ 887862 w 1207718"/>
                <a:gd name="connsiteY137" fmla="*/ 1100805 h 1233607"/>
                <a:gd name="connsiteX138" fmla="*/ 920361 w 1207718"/>
                <a:gd name="connsiteY138" fmla="*/ 1113195 h 1233607"/>
                <a:gd name="connsiteX139" fmla="*/ 919974 w 1207718"/>
                <a:gd name="connsiteY139" fmla="*/ 1141072 h 1233607"/>
                <a:gd name="connsiteX140" fmla="*/ 900243 w 1207718"/>
                <a:gd name="connsiteY140" fmla="*/ 1132166 h 1233607"/>
                <a:gd name="connsiteX141" fmla="*/ 918813 w 1207718"/>
                <a:gd name="connsiteY141" fmla="*/ 1138361 h 1233607"/>
                <a:gd name="connsiteX142" fmla="*/ 916105 w 1207718"/>
                <a:gd name="connsiteY142" fmla="*/ 1116679 h 1233607"/>
                <a:gd name="connsiteX143" fmla="*/ 890184 w 1207718"/>
                <a:gd name="connsiteY143" fmla="*/ 1111259 h 1233607"/>
                <a:gd name="connsiteX144" fmla="*/ 874708 w 1207718"/>
                <a:gd name="connsiteY144" fmla="*/ 1135264 h 1233607"/>
                <a:gd name="connsiteX145" fmla="*/ 928485 w 1207718"/>
                <a:gd name="connsiteY145" fmla="*/ 1198761 h 1233607"/>
                <a:gd name="connsiteX146" fmla="*/ 974524 w 1207718"/>
                <a:gd name="connsiteY146" fmla="*/ 1233607 h 1233607"/>
                <a:gd name="connsiteX147" fmla="*/ 933515 w 1207718"/>
                <a:gd name="connsiteY147" fmla="*/ 1223540 h 1233607"/>
                <a:gd name="connsiteX148" fmla="*/ 887475 w 1207718"/>
                <a:gd name="connsiteY148" fmla="*/ 1220056 h 1233607"/>
                <a:gd name="connsiteX149" fmla="*/ 852269 w 1207718"/>
                <a:gd name="connsiteY149" fmla="*/ 1197212 h 1233607"/>
                <a:gd name="connsiteX150" fmla="*/ 862964 w 1207718"/>
                <a:gd name="connsiteY150" fmla="*/ 1190294 h 1233607"/>
                <a:gd name="connsiteX151" fmla="*/ 828590 w 1207718"/>
                <a:gd name="connsiteY151" fmla="*/ 1186297 h 1233607"/>
                <a:gd name="connsiteX152" fmla="*/ 737249 w 1207718"/>
                <a:gd name="connsiteY152" fmla="*/ 1162696 h 1233607"/>
                <a:gd name="connsiteX153" fmla="*/ 693902 w 1207718"/>
                <a:gd name="connsiteY153" fmla="*/ 1097308 h 1233607"/>
                <a:gd name="connsiteX154" fmla="*/ 716350 w 1207718"/>
                <a:gd name="connsiteY154" fmla="*/ 1027277 h 1233607"/>
                <a:gd name="connsiteX155" fmla="*/ 774018 w 1207718"/>
                <a:gd name="connsiteY155" fmla="*/ 998259 h 1233607"/>
                <a:gd name="connsiteX156" fmla="*/ 780102 w 1207718"/>
                <a:gd name="connsiteY156" fmla="*/ 999035 h 1233607"/>
                <a:gd name="connsiteX157" fmla="*/ 779968 w 1207718"/>
                <a:gd name="connsiteY157" fmla="*/ 998789 h 1233607"/>
                <a:gd name="connsiteX158" fmla="*/ 775957 w 1207718"/>
                <a:gd name="connsiteY158" fmla="*/ 959555 h 1233607"/>
                <a:gd name="connsiteX159" fmla="*/ 820491 w 1207718"/>
                <a:gd name="connsiteY159" fmla="*/ 875998 h 1233607"/>
                <a:gd name="connsiteX160" fmla="*/ 910720 w 1207718"/>
                <a:gd name="connsiteY160" fmla="*/ 848533 h 1233607"/>
                <a:gd name="connsiteX161" fmla="*/ 1014116 w 1207718"/>
                <a:gd name="connsiteY161" fmla="*/ 903850 h 1233607"/>
                <a:gd name="connsiteX162" fmla="*/ 1040566 w 1207718"/>
                <a:gd name="connsiteY162" fmla="*/ 952726 h 1233607"/>
                <a:gd name="connsiteX163" fmla="*/ 1048745 w 1207718"/>
                <a:gd name="connsiteY163" fmla="*/ 906299 h 1233607"/>
                <a:gd name="connsiteX164" fmla="*/ 1064768 w 1207718"/>
                <a:gd name="connsiteY164" fmla="*/ 869771 h 1233607"/>
                <a:gd name="connsiteX165" fmla="*/ 1098826 w 1207718"/>
                <a:gd name="connsiteY165" fmla="*/ 836872 h 1233607"/>
                <a:gd name="connsiteX166" fmla="*/ 1139851 w 1207718"/>
                <a:gd name="connsiteY166" fmla="*/ 803200 h 1233607"/>
                <a:gd name="connsiteX167" fmla="*/ 227318 w 1207718"/>
                <a:gd name="connsiteY167" fmla="*/ 461864 h 1233607"/>
                <a:gd name="connsiteX168" fmla="*/ 235293 w 1207718"/>
                <a:gd name="connsiteY168" fmla="*/ 478988 h 1233607"/>
                <a:gd name="connsiteX169" fmla="*/ 251844 w 1207718"/>
                <a:gd name="connsiteY169" fmla="*/ 494127 h 1233607"/>
                <a:gd name="connsiteX170" fmla="*/ 411439 w 1207718"/>
                <a:gd name="connsiteY170" fmla="*/ 221094 h 1233607"/>
                <a:gd name="connsiteX171" fmla="*/ 404073 w 1207718"/>
                <a:gd name="connsiteY171" fmla="*/ 229868 h 1233607"/>
                <a:gd name="connsiteX172" fmla="*/ 403816 w 1207718"/>
                <a:gd name="connsiteY172" fmla="*/ 230686 h 1233607"/>
                <a:gd name="connsiteX173" fmla="*/ 408691 w 1207718"/>
                <a:gd name="connsiteY173" fmla="*/ 226996 h 1233607"/>
                <a:gd name="connsiteX174" fmla="*/ 442761 w 1207718"/>
                <a:gd name="connsiteY174" fmla="*/ 184747 h 1233607"/>
                <a:gd name="connsiteX175" fmla="*/ 441340 w 1207718"/>
                <a:gd name="connsiteY175" fmla="*/ 185479 h 1233607"/>
                <a:gd name="connsiteX176" fmla="*/ 431703 w 1207718"/>
                <a:gd name="connsiteY176" fmla="*/ 196958 h 1233607"/>
                <a:gd name="connsiteX177" fmla="*/ 428965 w 1207718"/>
                <a:gd name="connsiteY177" fmla="*/ 212872 h 1233607"/>
                <a:gd name="connsiteX178" fmla="*/ 402449 w 1207718"/>
                <a:gd name="connsiteY178" fmla="*/ 241072 h 1233607"/>
                <a:gd name="connsiteX179" fmla="*/ 400394 w 1207718"/>
                <a:gd name="connsiteY179" fmla="*/ 241593 h 1233607"/>
                <a:gd name="connsiteX180" fmla="*/ 396154 w 1207718"/>
                <a:gd name="connsiteY180" fmla="*/ 255104 h 1233607"/>
                <a:gd name="connsiteX181" fmla="*/ 405739 w 1207718"/>
                <a:gd name="connsiteY181" fmla="*/ 251568 h 1233607"/>
                <a:gd name="connsiteX182" fmla="*/ 443674 w 1207718"/>
                <a:gd name="connsiteY182" fmla="*/ 205520 h 1233607"/>
                <a:gd name="connsiteX183" fmla="*/ 344821 w 1207718"/>
                <a:gd name="connsiteY183" fmla="*/ 145964 h 1233607"/>
                <a:gd name="connsiteX184" fmla="*/ 330644 w 1207718"/>
                <a:gd name="connsiteY184" fmla="*/ 148249 h 1233607"/>
                <a:gd name="connsiteX185" fmla="*/ 309742 w 1207718"/>
                <a:gd name="connsiteY185" fmla="*/ 234542 h 1233607"/>
                <a:gd name="connsiteX186" fmla="*/ 380942 w 1207718"/>
                <a:gd name="connsiteY186" fmla="*/ 260716 h 1233607"/>
                <a:gd name="connsiteX187" fmla="*/ 382665 w 1207718"/>
                <a:gd name="connsiteY187" fmla="*/ 260081 h 1233607"/>
                <a:gd name="connsiteX188" fmla="*/ 387420 w 1207718"/>
                <a:gd name="connsiteY188" fmla="*/ 244879 h 1233607"/>
                <a:gd name="connsiteX189" fmla="*/ 385526 w 1207718"/>
                <a:gd name="connsiteY189" fmla="*/ 245359 h 1233607"/>
                <a:gd name="connsiteX190" fmla="*/ 370127 w 1207718"/>
                <a:gd name="connsiteY190" fmla="*/ 241120 h 1233607"/>
                <a:gd name="connsiteX191" fmla="*/ 388985 w 1207718"/>
                <a:gd name="connsiteY191" fmla="*/ 239876 h 1233607"/>
                <a:gd name="connsiteX192" fmla="*/ 393918 w 1207718"/>
                <a:gd name="connsiteY192" fmla="*/ 224106 h 1233607"/>
                <a:gd name="connsiteX193" fmla="*/ 417670 w 1207718"/>
                <a:gd name="connsiteY193" fmla="*/ 195703 h 1233607"/>
                <a:gd name="connsiteX194" fmla="*/ 417352 w 1207718"/>
                <a:gd name="connsiteY194" fmla="*/ 183850 h 1233607"/>
                <a:gd name="connsiteX195" fmla="*/ 393353 w 1207718"/>
                <a:gd name="connsiteY195" fmla="*/ 190041 h 1233607"/>
                <a:gd name="connsiteX196" fmla="*/ 394901 w 1207718"/>
                <a:gd name="connsiteY196" fmla="*/ 158310 h 1233607"/>
                <a:gd name="connsiteX197" fmla="*/ 373998 w 1207718"/>
                <a:gd name="connsiteY197" fmla="*/ 165663 h 1233607"/>
                <a:gd name="connsiteX198" fmla="*/ 344821 w 1207718"/>
                <a:gd name="connsiteY198" fmla="*/ 145964 h 1233607"/>
                <a:gd name="connsiteX199" fmla="*/ 353870 w 1207718"/>
                <a:gd name="connsiteY199" fmla="*/ 101427 h 1233607"/>
                <a:gd name="connsiteX200" fmla="*/ 256710 w 1207718"/>
                <a:gd name="connsiteY200" fmla="*/ 234542 h 1233607"/>
                <a:gd name="connsiteX201" fmla="*/ 175984 w 1207718"/>
                <a:gd name="connsiteY201" fmla="*/ 387181 h 1233607"/>
                <a:gd name="connsiteX202" fmla="*/ 154687 w 1207718"/>
                <a:gd name="connsiteY202" fmla="*/ 401358 h 1233607"/>
                <a:gd name="connsiteX203" fmla="*/ 160701 w 1207718"/>
                <a:gd name="connsiteY203" fmla="*/ 402198 h 1233607"/>
                <a:gd name="connsiteX204" fmla="*/ 210555 w 1207718"/>
                <a:gd name="connsiteY204" fmla="*/ 431155 h 1233607"/>
                <a:gd name="connsiteX205" fmla="*/ 209832 w 1207718"/>
                <a:gd name="connsiteY205" fmla="*/ 419850 h 1233607"/>
                <a:gd name="connsiteX206" fmla="*/ 272604 w 1207718"/>
                <a:gd name="connsiteY206" fmla="*/ 342881 h 1233607"/>
                <a:gd name="connsiteX207" fmla="*/ 309709 w 1207718"/>
                <a:gd name="connsiteY207" fmla="*/ 338890 h 1233607"/>
                <a:gd name="connsiteX208" fmla="*/ 410425 w 1207718"/>
                <a:gd name="connsiteY208" fmla="*/ 400943 h 1233607"/>
                <a:gd name="connsiteX209" fmla="*/ 440544 w 1207718"/>
                <a:gd name="connsiteY209" fmla="*/ 423842 h 1233607"/>
                <a:gd name="connsiteX210" fmla="*/ 409214 w 1207718"/>
                <a:gd name="connsiteY210" fmla="*/ 397520 h 1233607"/>
                <a:gd name="connsiteX211" fmla="*/ 375878 w 1207718"/>
                <a:gd name="connsiteY211" fmla="*/ 281778 h 1233607"/>
                <a:gd name="connsiteX212" fmla="*/ 380364 w 1207718"/>
                <a:gd name="connsiteY212" fmla="*/ 267434 h 1233607"/>
                <a:gd name="connsiteX213" fmla="*/ 358515 w 1207718"/>
                <a:gd name="connsiteY213" fmla="*/ 270917 h 1233607"/>
                <a:gd name="connsiteX214" fmla="*/ 298903 w 1207718"/>
                <a:gd name="connsiteY214" fmla="*/ 227190 h 1233607"/>
                <a:gd name="connsiteX215" fmla="*/ 317870 w 1207718"/>
                <a:gd name="connsiteY215" fmla="*/ 143993 h 1233607"/>
                <a:gd name="connsiteX216" fmla="*/ 370127 w 1207718"/>
                <a:gd name="connsiteY216" fmla="*/ 125418 h 1233607"/>
                <a:gd name="connsiteX217" fmla="*/ 423933 w 1207718"/>
                <a:gd name="connsiteY217" fmla="*/ 152119 h 1233607"/>
                <a:gd name="connsiteX218" fmla="*/ 401481 w 1207718"/>
                <a:gd name="connsiteY218" fmla="*/ 140897 h 1233607"/>
                <a:gd name="connsiteX219" fmla="*/ 428965 w 1207718"/>
                <a:gd name="connsiteY219" fmla="*/ 173015 h 1233607"/>
                <a:gd name="connsiteX220" fmla="*/ 430407 w 1207718"/>
                <a:gd name="connsiteY220" fmla="*/ 180472 h 1233607"/>
                <a:gd name="connsiteX221" fmla="*/ 433986 w 1207718"/>
                <a:gd name="connsiteY221" fmla="*/ 176193 h 1233607"/>
                <a:gd name="connsiteX222" fmla="*/ 442199 w 1207718"/>
                <a:gd name="connsiteY222" fmla="*/ 171977 h 1233607"/>
                <a:gd name="connsiteX223" fmla="*/ 441981 w 1207718"/>
                <a:gd name="connsiteY223" fmla="*/ 167017 h 1233607"/>
                <a:gd name="connsiteX224" fmla="*/ 415030 w 1207718"/>
                <a:gd name="connsiteY224" fmla="*/ 128514 h 1233607"/>
                <a:gd name="connsiteX225" fmla="*/ 353870 w 1207718"/>
                <a:gd name="connsiteY225" fmla="*/ 101427 h 1233607"/>
                <a:gd name="connsiteX226" fmla="*/ 653924 w 1207718"/>
                <a:gd name="connsiteY226" fmla="*/ 228 h 1233607"/>
                <a:gd name="connsiteX227" fmla="*/ 665324 w 1207718"/>
                <a:gd name="connsiteY227" fmla="*/ 1378 h 1233607"/>
                <a:gd name="connsiteX228" fmla="*/ 664275 w 1207718"/>
                <a:gd name="connsiteY228" fmla="*/ 26930 h 1233607"/>
                <a:gd name="connsiteX229" fmla="*/ 648831 w 1207718"/>
                <a:gd name="connsiteY229" fmla="*/ 60787 h 1233607"/>
                <a:gd name="connsiteX230" fmla="*/ 495963 w 1207718"/>
                <a:gd name="connsiteY230" fmla="*/ 96374 h 1233607"/>
                <a:gd name="connsiteX231" fmla="*/ 487836 w 1207718"/>
                <a:gd name="connsiteY231" fmla="*/ 94827 h 1233607"/>
                <a:gd name="connsiteX232" fmla="*/ 481134 w 1207718"/>
                <a:gd name="connsiteY232" fmla="*/ 93561 h 1233607"/>
                <a:gd name="connsiteX233" fmla="*/ 480508 w 1207718"/>
                <a:gd name="connsiteY233" fmla="*/ 96843 h 1233607"/>
                <a:gd name="connsiteX234" fmla="*/ 473926 w 1207718"/>
                <a:gd name="connsiteY234" fmla="*/ 105743 h 1233607"/>
                <a:gd name="connsiteX235" fmla="*/ 457276 w 1207718"/>
                <a:gd name="connsiteY235" fmla="*/ 98778 h 1233607"/>
                <a:gd name="connsiteX236" fmla="*/ 465552 w 1207718"/>
                <a:gd name="connsiteY236" fmla="*/ 94860 h 1233607"/>
                <a:gd name="connsiteX237" fmla="*/ 460880 w 1207718"/>
                <a:gd name="connsiteY237" fmla="*/ 89734 h 1233607"/>
                <a:gd name="connsiteX238" fmla="*/ 451867 w 1207718"/>
                <a:gd name="connsiteY238" fmla="*/ 88032 h 1233607"/>
                <a:gd name="connsiteX239" fmla="*/ 434528 w 1207718"/>
                <a:gd name="connsiteY239" fmla="*/ 87363 h 1233607"/>
                <a:gd name="connsiteX240" fmla="*/ 390289 w 1207718"/>
                <a:gd name="connsiteY240" fmla="*/ 89878 h 1233607"/>
                <a:gd name="connsiteX241" fmla="*/ 369389 w 1207718"/>
                <a:gd name="connsiteY241" fmla="*/ 91722 h 1233607"/>
                <a:gd name="connsiteX242" fmla="*/ 394466 w 1207718"/>
                <a:gd name="connsiteY242" fmla="*/ 93639 h 1233607"/>
                <a:gd name="connsiteX243" fmla="*/ 416191 w 1207718"/>
                <a:gd name="connsiteY243" fmla="*/ 102975 h 1233607"/>
                <a:gd name="connsiteX244" fmla="*/ 475028 w 1207718"/>
                <a:gd name="connsiteY244" fmla="*/ 117679 h 1233607"/>
                <a:gd name="connsiteX245" fmla="*/ 436319 w 1207718"/>
                <a:gd name="connsiteY245" fmla="*/ 128901 h 1233607"/>
                <a:gd name="connsiteX246" fmla="*/ 450636 w 1207718"/>
                <a:gd name="connsiteY246" fmla="*/ 152536 h 1233607"/>
                <a:gd name="connsiteX247" fmla="*/ 453427 w 1207718"/>
                <a:gd name="connsiteY247" fmla="*/ 166214 h 1233607"/>
                <a:gd name="connsiteX248" fmla="*/ 478746 w 1207718"/>
                <a:gd name="connsiteY248" fmla="*/ 153218 h 1233607"/>
                <a:gd name="connsiteX249" fmla="*/ 612811 w 1207718"/>
                <a:gd name="connsiteY249" fmla="*/ 196313 h 1233607"/>
                <a:gd name="connsiteX250" fmla="*/ 632551 w 1207718"/>
                <a:gd name="connsiteY250" fmla="*/ 238876 h 1233607"/>
                <a:gd name="connsiteX251" fmla="*/ 633325 w 1207718"/>
                <a:gd name="connsiteY251" fmla="*/ 317037 h 1233607"/>
                <a:gd name="connsiteX252" fmla="*/ 663517 w 1207718"/>
                <a:gd name="connsiteY252" fmla="*/ 347605 h 1233607"/>
                <a:gd name="connsiteX253" fmla="*/ 683257 w 1207718"/>
                <a:gd name="connsiteY253" fmla="*/ 320520 h 1233607"/>
                <a:gd name="connsiteX254" fmla="*/ 683257 w 1207718"/>
                <a:gd name="connsiteY254" fmla="*/ 370434 h 1233607"/>
                <a:gd name="connsiteX255" fmla="*/ 607779 w 1207718"/>
                <a:gd name="connsiteY255" fmla="*/ 335997 h 1233607"/>
                <a:gd name="connsiteX256" fmla="*/ 570233 w 1207718"/>
                <a:gd name="connsiteY256" fmla="*/ 384751 h 1233607"/>
                <a:gd name="connsiteX257" fmla="*/ 481208 w 1207718"/>
                <a:gd name="connsiteY257" fmla="*/ 384364 h 1233607"/>
                <a:gd name="connsiteX258" fmla="*/ 474628 w 1207718"/>
                <a:gd name="connsiteY258" fmla="*/ 379721 h 1233607"/>
                <a:gd name="connsiteX259" fmla="*/ 468822 w 1207718"/>
                <a:gd name="connsiteY259" fmla="*/ 312007 h 1233607"/>
                <a:gd name="connsiteX260" fmla="*/ 494755 w 1207718"/>
                <a:gd name="connsiteY260" fmla="*/ 298464 h 1233607"/>
                <a:gd name="connsiteX261" fmla="*/ 522624 w 1207718"/>
                <a:gd name="connsiteY261" fmla="*/ 307364 h 1233607"/>
                <a:gd name="connsiteX262" fmla="*/ 533849 w 1207718"/>
                <a:gd name="connsiteY262" fmla="*/ 328258 h 1233607"/>
                <a:gd name="connsiteX263" fmla="*/ 526495 w 1207718"/>
                <a:gd name="connsiteY263" fmla="*/ 350700 h 1233607"/>
                <a:gd name="connsiteX264" fmla="*/ 491659 w 1207718"/>
                <a:gd name="connsiteY264" fmla="*/ 353796 h 1233607"/>
                <a:gd name="connsiteX265" fmla="*/ 489336 w 1207718"/>
                <a:gd name="connsiteY265" fmla="*/ 325550 h 1233607"/>
                <a:gd name="connsiteX266" fmla="*/ 512173 w 1207718"/>
                <a:gd name="connsiteY266" fmla="*/ 323228 h 1233607"/>
                <a:gd name="connsiteX267" fmla="*/ 517592 w 1207718"/>
                <a:gd name="connsiteY267" fmla="*/ 333288 h 1233607"/>
                <a:gd name="connsiteX268" fmla="*/ 514109 w 1207718"/>
                <a:gd name="connsiteY268" fmla="*/ 342188 h 1233607"/>
                <a:gd name="connsiteX269" fmla="*/ 504045 w 1207718"/>
                <a:gd name="connsiteY269" fmla="*/ 340640 h 1233607"/>
                <a:gd name="connsiteX270" fmla="*/ 511399 w 1207718"/>
                <a:gd name="connsiteY270" fmla="*/ 332901 h 1233607"/>
                <a:gd name="connsiteX271" fmla="*/ 508690 w 1207718"/>
                <a:gd name="connsiteY271" fmla="*/ 327484 h 1233607"/>
                <a:gd name="connsiteX272" fmla="*/ 493594 w 1207718"/>
                <a:gd name="connsiteY272" fmla="*/ 329032 h 1233607"/>
                <a:gd name="connsiteX273" fmla="*/ 495142 w 1207718"/>
                <a:gd name="connsiteY273" fmla="*/ 349540 h 1233607"/>
                <a:gd name="connsiteX274" fmla="*/ 522237 w 1207718"/>
                <a:gd name="connsiteY274" fmla="*/ 346831 h 1233607"/>
                <a:gd name="connsiteX275" fmla="*/ 528043 w 1207718"/>
                <a:gd name="connsiteY275" fmla="*/ 328645 h 1233607"/>
                <a:gd name="connsiteX276" fmla="*/ 519141 w 1207718"/>
                <a:gd name="connsiteY276" fmla="*/ 311620 h 1233607"/>
                <a:gd name="connsiteX277" fmla="*/ 495142 w 1207718"/>
                <a:gd name="connsiteY277" fmla="*/ 303881 h 1233607"/>
                <a:gd name="connsiteX278" fmla="*/ 473080 w 1207718"/>
                <a:gd name="connsiteY278" fmla="*/ 315489 h 1233607"/>
                <a:gd name="connsiteX279" fmla="*/ 480047 w 1207718"/>
                <a:gd name="connsiteY279" fmla="*/ 374303 h 1233607"/>
                <a:gd name="connsiteX280" fmla="*/ 492820 w 1207718"/>
                <a:gd name="connsiteY280" fmla="*/ 381655 h 1233607"/>
                <a:gd name="connsiteX281" fmla="*/ 554751 w 1207718"/>
                <a:gd name="connsiteY281" fmla="*/ 365017 h 1233607"/>
                <a:gd name="connsiteX282" fmla="*/ 585329 w 1207718"/>
                <a:gd name="connsiteY282" fmla="*/ 325550 h 1233607"/>
                <a:gd name="connsiteX283" fmla="*/ 522624 w 1207718"/>
                <a:gd name="connsiteY283" fmla="*/ 277183 h 1233607"/>
                <a:gd name="connsiteX284" fmla="*/ 576814 w 1207718"/>
                <a:gd name="connsiteY284" fmla="*/ 247002 h 1233607"/>
                <a:gd name="connsiteX285" fmla="*/ 554751 w 1207718"/>
                <a:gd name="connsiteY285" fmla="*/ 274474 h 1233607"/>
                <a:gd name="connsiteX286" fmla="*/ 593070 w 1207718"/>
                <a:gd name="connsiteY286" fmla="*/ 288017 h 1233607"/>
                <a:gd name="connsiteX287" fmla="*/ 619391 w 1207718"/>
                <a:gd name="connsiteY287" fmla="*/ 233846 h 1233607"/>
                <a:gd name="connsiteX288" fmla="*/ 603521 w 1207718"/>
                <a:gd name="connsiteY288" fmla="*/ 203665 h 1233607"/>
                <a:gd name="connsiteX289" fmla="*/ 481976 w 1207718"/>
                <a:gd name="connsiteY289" fmla="*/ 164542 h 1233607"/>
                <a:gd name="connsiteX290" fmla="*/ 455834 w 1207718"/>
                <a:gd name="connsiteY290" fmla="*/ 178012 h 1233607"/>
                <a:gd name="connsiteX291" fmla="*/ 456206 w 1207718"/>
                <a:gd name="connsiteY291" fmla="*/ 179835 h 1233607"/>
                <a:gd name="connsiteX292" fmla="*/ 443287 w 1207718"/>
                <a:gd name="connsiteY292" fmla="*/ 231059 h 1233607"/>
                <a:gd name="connsiteX293" fmla="*/ 405256 w 1207718"/>
                <a:gd name="connsiteY293" fmla="*/ 263468 h 1233607"/>
                <a:gd name="connsiteX294" fmla="*/ 392913 w 1207718"/>
                <a:gd name="connsiteY294" fmla="*/ 265435 h 1233607"/>
                <a:gd name="connsiteX295" fmla="*/ 387344 w 1207718"/>
                <a:gd name="connsiteY295" fmla="*/ 283180 h 1233607"/>
                <a:gd name="connsiteX296" fmla="*/ 418116 w 1207718"/>
                <a:gd name="connsiteY296" fmla="*/ 390168 h 1233607"/>
                <a:gd name="connsiteX297" fmla="*/ 676290 w 1207718"/>
                <a:gd name="connsiteY297" fmla="*/ 419188 h 1233607"/>
                <a:gd name="connsiteX298" fmla="*/ 712674 w 1207718"/>
                <a:gd name="connsiteY298" fmla="*/ 94549 h 1233607"/>
                <a:gd name="connsiteX299" fmla="*/ 713835 w 1207718"/>
                <a:gd name="connsiteY299" fmla="*/ 86424 h 1233607"/>
                <a:gd name="connsiteX300" fmla="*/ 721964 w 1207718"/>
                <a:gd name="connsiteY300" fmla="*/ 87198 h 1233607"/>
                <a:gd name="connsiteX301" fmla="*/ 683644 w 1207718"/>
                <a:gd name="connsiteY301" fmla="*/ 428474 h 1233607"/>
                <a:gd name="connsiteX302" fmla="*/ 540042 w 1207718"/>
                <a:gd name="connsiteY302" fmla="*/ 469731 h 1233607"/>
                <a:gd name="connsiteX303" fmla="*/ 524773 w 1207718"/>
                <a:gd name="connsiteY303" fmla="*/ 464954 h 1233607"/>
                <a:gd name="connsiteX304" fmla="*/ 521922 w 1207718"/>
                <a:gd name="connsiteY304" fmla="*/ 467134 h 1233607"/>
                <a:gd name="connsiteX305" fmla="*/ 402683 w 1207718"/>
                <a:gd name="connsiteY305" fmla="*/ 409459 h 1233607"/>
                <a:gd name="connsiteX306" fmla="*/ 276088 w 1207718"/>
                <a:gd name="connsiteY306" fmla="*/ 354107 h 1233607"/>
                <a:gd name="connsiteX307" fmla="*/ 221483 w 1207718"/>
                <a:gd name="connsiteY307" fmla="*/ 421495 h 1233607"/>
                <a:gd name="connsiteX308" fmla="*/ 222672 w 1207718"/>
                <a:gd name="connsiteY308" fmla="*/ 438194 h 1233607"/>
                <a:gd name="connsiteX309" fmla="*/ 224808 w 1207718"/>
                <a:gd name="connsiteY309" fmla="*/ 439435 h 1233607"/>
                <a:gd name="connsiteX310" fmla="*/ 269465 w 1207718"/>
                <a:gd name="connsiteY310" fmla="*/ 498143 h 1233607"/>
                <a:gd name="connsiteX311" fmla="*/ 270613 w 1207718"/>
                <a:gd name="connsiteY311" fmla="*/ 502585 h 1233607"/>
                <a:gd name="connsiteX312" fmla="*/ 279136 w 1207718"/>
                <a:gd name="connsiteY312" fmla="*/ 505745 h 1233607"/>
                <a:gd name="connsiteX313" fmla="*/ 306285 w 1207718"/>
                <a:gd name="connsiteY313" fmla="*/ 504681 h 1233607"/>
                <a:gd name="connsiteX314" fmla="*/ 345386 w 1207718"/>
                <a:gd name="connsiteY314" fmla="*/ 440038 h 1233607"/>
                <a:gd name="connsiteX315" fmla="*/ 326416 w 1207718"/>
                <a:gd name="connsiteY315" fmla="*/ 414104 h 1233607"/>
                <a:gd name="connsiteX316" fmla="*/ 295058 w 1207718"/>
                <a:gd name="connsiteY316" fmla="*/ 409459 h 1233607"/>
                <a:gd name="connsiteX317" fmla="*/ 275314 w 1207718"/>
                <a:gd name="connsiteY317" fmla="*/ 423781 h 1233607"/>
                <a:gd name="connsiteX318" fmla="*/ 271442 w 1207718"/>
                <a:gd name="connsiteY318" fmla="*/ 447780 h 1233607"/>
                <a:gd name="connsiteX319" fmla="*/ 288089 w 1207718"/>
                <a:gd name="connsiteY319" fmla="*/ 449715 h 1233607"/>
                <a:gd name="connsiteX320" fmla="*/ 267571 w 1207718"/>
                <a:gd name="connsiteY320" fmla="*/ 455135 h 1233607"/>
                <a:gd name="connsiteX321" fmla="*/ 267184 w 1207718"/>
                <a:gd name="connsiteY321" fmla="*/ 455135 h 1233607"/>
                <a:gd name="connsiteX322" fmla="*/ 266796 w 1207718"/>
                <a:gd name="connsiteY322" fmla="*/ 455522 h 1233607"/>
                <a:gd name="connsiteX323" fmla="*/ 269506 w 1207718"/>
                <a:gd name="connsiteY323" fmla="*/ 463650 h 1233607"/>
                <a:gd name="connsiteX324" fmla="*/ 257892 w 1207718"/>
                <a:gd name="connsiteY324" fmla="*/ 441974 h 1233607"/>
                <a:gd name="connsiteX325" fmla="*/ 252859 w 1207718"/>
                <a:gd name="connsiteY325" fmla="*/ 452425 h 1233607"/>
                <a:gd name="connsiteX326" fmla="*/ 263312 w 1207718"/>
                <a:gd name="connsiteY326" fmla="*/ 420297 h 1233607"/>
                <a:gd name="connsiteX327" fmla="*/ 250149 w 1207718"/>
                <a:gd name="connsiteY327" fmla="*/ 428813 h 1233607"/>
                <a:gd name="connsiteX328" fmla="*/ 276088 w 1207718"/>
                <a:gd name="connsiteY328" fmla="*/ 405588 h 1233607"/>
                <a:gd name="connsiteX329" fmla="*/ 277249 w 1207718"/>
                <a:gd name="connsiteY329" fmla="*/ 404814 h 1233607"/>
                <a:gd name="connsiteX330" fmla="*/ 262151 w 1207718"/>
                <a:gd name="connsiteY330" fmla="*/ 407524 h 1233607"/>
                <a:gd name="connsiteX331" fmla="*/ 290025 w 1207718"/>
                <a:gd name="connsiteY331" fmla="*/ 398621 h 1233607"/>
                <a:gd name="connsiteX332" fmla="*/ 292348 w 1207718"/>
                <a:gd name="connsiteY332" fmla="*/ 398234 h 1233607"/>
                <a:gd name="connsiteX333" fmla="*/ 293509 w 1207718"/>
                <a:gd name="connsiteY333" fmla="*/ 397847 h 1233607"/>
                <a:gd name="connsiteX334" fmla="*/ 283443 w 1207718"/>
                <a:gd name="connsiteY334" fmla="*/ 392428 h 1233607"/>
                <a:gd name="connsiteX335" fmla="*/ 324480 w 1207718"/>
                <a:gd name="connsiteY335" fmla="*/ 400169 h 1233607"/>
                <a:gd name="connsiteX336" fmla="*/ 332610 w 1207718"/>
                <a:gd name="connsiteY336" fmla="*/ 404427 h 1233607"/>
                <a:gd name="connsiteX337" fmla="*/ 356613 w 1207718"/>
                <a:gd name="connsiteY337" fmla="*/ 437329 h 1233607"/>
                <a:gd name="connsiteX338" fmla="*/ 308995 w 1207718"/>
                <a:gd name="connsiteY338" fmla="*/ 515906 h 1233607"/>
                <a:gd name="connsiteX339" fmla="*/ 277213 w 1207718"/>
                <a:gd name="connsiteY339" fmla="*/ 517164 h 1233607"/>
                <a:gd name="connsiteX340" fmla="*/ 274080 w 1207718"/>
                <a:gd name="connsiteY340" fmla="*/ 516006 h 1233607"/>
                <a:gd name="connsiteX341" fmla="*/ 284639 w 1207718"/>
                <a:gd name="connsiteY341" fmla="*/ 556882 h 1233607"/>
                <a:gd name="connsiteX342" fmla="*/ 199020 w 1207718"/>
                <a:gd name="connsiteY342" fmla="*/ 702414 h 1233607"/>
                <a:gd name="connsiteX343" fmla="*/ 104577 w 1207718"/>
                <a:gd name="connsiteY343" fmla="*/ 708218 h 1233607"/>
                <a:gd name="connsiteX344" fmla="*/ 34132 w 1207718"/>
                <a:gd name="connsiteY344" fmla="*/ 645543 h 1233607"/>
                <a:gd name="connsiteX345" fmla="*/ 80192 w 1207718"/>
                <a:gd name="connsiteY345" fmla="*/ 512071 h 1233607"/>
                <a:gd name="connsiteX346" fmla="*/ 135155 w 1207718"/>
                <a:gd name="connsiteY346" fmla="*/ 506268 h 1233607"/>
                <a:gd name="connsiteX347" fmla="*/ 175410 w 1207718"/>
                <a:gd name="connsiteY347" fmla="*/ 517874 h 1233607"/>
                <a:gd name="connsiteX348" fmla="*/ 203665 w 1207718"/>
                <a:gd name="connsiteY348" fmla="*/ 500465 h 1233607"/>
                <a:gd name="connsiteX349" fmla="*/ 186634 w 1207718"/>
                <a:gd name="connsiteY349" fmla="*/ 481121 h 1233607"/>
                <a:gd name="connsiteX350" fmla="*/ 224179 w 1207718"/>
                <a:gd name="connsiteY350" fmla="*/ 489632 h 1233607"/>
                <a:gd name="connsiteX351" fmla="*/ 185473 w 1207718"/>
                <a:gd name="connsiteY351" fmla="*/ 540700 h 1233607"/>
                <a:gd name="connsiteX352" fmla="*/ 216051 w 1207718"/>
                <a:gd name="connsiteY352" fmla="*/ 577066 h 1233607"/>
                <a:gd name="connsiteX353" fmla="*/ 200568 w 1207718"/>
                <a:gd name="connsiteY353" fmla="*/ 644383 h 1233607"/>
                <a:gd name="connsiteX354" fmla="*/ 195924 w 1207718"/>
                <a:gd name="connsiteY354" fmla="*/ 648639 h 1233607"/>
                <a:gd name="connsiteX355" fmla="*/ 143670 w 1207718"/>
                <a:gd name="connsiteY355" fmla="*/ 641675 h 1233607"/>
                <a:gd name="connsiteX356" fmla="*/ 137865 w 1207718"/>
                <a:gd name="connsiteY356" fmla="*/ 619623 h 1233607"/>
                <a:gd name="connsiteX357" fmla="*/ 149476 w 1207718"/>
                <a:gd name="connsiteY357" fmla="*/ 599892 h 1233607"/>
                <a:gd name="connsiteX358" fmla="*/ 166894 w 1207718"/>
                <a:gd name="connsiteY358" fmla="*/ 595249 h 1233607"/>
                <a:gd name="connsiteX359" fmla="*/ 182764 w 1207718"/>
                <a:gd name="connsiteY359" fmla="*/ 604535 h 1233607"/>
                <a:gd name="connsiteX360" fmla="*/ 179280 w 1207718"/>
                <a:gd name="connsiteY360" fmla="*/ 631229 h 1233607"/>
                <a:gd name="connsiteX361" fmla="*/ 157218 w 1207718"/>
                <a:gd name="connsiteY361" fmla="*/ 628521 h 1233607"/>
                <a:gd name="connsiteX362" fmla="*/ 159927 w 1207718"/>
                <a:gd name="connsiteY362" fmla="*/ 610725 h 1233607"/>
                <a:gd name="connsiteX363" fmla="*/ 168055 w 1207718"/>
                <a:gd name="connsiteY363" fmla="*/ 608403 h 1233607"/>
                <a:gd name="connsiteX364" fmla="*/ 174248 w 1207718"/>
                <a:gd name="connsiteY364" fmla="*/ 612659 h 1233607"/>
                <a:gd name="connsiteX365" fmla="*/ 171152 w 1207718"/>
                <a:gd name="connsiteY365" fmla="*/ 620010 h 1233607"/>
                <a:gd name="connsiteX366" fmla="*/ 166894 w 1207718"/>
                <a:gd name="connsiteY366" fmla="*/ 613046 h 1233607"/>
                <a:gd name="connsiteX367" fmla="*/ 162249 w 1207718"/>
                <a:gd name="connsiteY367" fmla="*/ 614206 h 1233607"/>
                <a:gd name="connsiteX368" fmla="*/ 160701 w 1207718"/>
                <a:gd name="connsiteY368" fmla="*/ 625813 h 1233607"/>
                <a:gd name="connsiteX369" fmla="*/ 176571 w 1207718"/>
                <a:gd name="connsiteY369" fmla="*/ 628134 h 1233607"/>
                <a:gd name="connsiteX370" fmla="*/ 179280 w 1207718"/>
                <a:gd name="connsiteY370" fmla="*/ 607243 h 1233607"/>
                <a:gd name="connsiteX371" fmla="*/ 166507 w 1207718"/>
                <a:gd name="connsiteY371" fmla="*/ 599505 h 1233607"/>
                <a:gd name="connsiteX372" fmla="*/ 151799 w 1207718"/>
                <a:gd name="connsiteY372" fmla="*/ 603374 h 1233607"/>
                <a:gd name="connsiteX373" fmla="*/ 142122 w 1207718"/>
                <a:gd name="connsiteY373" fmla="*/ 620396 h 1233607"/>
                <a:gd name="connsiteX374" fmla="*/ 147154 w 1207718"/>
                <a:gd name="connsiteY374" fmla="*/ 638967 h 1233607"/>
                <a:gd name="connsiteX375" fmla="*/ 192827 w 1207718"/>
                <a:gd name="connsiteY375" fmla="*/ 643609 h 1233607"/>
                <a:gd name="connsiteX376" fmla="*/ 200568 w 1207718"/>
                <a:gd name="connsiteY376" fmla="*/ 635485 h 1233607"/>
                <a:gd name="connsiteX377" fmla="*/ 198633 w 1207718"/>
                <a:gd name="connsiteY377" fmla="*/ 585578 h 1233607"/>
                <a:gd name="connsiteX378" fmla="*/ 173861 w 1207718"/>
                <a:gd name="connsiteY378" fmla="*/ 555788 h 1233607"/>
                <a:gd name="connsiteX379" fmla="*/ 126640 w 1207718"/>
                <a:gd name="connsiteY379" fmla="*/ 595249 h 1233607"/>
                <a:gd name="connsiteX380" fmla="*/ 112706 w 1207718"/>
                <a:gd name="connsiteY380" fmla="*/ 548824 h 1233607"/>
                <a:gd name="connsiteX381" fmla="*/ 129736 w 1207718"/>
                <a:gd name="connsiteY381" fmla="*/ 570489 h 1233607"/>
                <a:gd name="connsiteX382" fmla="*/ 146380 w 1207718"/>
                <a:gd name="connsiteY382" fmla="*/ 543795 h 1233607"/>
                <a:gd name="connsiteX383" fmla="*/ 116576 w 1207718"/>
                <a:gd name="connsiteY383" fmla="*/ 515553 h 1233607"/>
                <a:gd name="connsiteX384" fmla="*/ 85224 w 1207718"/>
                <a:gd name="connsiteY384" fmla="*/ 522517 h 1233607"/>
                <a:gd name="connsiteX385" fmla="*/ 44583 w 1207718"/>
                <a:gd name="connsiteY385" fmla="*/ 640514 h 1233607"/>
                <a:gd name="connsiteX386" fmla="*/ 108448 w 1207718"/>
                <a:gd name="connsiteY386" fmla="*/ 696998 h 1233607"/>
                <a:gd name="connsiteX387" fmla="*/ 193988 w 1207718"/>
                <a:gd name="connsiteY387" fmla="*/ 691969 h 1233607"/>
                <a:gd name="connsiteX388" fmla="*/ 273022 w 1207718"/>
                <a:gd name="connsiteY388" fmla="*/ 557589 h 1233607"/>
                <a:gd name="connsiteX389" fmla="*/ 260987 w 1207718"/>
                <a:gd name="connsiteY389" fmla="*/ 511168 h 1233607"/>
                <a:gd name="connsiteX390" fmla="*/ 248407 w 1207718"/>
                <a:gd name="connsiteY390" fmla="*/ 506519 h 1233607"/>
                <a:gd name="connsiteX391" fmla="*/ 212210 w 1207718"/>
                <a:gd name="connsiteY391" fmla="*/ 457070 h 1233607"/>
                <a:gd name="connsiteX392" fmla="*/ 211440 w 1207718"/>
                <a:gd name="connsiteY392" fmla="*/ 445016 h 1233607"/>
                <a:gd name="connsiteX393" fmla="*/ 156831 w 1207718"/>
                <a:gd name="connsiteY393" fmla="*/ 413417 h 1233607"/>
                <a:gd name="connsiteX394" fmla="*/ 140081 w 1207718"/>
                <a:gd name="connsiteY394" fmla="*/ 411081 h 1233607"/>
                <a:gd name="connsiteX395" fmla="*/ 130907 w 1207718"/>
                <a:gd name="connsiteY395" fmla="*/ 417189 h 1233607"/>
                <a:gd name="connsiteX396" fmla="*/ 1620 w 1207718"/>
                <a:gd name="connsiteY396" fmla="*/ 448097 h 1233607"/>
                <a:gd name="connsiteX397" fmla="*/ 0 w 1207718"/>
                <a:gd name="connsiteY397" fmla="*/ 448244 h 1233607"/>
                <a:gd name="connsiteX398" fmla="*/ 3862 w 1207718"/>
                <a:gd name="connsiteY398" fmla="*/ 435804 h 1233607"/>
                <a:gd name="connsiteX399" fmla="*/ 14805 w 1207718"/>
                <a:gd name="connsiteY399" fmla="*/ 434726 h 1233607"/>
                <a:gd name="connsiteX400" fmla="*/ 65664 w 1207718"/>
                <a:gd name="connsiteY400" fmla="*/ 426222 h 1233607"/>
                <a:gd name="connsiteX401" fmla="*/ 120779 w 1207718"/>
                <a:gd name="connsiteY401" fmla="*/ 408389 h 1233607"/>
                <a:gd name="connsiteX402" fmla="*/ 88176 w 1207718"/>
                <a:gd name="connsiteY402" fmla="*/ 403842 h 1233607"/>
                <a:gd name="connsiteX403" fmla="*/ 20972 w 1207718"/>
                <a:gd name="connsiteY403" fmla="*/ 421542 h 1233607"/>
                <a:gd name="connsiteX404" fmla="*/ 13231 w 1207718"/>
                <a:gd name="connsiteY404" fmla="*/ 418834 h 1233607"/>
                <a:gd name="connsiteX405" fmla="*/ 15940 w 1207718"/>
                <a:gd name="connsiteY405" fmla="*/ 411096 h 1233607"/>
                <a:gd name="connsiteX406" fmla="*/ 87595 w 1207718"/>
                <a:gd name="connsiteY406" fmla="*/ 391994 h 1233607"/>
                <a:gd name="connsiteX407" fmla="*/ 136967 w 1207718"/>
                <a:gd name="connsiteY407" fmla="*/ 398885 h 1233607"/>
                <a:gd name="connsiteX408" fmla="*/ 176129 w 1207718"/>
                <a:gd name="connsiteY408" fmla="*/ 371152 h 1233607"/>
                <a:gd name="connsiteX409" fmla="*/ 245098 w 1207718"/>
                <a:gd name="connsiteY409" fmla="*/ 232607 h 1233607"/>
                <a:gd name="connsiteX410" fmla="*/ 286807 w 1207718"/>
                <a:gd name="connsiteY410" fmla="*/ 127934 h 1233607"/>
                <a:gd name="connsiteX411" fmla="*/ 310386 w 1207718"/>
                <a:gd name="connsiteY411" fmla="*/ 106937 h 1233607"/>
                <a:gd name="connsiteX412" fmla="*/ 308201 w 1207718"/>
                <a:gd name="connsiteY412" fmla="*/ 107678 h 1233607"/>
                <a:gd name="connsiteX413" fmla="*/ 311874 w 1207718"/>
                <a:gd name="connsiteY413" fmla="*/ 105611 h 1233607"/>
                <a:gd name="connsiteX414" fmla="*/ 318366 w 1207718"/>
                <a:gd name="connsiteY414" fmla="*/ 99831 h 1233607"/>
                <a:gd name="connsiteX415" fmla="*/ 325838 w 1207718"/>
                <a:gd name="connsiteY415" fmla="*/ 97755 h 1233607"/>
                <a:gd name="connsiteX416" fmla="*/ 352391 w 1207718"/>
                <a:gd name="connsiteY416" fmla="*/ 82815 h 1233607"/>
                <a:gd name="connsiteX417" fmla="*/ 410811 w 1207718"/>
                <a:gd name="connsiteY417" fmla="*/ 70142 h 1233607"/>
                <a:gd name="connsiteX418" fmla="*/ 461922 w 1207718"/>
                <a:gd name="connsiteY418" fmla="*/ 67821 h 1233607"/>
                <a:gd name="connsiteX419" fmla="*/ 492512 w 1207718"/>
                <a:gd name="connsiteY419" fmla="*/ 56212 h 1233607"/>
                <a:gd name="connsiteX420" fmla="*/ 481283 w 1207718"/>
                <a:gd name="connsiteY420" fmla="*/ 46151 h 1233607"/>
                <a:gd name="connsiteX421" fmla="*/ 497545 w 1207718"/>
                <a:gd name="connsiteY421" fmla="*/ 56986 h 1233607"/>
                <a:gd name="connsiteX422" fmla="*/ 489027 w 1207718"/>
                <a:gd name="connsiteY422" fmla="*/ 80977 h 1233607"/>
                <a:gd name="connsiteX423" fmla="*/ 487344 w 1207718"/>
                <a:gd name="connsiteY423" fmla="*/ 82691 h 1233607"/>
                <a:gd name="connsiteX424" fmla="*/ 490158 w 1207718"/>
                <a:gd name="connsiteY424" fmla="*/ 83222 h 1233607"/>
                <a:gd name="connsiteX425" fmla="*/ 498285 w 1207718"/>
                <a:gd name="connsiteY425" fmla="*/ 85156 h 1233607"/>
                <a:gd name="connsiteX426" fmla="*/ 639543 w 1207718"/>
                <a:gd name="connsiteY426" fmla="*/ 53825 h 1233607"/>
                <a:gd name="connsiteX427" fmla="*/ 653004 w 1207718"/>
                <a:gd name="connsiteY427" fmla="*/ 23696 h 1233607"/>
                <a:gd name="connsiteX428" fmla="*/ 616210 w 1207718"/>
                <a:gd name="connsiteY428" fmla="*/ 0 h 1233607"/>
                <a:gd name="connsiteX429" fmla="*/ 615064 w 1207718"/>
                <a:gd name="connsiteY429" fmla="*/ 4217 h 1233607"/>
                <a:gd name="connsiteX430" fmla="*/ 601229 w 1207718"/>
                <a:gd name="connsiteY430" fmla="*/ 12436 h 1233607"/>
                <a:gd name="connsiteX431" fmla="*/ 599681 w 1207718"/>
                <a:gd name="connsiteY431" fmla="*/ 14370 h 1233607"/>
                <a:gd name="connsiteX432" fmla="*/ 598907 w 1207718"/>
                <a:gd name="connsiteY432" fmla="*/ 15531 h 1233607"/>
                <a:gd name="connsiteX433" fmla="*/ 610517 w 1207718"/>
                <a:gd name="connsiteY433" fmla="*/ 13597 h 1233607"/>
                <a:gd name="connsiteX434" fmla="*/ 572203 w 1207718"/>
                <a:gd name="connsiteY434" fmla="*/ 31390 h 1233607"/>
                <a:gd name="connsiteX435" fmla="*/ 563302 w 1207718"/>
                <a:gd name="connsiteY435" fmla="*/ 32550 h 1233607"/>
                <a:gd name="connsiteX436" fmla="*/ 524601 w 1207718"/>
                <a:gd name="connsiteY436" fmla="*/ 19786 h 1233607"/>
                <a:gd name="connsiteX437" fmla="*/ 517056 w 1207718"/>
                <a:gd name="connsiteY437" fmla="*/ 9995 h 1233607"/>
                <a:gd name="connsiteX438" fmla="*/ 530588 w 1207718"/>
                <a:gd name="connsiteY438" fmla="*/ 8631 h 1233607"/>
                <a:gd name="connsiteX439" fmla="*/ 532342 w 1207718"/>
                <a:gd name="connsiteY439" fmla="*/ 10889 h 1233607"/>
                <a:gd name="connsiteX440" fmla="*/ 562528 w 1207718"/>
                <a:gd name="connsiteY440" fmla="*/ 20946 h 1233607"/>
                <a:gd name="connsiteX441" fmla="*/ 590780 w 1207718"/>
                <a:gd name="connsiteY441" fmla="*/ 6634 h 1233607"/>
                <a:gd name="connsiteX442" fmla="*/ 592185 w 1207718"/>
                <a:gd name="connsiteY442" fmla="*/ 2422 h 1233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Lst>
              <a:rect l="l" t="t" r="r" b="b"/>
              <a:pathLst>
                <a:path w="1207718" h="1233607">
                  <a:moveTo>
                    <a:pt x="797028" y="1010669"/>
                  </a:moveTo>
                  <a:lnTo>
                    <a:pt x="805533" y="1026332"/>
                  </a:lnTo>
                  <a:cubicBezTo>
                    <a:pt x="812867" y="1035254"/>
                    <a:pt x="821882" y="1042785"/>
                    <a:pt x="832138" y="1048400"/>
                  </a:cubicBezTo>
                  <a:lnTo>
                    <a:pt x="845652" y="1052596"/>
                  </a:lnTo>
                  <a:lnTo>
                    <a:pt x="843388" y="1044277"/>
                  </a:lnTo>
                  <a:cubicBezTo>
                    <a:pt x="839983" y="1037385"/>
                    <a:pt x="835169" y="1031049"/>
                    <a:pt x="828977" y="1025729"/>
                  </a:cubicBezTo>
                  <a:cubicBezTo>
                    <a:pt x="821430" y="1019345"/>
                    <a:pt x="812818" y="1014509"/>
                    <a:pt x="803578" y="1011462"/>
                  </a:cubicBezTo>
                  <a:close/>
                  <a:moveTo>
                    <a:pt x="1139851" y="803200"/>
                  </a:moveTo>
                  <a:cubicBezTo>
                    <a:pt x="1140238" y="817133"/>
                    <a:pt x="1141399" y="827196"/>
                    <a:pt x="1127466" y="836098"/>
                  </a:cubicBezTo>
                  <a:cubicBezTo>
                    <a:pt x="1159976" y="832615"/>
                    <a:pt x="1192874" y="856224"/>
                    <a:pt x="1202937" y="883704"/>
                  </a:cubicBezTo>
                  <a:cubicBezTo>
                    <a:pt x="1213386" y="912732"/>
                    <a:pt x="1206033" y="943695"/>
                    <a:pt x="1187455" y="963434"/>
                  </a:cubicBezTo>
                  <a:cubicBezTo>
                    <a:pt x="1171974" y="979689"/>
                    <a:pt x="1151075" y="987817"/>
                    <a:pt x="1125918" y="982785"/>
                  </a:cubicBezTo>
                  <a:cubicBezTo>
                    <a:pt x="1104245" y="978528"/>
                    <a:pt x="1076379" y="959176"/>
                    <a:pt x="1077540" y="927052"/>
                  </a:cubicBezTo>
                  <a:cubicBezTo>
                    <a:pt x="1078314" y="911184"/>
                    <a:pt x="1082571" y="893767"/>
                    <a:pt x="1091086" y="880608"/>
                  </a:cubicBezTo>
                  <a:cubicBezTo>
                    <a:pt x="1098439" y="868996"/>
                    <a:pt x="1114694" y="851193"/>
                    <a:pt x="1138690" y="852741"/>
                  </a:cubicBezTo>
                  <a:cubicBezTo>
                    <a:pt x="1138303" y="859321"/>
                    <a:pt x="1131724" y="864352"/>
                    <a:pt x="1126305" y="865900"/>
                  </a:cubicBezTo>
                  <a:cubicBezTo>
                    <a:pt x="1135981" y="865126"/>
                    <a:pt x="1137142" y="861256"/>
                    <a:pt x="1151849" y="863578"/>
                  </a:cubicBezTo>
                  <a:cubicBezTo>
                    <a:pt x="1165008" y="865513"/>
                    <a:pt x="1176619" y="870932"/>
                    <a:pt x="1187455" y="886026"/>
                  </a:cubicBezTo>
                  <a:cubicBezTo>
                    <a:pt x="1199453" y="903056"/>
                    <a:pt x="1197518" y="935954"/>
                    <a:pt x="1175071" y="954145"/>
                  </a:cubicBezTo>
                  <a:cubicBezTo>
                    <a:pt x="1175071" y="945630"/>
                    <a:pt x="1178941" y="913119"/>
                    <a:pt x="1157654" y="906152"/>
                  </a:cubicBezTo>
                  <a:cubicBezTo>
                    <a:pt x="1163073" y="911958"/>
                    <a:pt x="1154171" y="923182"/>
                    <a:pt x="1149914" y="923956"/>
                  </a:cubicBezTo>
                  <a:cubicBezTo>
                    <a:pt x="1149914" y="913506"/>
                    <a:pt x="1141786" y="894541"/>
                    <a:pt x="1130175" y="891445"/>
                  </a:cubicBezTo>
                  <a:cubicBezTo>
                    <a:pt x="1136368" y="901121"/>
                    <a:pt x="1135207" y="917763"/>
                    <a:pt x="1126692" y="923569"/>
                  </a:cubicBezTo>
                  <a:cubicBezTo>
                    <a:pt x="1119339" y="910022"/>
                    <a:pt x="1102696" y="895702"/>
                    <a:pt x="1089151" y="918150"/>
                  </a:cubicBezTo>
                  <a:cubicBezTo>
                    <a:pt x="1069025" y="951822"/>
                    <a:pt x="1109663" y="978141"/>
                    <a:pt x="1136755" y="978915"/>
                  </a:cubicBezTo>
                  <a:cubicBezTo>
                    <a:pt x="1168878" y="980076"/>
                    <a:pt x="1194809" y="951048"/>
                    <a:pt x="1197905" y="920860"/>
                  </a:cubicBezTo>
                  <a:cubicBezTo>
                    <a:pt x="1200614" y="895702"/>
                    <a:pt x="1194035" y="881382"/>
                    <a:pt x="1185133" y="870545"/>
                  </a:cubicBezTo>
                  <a:cubicBezTo>
                    <a:pt x="1173135" y="856224"/>
                    <a:pt x="1146044" y="841517"/>
                    <a:pt x="1116629" y="850806"/>
                  </a:cubicBezTo>
                  <a:cubicBezTo>
                    <a:pt x="1094182" y="857772"/>
                    <a:pt x="1079475" y="865900"/>
                    <a:pt x="1063607" y="892606"/>
                  </a:cubicBezTo>
                  <a:cubicBezTo>
                    <a:pt x="1051802" y="921634"/>
                    <a:pt x="1047835" y="962563"/>
                    <a:pt x="1047739" y="1009104"/>
                  </a:cubicBezTo>
                  <a:lnTo>
                    <a:pt x="1047919" y="1012784"/>
                  </a:lnTo>
                  <a:lnTo>
                    <a:pt x="1048194" y="1015646"/>
                  </a:lnTo>
                  <a:lnTo>
                    <a:pt x="1048064" y="1015756"/>
                  </a:lnTo>
                  <a:lnTo>
                    <a:pt x="1055092" y="1159275"/>
                  </a:lnTo>
                  <a:lnTo>
                    <a:pt x="1057104" y="1195964"/>
                  </a:lnTo>
                  <a:lnTo>
                    <a:pt x="1048154" y="1203349"/>
                  </a:lnTo>
                  <a:lnTo>
                    <a:pt x="1045803" y="1160049"/>
                  </a:lnTo>
                  <a:lnTo>
                    <a:pt x="1044438" y="1139514"/>
                  </a:lnTo>
                  <a:lnTo>
                    <a:pt x="1029272" y="1117488"/>
                  </a:lnTo>
                  <a:cubicBezTo>
                    <a:pt x="1003826" y="1086683"/>
                    <a:pt x="963635" y="1055770"/>
                    <a:pt x="944773" y="1102793"/>
                  </a:cubicBezTo>
                  <a:cubicBezTo>
                    <a:pt x="937034" y="1087312"/>
                    <a:pt x="943225" y="1061382"/>
                    <a:pt x="965666" y="1056351"/>
                  </a:cubicBezTo>
                  <a:cubicBezTo>
                    <a:pt x="983464" y="1052481"/>
                    <a:pt x="1000489" y="1061769"/>
                    <a:pt x="1013644" y="1075315"/>
                  </a:cubicBezTo>
                  <a:cubicBezTo>
                    <a:pt x="1013257" y="1062930"/>
                    <a:pt x="999715" y="1053255"/>
                    <a:pt x="995072" y="1042418"/>
                  </a:cubicBezTo>
                  <a:cubicBezTo>
                    <a:pt x="1014224" y="1045321"/>
                    <a:pt x="1028733" y="1054803"/>
                    <a:pt x="1037923" y="1067187"/>
                  </a:cubicBezTo>
                  <a:lnTo>
                    <a:pt x="1039903" y="1071327"/>
                  </a:lnTo>
                  <a:lnTo>
                    <a:pt x="1039895" y="1071205"/>
                  </a:lnTo>
                  <a:lnTo>
                    <a:pt x="1040146" y="1016343"/>
                  </a:lnTo>
                  <a:lnTo>
                    <a:pt x="1038900" y="1014873"/>
                  </a:lnTo>
                  <a:cubicBezTo>
                    <a:pt x="1042773" y="976576"/>
                    <a:pt x="1031155" y="939439"/>
                    <a:pt x="1006759" y="909653"/>
                  </a:cubicBezTo>
                  <a:cubicBezTo>
                    <a:pt x="982362" y="880253"/>
                    <a:pt x="947896" y="861685"/>
                    <a:pt x="909946" y="857817"/>
                  </a:cubicBezTo>
                  <a:cubicBezTo>
                    <a:pt x="879353" y="855109"/>
                    <a:pt x="849922" y="864006"/>
                    <a:pt x="826299" y="883348"/>
                  </a:cubicBezTo>
                  <a:cubicBezTo>
                    <a:pt x="802677" y="902690"/>
                    <a:pt x="788349" y="930155"/>
                    <a:pt x="785251" y="960329"/>
                  </a:cubicBezTo>
                  <a:cubicBezTo>
                    <a:pt x="784089" y="972707"/>
                    <a:pt x="785493" y="984748"/>
                    <a:pt x="789020" y="995924"/>
                  </a:cubicBezTo>
                  <a:lnTo>
                    <a:pt x="791499" y="1000489"/>
                  </a:lnTo>
                  <a:lnTo>
                    <a:pt x="806625" y="1002418"/>
                  </a:lnTo>
                  <a:cubicBezTo>
                    <a:pt x="816979" y="1005900"/>
                    <a:pt x="826654" y="1011414"/>
                    <a:pt x="835169" y="1018765"/>
                  </a:cubicBezTo>
                  <a:cubicBezTo>
                    <a:pt x="842329" y="1024956"/>
                    <a:pt x="847893" y="1032283"/>
                    <a:pt x="851824" y="1040239"/>
                  </a:cubicBezTo>
                  <a:lnTo>
                    <a:pt x="856058" y="1055827"/>
                  </a:lnTo>
                  <a:lnTo>
                    <a:pt x="866186" y="1058972"/>
                  </a:lnTo>
                  <a:cubicBezTo>
                    <a:pt x="905299" y="1062453"/>
                    <a:pt x="940539" y="1033827"/>
                    <a:pt x="944024" y="994757"/>
                  </a:cubicBezTo>
                  <a:cubicBezTo>
                    <a:pt x="945186" y="985860"/>
                    <a:pt x="943637" y="977349"/>
                    <a:pt x="940539" y="969226"/>
                  </a:cubicBezTo>
                  <a:cubicBezTo>
                    <a:pt x="931632" y="955300"/>
                    <a:pt x="919240" y="949884"/>
                    <a:pt x="911107" y="954526"/>
                  </a:cubicBezTo>
                  <a:cubicBezTo>
                    <a:pt x="899490" y="960329"/>
                    <a:pt x="896392" y="967678"/>
                    <a:pt x="895230" y="974642"/>
                  </a:cubicBezTo>
                  <a:cubicBezTo>
                    <a:pt x="894068" y="982765"/>
                    <a:pt x="902201" y="994757"/>
                    <a:pt x="916529" y="981218"/>
                  </a:cubicBezTo>
                  <a:cubicBezTo>
                    <a:pt x="913431" y="1000560"/>
                    <a:pt x="884000" y="1002494"/>
                    <a:pt x="877417" y="983926"/>
                  </a:cubicBezTo>
                  <a:cubicBezTo>
                    <a:pt x="874319" y="975028"/>
                    <a:pt x="876255" y="949497"/>
                    <a:pt x="894068" y="937118"/>
                  </a:cubicBezTo>
                  <a:cubicBezTo>
                    <a:pt x="883613" y="930929"/>
                    <a:pt x="873931" y="927447"/>
                    <a:pt x="864637" y="926674"/>
                  </a:cubicBezTo>
                  <a:cubicBezTo>
                    <a:pt x="850309" y="925513"/>
                    <a:pt x="833270" y="928608"/>
                    <a:pt x="826299" y="939439"/>
                  </a:cubicBezTo>
                  <a:cubicBezTo>
                    <a:pt x="824363" y="941760"/>
                    <a:pt x="822814" y="944855"/>
                    <a:pt x="822040" y="947563"/>
                  </a:cubicBezTo>
                  <a:cubicBezTo>
                    <a:pt x="817780" y="961489"/>
                    <a:pt x="824363" y="976576"/>
                    <a:pt x="838304" y="980831"/>
                  </a:cubicBezTo>
                  <a:cubicBezTo>
                    <a:pt x="843726" y="982378"/>
                    <a:pt x="849147" y="981991"/>
                    <a:pt x="854182" y="979284"/>
                  </a:cubicBezTo>
                  <a:cubicBezTo>
                    <a:pt x="858829" y="976576"/>
                    <a:pt x="862701" y="972320"/>
                    <a:pt x="864250" y="967292"/>
                  </a:cubicBezTo>
                  <a:cubicBezTo>
                    <a:pt x="865412" y="963036"/>
                    <a:pt x="865025" y="958781"/>
                    <a:pt x="863088" y="954913"/>
                  </a:cubicBezTo>
                  <a:cubicBezTo>
                    <a:pt x="861152" y="951431"/>
                    <a:pt x="857667" y="948723"/>
                    <a:pt x="853794" y="947563"/>
                  </a:cubicBezTo>
                  <a:cubicBezTo>
                    <a:pt x="847211" y="945629"/>
                    <a:pt x="840628" y="949110"/>
                    <a:pt x="838691" y="955300"/>
                  </a:cubicBezTo>
                  <a:cubicBezTo>
                    <a:pt x="837142" y="960329"/>
                    <a:pt x="839853" y="965357"/>
                    <a:pt x="844500" y="966518"/>
                  </a:cubicBezTo>
                  <a:cubicBezTo>
                    <a:pt x="848373" y="967678"/>
                    <a:pt x="851858" y="965744"/>
                    <a:pt x="853020" y="962263"/>
                  </a:cubicBezTo>
                  <a:cubicBezTo>
                    <a:pt x="853407" y="961102"/>
                    <a:pt x="853407" y="959555"/>
                    <a:pt x="852633" y="958394"/>
                  </a:cubicBezTo>
                  <a:cubicBezTo>
                    <a:pt x="851471" y="961876"/>
                    <a:pt x="846437" y="960329"/>
                    <a:pt x="846437" y="956847"/>
                  </a:cubicBezTo>
                  <a:cubicBezTo>
                    <a:pt x="846049" y="954526"/>
                    <a:pt x="848373" y="952592"/>
                    <a:pt x="850696" y="952592"/>
                  </a:cubicBezTo>
                  <a:cubicBezTo>
                    <a:pt x="853407" y="952979"/>
                    <a:pt x="854569" y="954139"/>
                    <a:pt x="855731" y="956073"/>
                  </a:cubicBezTo>
                  <a:cubicBezTo>
                    <a:pt x="856892" y="958008"/>
                    <a:pt x="857280" y="961102"/>
                    <a:pt x="856505" y="963423"/>
                  </a:cubicBezTo>
                  <a:cubicBezTo>
                    <a:pt x="854956" y="968452"/>
                    <a:pt x="849147" y="971547"/>
                    <a:pt x="843726" y="969999"/>
                  </a:cubicBezTo>
                  <a:cubicBezTo>
                    <a:pt x="837142" y="968065"/>
                    <a:pt x="833270" y="961102"/>
                    <a:pt x="835206" y="954526"/>
                  </a:cubicBezTo>
                  <a:cubicBezTo>
                    <a:pt x="837917" y="946016"/>
                    <a:pt x="846437" y="941760"/>
                    <a:pt x="854569" y="944081"/>
                  </a:cubicBezTo>
                  <a:cubicBezTo>
                    <a:pt x="859603" y="945629"/>
                    <a:pt x="863863" y="949110"/>
                    <a:pt x="866186" y="953366"/>
                  </a:cubicBezTo>
                  <a:cubicBezTo>
                    <a:pt x="868510" y="958008"/>
                    <a:pt x="868897" y="963036"/>
                    <a:pt x="867348" y="968065"/>
                  </a:cubicBezTo>
                  <a:cubicBezTo>
                    <a:pt x="865412" y="974255"/>
                    <a:pt x="861539" y="979284"/>
                    <a:pt x="855731" y="982378"/>
                  </a:cubicBezTo>
                  <a:cubicBezTo>
                    <a:pt x="849922" y="985473"/>
                    <a:pt x="843726" y="985860"/>
                    <a:pt x="837530" y="983926"/>
                  </a:cubicBezTo>
                  <a:cubicBezTo>
                    <a:pt x="821652" y="979284"/>
                    <a:pt x="812746" y="962263"/>
                    <a:pt x="817393" y="946402"/>
                  </a:cubicBezTo>
                  <a:cubicBezTo>
                    <a:pt x="818167" y="944855"/>
                    <a:pt x="818554" y="943308"/>
                    <a:pt x="819329" y="941760"/>
                  </a:cubicBezTo>
                  <a:cubicBezTo>
                    <a:pt x="825525" y="925126"/>
                    <a:pt x="845662" y="910813"/>
                    <a:pt x="866186" y="911200"/>
                  </a:cubicBezTo>
                  <a:cubicBezTo>
                    <a:pt x="881289" y="911200"/>
                    <a:pt x="891745" y="917003"/>
                    <a:pt x="902201" y="923966"/>
                  </a:cubicBezTo>
                  <a:cubicBezTo>
                    <a:pt x="900264" y="906171"/>
                    <a:pt x="910333" y="882961"/>
                    <a:pt x="930083" y="880253"/>
                  </a:cubicBezTo>
                  <a:cubicBezTo>
                    <a:pt x="944024" y="878319"/>
                    <a:pt x="956416" y="891085"/>
                    <a:pt x="947122" y="906558"/>
                  </a:cubicBezTo>
                  <a:cubicBezTo>
                    <a:pt x="950607" y="891085"/>
                    <a:pt x="932794" y="892632"/>
                    <a:pt x="927759" y="898822"/>
                  </a:cubicBezTo>
                  <a:cubicBezTo>
                    <a:pt x="923112" y="904237"/>
                    <a:pt x="918465" y="915069"/>
                    <a:pt x="922338" y="925126"/>
                  </a:cubicBezTo>
                  <a:cubicBezTo>
                    <a:pt x="925436" y="934024"/>
                    <a:pt x="935504" y="941374"/>
                    <a:pt x="942475" y="952592"/>
                  </a:cubicBezTo>
                  <a:cubicBezTo>
                    <a:pt x="951382" y="965357"/>
                    <a:pt x="955254" y="980444"/>
                    <a:pt x="953705" y="995918"/>
                  </a:cubicBezTo>
                  <a:cubicBezTo>
                    <a:pt x="949445" y="1040017"/>
                    <a:pt x="909558" y="1072511"/>
                    <a:pt x="865412" y="1068256"/>
                  </a:cubicBezTo>
                  <a:lnTo>
                    <a:pt x="858599" y="1066164"/>
                  </a:lnTo>
                  <a:lnTo>
                    <a:pt x="855525" y="1091456"/>
                  </a:lnTo>
                  <a:cubicBezTo>
                    <a:pt x="852779" y="1099895"/>
                    <a:pt x="848328" y="1107948"/>
                    <a:pt x="842136" y="1115106"/>
                  </a:cubicBezTo>
                  <a:cubicBezTo>
                    <a:pt x="832460" y="1126326"/>
                    <a:pt x="818914" y="1133290"/>
                    <a:pt x="804206" y="1134451"/>
                  </a:cubicBezTo>
                  <a:cubicBezTo>
                    <a:pt x="803432" y="1134451"/>
                    <a:pt x="802658" y="1134451"/>
                    <a:pt x="801884" y="1134451"/>
                  </a:cubicBezTo>
                  <a:cubicBezTo>
                    <a:pt x="784468" y="1139094"/>
                    <a:pt x="760859" y="1133290"/>
                    <a:pt x="751183" y="1123231"/>
                  </a:cubicBezTo>
                  <a:cubicBezTo>
                    <a:pt x="757762" y="1124778"/>
                    <a:pt x="762407" y="1123618"/>
                    <a:pt x="765503" y="1122457"/>
                  </a:cubicBezTo>
                  <a:cubicBezTo>
                    <a:pt x="764729" y="1121683"/>
                    <a:pt x="764342" y="1121296"/>
                    <a:pt x="763568" y="1120909"/>
                  </a:cubicBezTo>
                  <a:cubicBezTo>
                    <a:pt x="763568" y="1120909"/>
                    <a:pt x="763568" y="1120909"/>
                    <a:pt x="763568" y="1120522"/>
                  </a:cubicBezTo>
                  <a:cubicBezTo>
                    <a:pt x="750409" y="1119362"/>
                    <a:pt x="737636" y="1112784"/>
                    <a:pt x="738411" y="1098468"/>
                  </a:cubicBezTo>
                  <a:cubicBezTo>
                    <a:pt x="742281" y="1105820"/>
                    <a:pt x="747699" y="1108915"/>
                    <a:pt x="753505" y="1108141"/>
                  </a:cubicBezTo>
                  <a:cubicBezTo>
                    <a:pt x="742668" y="1103498"/>
                    <a:pt x="731057" y="1088022"/>
                    <a:pt x="737636" y="1072159"/>
                  </a:cubicBezTo>
                  <a:cubicBezTo>
                    <a:pt x="739959" y="1076802"/>
                    <a:pt x="741507" y="1083379"/>
                    <a:pt x="745764" y="1086474"/>
                  </a:cubicBezTo>
                  <a:cubicBezTo>
                    <a:pt x="743055" y="1073706"/>
                    <a:pt x="738024" y="1061712"/>
                    <a:pt x="751570" y="1050879"/>
                  </a:cubicBezTo>
                  <a:cubicBezTo>
                    <a:pt x="750409" y="1055521"/>
                    <a:pt x="748860" y="1059004"/>
                    <a:pt x="751183" y="1063260"/>
                  </a:cubicBezTo>
                  <a:cubicBezTo>
                    <a:pt x="755053" y="1053974"/>
                    <a:pt x="763181" y="1047396"/>
                    <a:pt x="772857" y="1048170"/>
                  </a:cubicBezTo>
                  <a:cubicBezTo>
                    <a:pt x="767825" y="1050105"/>
                    <a:pt x="767051" y="1053200"/>
                    <a:pt x="765503" y="1055908"/>
                  </a:cubicBezTo>
                  <a:cubicBezTo>
                    <a:pt x="773244" y="1051652"/>
                    <a:pt x="787951" y="1059391"/>
                    <a:pt x="783694" y="1070611"/>
                  </a:cubicBezTo>
                  <a:cubicBezTo>
                    <a:pt x="776727" y="1063260"/>
                    <a:pt x="769373" y="1062486"/>
                    <a:pt x="764342" y="1065581"/>
                  </a:cubicBezTo>
                  <a:cubicBezTo>
                    <a:pt x="753505" y="1080284"/>
                    <a:pt x="755827" y="1101564"/>
                    <a:pt x="769760" y="1113558"/>
                  </a:cubicBezTo>
                  <a:cubicBezTo>
                    <a:pt x="779049" y="1121683"/>
                    <a:pt x="791047" y="1125939"/>
                    <a:pt x="803432" y="1124778"/>
                  </a:cubicBezTo>
                  <a:cubicBezTo>
                    <a:pt x="815818" y="1124005"/>
                    <a:pt x="827042" y="1118201"/>
                    <a:pt x="835169" y="1108915"/>
                  </a:cubicBezTo>
                  <a:cubicBezTo>
                    <a:pt x="845813" y="1096727"/>
                    <a:pt x="850457" y="1081251"/>
                    <a:pt x="849344" y="1066161"/>
                  </a:cubicBezTo>
                  <a:lnTo>
                    <a:pt x="848501" y="1063063"/>
                  </a:lnTo>
                  <a:lnTo>
                    <a:pt x="827637" y="1056657"/>
                  </a:lnTo>
                  <a:cubicBezTo>
                    <a:pt x="816267" y="1050473"/>
                    <a:pt x="806283" y="1042169"/>
                    <a:pt x="798175" y="1032328"/>
                  </a:cubicBezTo>
                  <a:lnTo>
                    <a:pt x="785672" y="1009295"/>
                  </a:lnTo>
                  <a:lnTo>
                    <a:pt x="774405" y="1007932"/>
                  </a:lnTo>
                  <a:cubicBezTo>
                    <a:pt x="754666" y="1009479"/>
                    <a:pt x="736475" y="1018378"/>
                    <a:pt x="723316" y="1033468"/>
                  </a:cubicBezTo>
                  <a:cubicBezTo>
                    <a:pt x="707448" y="1052039"/>
                    <a:pt x="700481" y="1074093"/>
                    <a:pt x="703577" y="1095760"/>
                  </a:cubicBezTo>
                  <a:cubicBezTo>
                    <a:pt x="706674" y="1118975"/>
                    <a:pt x="720607" y="1139868"/>
                    <a:pt x="742668" y="1154570"/>
                  </a:cubicBezTo>
                  <a:cubicBezTo>
                    <a:pt x="768986" y="1172368"/>
                    <a:pt x="798401" y="1174303"/>
                    <a:pt x="829364" y="1176624"/>
                  </a:cubicBezTo>
                  <a:lnTo>
                    <a:pt x="865062" y="1180970"/>
                  </a:lnTo>
                  <a:lnTo>
                    <a:pt x="859620" y="1177853"/>
                  </a:lnTo>
                  <a:cubicBezTo>
                    <a:pt x="852656" y="1172820"/>
                    <a:pt x="845305" y="1160043"/>
                    <a:pt x="831764" y="1161205"/>
                  </a:cubicBezTo>
                  <a:cubicBezTo>
                    <a:pt x="839889" y="1152300"/>
                    <a:pt x="848787" y="1155010"/>
                    <a:pt x="857299" y="1152687"/>
                  </a:cubicBezTo>
                  <a:cubicBezTo>
                    <a:pt x="853430" y="1140297"/>
                    <a:pt x="852656" y="1127907"/>
                    <a:pt x="859620" y="1118228"/>
                  </a:cubicBezTo>
                  <a:cubicBezTo>
                    <a:pt x="862715" y="1113582"/>
                    <a:pt x="872387" y="1103515"/>
                    <a:pt x="887862" y="1100805"/>
                  </a:cubicBezTo>
                  <a:cubicBezTo>
                    <a:pt x="897921" y="1098869"/>
                    <a:pt x="910688" y="1101192"/>
                    <a:pt x="920361" y="1113195"/>
                  </a:cubicBezTo>
                  <a:cubicBezTo>
                    <a:pt x="925003" y="1118228"/>
                    <a:pt x="930033" y="1134102"/>
                    <a:pt x="919974" y="1141072"/>
                  </a:cubicBezTo>
                  <a:cubicBezTo>
                    <a:pt x="916105" y="1143782"/>
                    <a:pt x="902564" y="1147266"/>
                    <a:pt x="900243" y="1132166"/>
                  </a:cubicBezTo>
                  <a:cubicBezTo>
                    <a:pt x="906046" y="1145718"/>
                    <a:pt x="915718" y="1142233"/>
                    <a:pt x="918813" y="1138361"/>
                  </a:cubicBezTo>
                  <a:cubicBezTo>
                    <a:pt x="924229" y="1131392"/>
                    <a:pt x="920361" y="1120551"/>
                    <a:pt x="916105" y="1116679"/>
                  </a:cubicBezTo>
                  <a:cubicBezTo>
                    <a:pt x="906433" y="1108936"/>
                    <a:pt x="897534" y="1107774"/>
                    <a:pt x="890184" y="1111259"/>
                  </a:cubicBezTo>
                  <a:cubicBezTo>
                    <a:pt x="878577" y="1116292"/>
                    <a:pt x="874708" y="1121325"/>
                    <a:pt x="874708" y="1135264"/>
                  </a:cubicBezTo>
                  <a:cubicBezTo>
                    <a:pt x="873935" y="1161979"/>
                    <a:pt x="899469" y="1185210"/>
                    <a:pt x="928485" y="1198761"/>
                  </a:cubicBezTo>
                  <a:cubicBezTo>
                    <a:pt x="940092" y="1204182"/>
                    <a:pt x="963692" y="1216571"/>
                    <a:pt x="974524" y="1233607"/>
                  </a:cubicBezTo>
                  <a:cubicBezTo>
                    <a:pt x="961757" y="1228187"/>
                    <a:pt x="946282" y="1224702"/>
                    <a:pt x="933515" y="1223540"/>
                  </a:cubicBezTo>
                  <a:cubicBezTo>
                    <a:pt x="921134" y="1222379"/>
                    <a:pt x="900243" y="1228574"/>
                    <a:pt x="887475" y="1220056"/>
                  </a:cubicBezTo>
                  <a:cubicBezTo>
                    <a:pt x="873935" y="1211151"/>
                    <a:pt x="869292" y="1190630"/>
                    <a:pt x="852269" y="1197212"/>
                  </a:cubicBezTo>
                  <a:lnTo>
                    <a:pt x="862964" y="1190294"/>
                  </a:lnTo>
                  <a:lnTo>
                    <a:pt x="828590" y="1186297"/>
                  </a:lnTo>
                  <a:cubicBezTo>
                    <a:pt x="796466" y="1183976"/>
                    <a:pt x="765890" y="1181654"/>
                    <a:pt x="737249" y="1162696"/>
                  </a:cubicBezTo>
                  <a:cubicBezTo>
                    <a:pt x="712866" y="1146445"/>
                    <a:pt x="697385" y="1123231"/>
                    <a:pt x="693902" y="1097308"/>
                  </a:cubicBezTo>
                  <a:cubicBezTo>
                    <a:pt x="690805" y="1072546"/>
                    <a:pt x="698546" y="1047783"/>
                    <a:pt x="716350" y="1027277"/>
                  </a:cubicBezTo>
                  <a:cubicBezTo>
                    <a:pt x="731057" y="1010253"/>
                    <a:pt x="751570" y="1000193"/>
                    <a:pt x="774018" y="998259"/>
                  </a:cubicBezTo>
                  <a:lnTo>
                    <a:pt x="780102" y="999035"/>
                  </a:lnTo>
                  <a:lnTo>
                    <a:pt x="779968" y="998789"/>
                  </a:lnTo>
                  <a:cubicBezTo>
                    <a:pt x="776102" y="986464"/>
                    <a:pt x="774601" y="973191"/>
                    <a:pt x="775957" y="959555"/>
                  </a:cubicBezTo>
                  <a:cubicBezTo>
                    <a:pt x="779055" y="926674"/>
                    <a:pt x="794932" y="896887"/>
                    <a:pt x="820491" y="875998"/>
                  </a:cubicBezTo>
                  <a:cubicBezTo>
                    <a:pt x="845662" y="855109"/>
                    <a:pt x="877804" y="845438"/>
                    <a:pt x="910720" y="848533"/>
                  </a:cubicBezTo>
                  <a:cubicBezTo>
                    <a:pt x="951382" y="852401"/>
                    <a:pt x="988171" y="872130"/>
                    <a:pt x="1014116" y="903850"/>
                  </a:cubicBezTo>
                  <a:lnTo>
                    <a:pt x="1040566" y="952726"/>
                  </a:lnTo>
                  <a:lnTo>
                    <a:pt x="1048745" y="906299"/>
                  </a:lnTo>
                  <a:cubicBezTo>
                    <a:pt x="1052703" y="892226"/>
                    <a:pt x="1057946" y="879930"/>
                    <a:pt x="1064768" y="869771"/>
                  </a:cubicBezTo>
                  <a:cubicBezTo>
                    <a:pt x="1075992" y="850032"/>
                    <a:pt x="1090699" y="841130"/>
                    <a:pt x="1098826" y="836872"/>
                  </a:cubicBezTo>
                  <a:cubicBezTo>
                    <a:pt x="1117404" y="827583"/>
                    <a:pt x="1138690" y="821778"/>
                    <a:pt x="1139851" y="803200"/>
                  </a:cubicBezTo>
                  <a:close/>
                  <a:moveTo>
                    <a:pt x="227318" y="461864"/>
                  </a:moveTo>
                  <a:lnTo>
                    <a:pt x="235293" y="478988"/>
                  </a:lnTo>
                  <a:lnTo>
                    <a:pt x="251844" y="494127"/>
                  </a:lnTo>
                  <a:close/>
                  <a:moveTo>
                    <a:pt x="411439" y="221094"/>
                  </a:moveTo>
                  <a:lnTo>
                    <a:pt x="404073" y="229868"/>
                  </a:lnTo>
                  <a:lnTo>
                    <a:pt x="403816" y="230686"/>
                  </a:lnTo>
                  <a:lnTo>
                    <a:pt x="408691" y="226996"/>
                  </a:lnTo>
                  <a:close/>
                  <a:moveTo>
                    <a:pt x="442761" y="184747"/>
                  </a:moveTo>
                  <a:lnTo>
                    <a:pt x="441340" y="185479"/>
                  </a:lnTo>
                  <a:lnTo>
                    <a:pt x="431703" y="196958"/>
                  </a:lnTo>
                  <a:lnTo>
                    <a:pt x="428965" y="212872"/>
                  </a:lnTo>
                  <a:cubicBezTo>
                    <a:pt x="423739" y="225642"/>
                    <a:pt x="413578" y="235703"/>
                    <a:pt x="402449" y="241072"/>
                  </a:cubicBezTo>
                  <a:lnTo>
                    <a:pt x="400394" y="241593"/>
                  </a:lnTo>
                  <a:lnTo>
                    <a:pt x="396154" y="255104"/>
                  </a:lnTo>
                  <a:lnTo>
                    <a:pt x="405739" y="251568"/>
                  </a:lnTo>
                  <a:cubicBezTo>
                    <a:pt x="430900" y="237251"/>
                    <a:pt x="439416" y="221385"/>
                    <a:pt x="443674" y="205520"/>
                  </a:cubicBezTo>
                  <a:close/>
                  <a:moveTo>
                    <a:pt x="344821" y="145964"/>
                  </a:moveTo>
                  <a:cubicBezTo>
                    <a:pt x="339475" y="145879"/>
                    <a:pt x="334418" y="146605"/>
                    <a:pt x="330644" y="148249"/>
                  </a:cubicBezTo>
                  <a:cubicBezTo>
                    <a:pt x="289226" y="166050"/>
                    <a:pt x="292323" y="209002"/>
                    <a:pt x="309742" y="234542"/>
                  </a:cubicBezTo>
                  <a:cubicBezTo>
                    <a:pt x="325419" y="257470"/>
                    <a:pt x="354596" y="265596"/>
                    <a:pt x="380942" y="260716"/>
                  </a:cubicBezTo>
                  <a:lnTo>
                    <a:pt x="382665" y="260081"/>
                  </a:lnTo>
                  <a:lnTo>
                    <a:pt x="387420" y="244879"/>
                  </a:lnTo>
                  <a:lnTo>
                    <a:pt x="385526" y="245359"/>
                  </a:lnTo>
                  <a:cubicBezTo>
                    <a:pt x="379974" y="245449"/>
                    <a:pt x="374675" y="244119"/>
                    <a:pt x="370127" y="241120"/>
                  </a:cubicBezTo>
                  <a:lnTo>
                    <a:pt x="388985" y="239876"/>
                  </a:lnTo>
                  <a:lnTo>
                    <a:pt x="393918" y="224106"/>
                  </a:lnTo>
                  <a:lnTo>
                    <a:pt x="417670" y="195703"/>
                  </a:lnTo>
                  <a:lnTo>
                    <a:pt x="417352" y="183850"/>
                  </a:lnTo>
                  <a:cubicBezTo>
                    <a:pt x="415804" y="192750"/>
                    <a:pt x="406127" y="195072"/>
                    <a:pt x="393353" y="190041"/>
                  </a:cubicBezTo>
                  <a:cubicBezTo>
                    <a:pt x="403030" y="182689"/>
                    <a:pt x="399933" y="171080"/>
                    <a:pt x="394901" y="158310"/>
                  </a:cubicBezTo>
                  <a:cubicBezTo>
                    <a:pt x="392966" y="164889"/>
                    <a:pt x="384450" y="169532"/>
                    <a:pt x="373998" y="165663"/>
                  </a:cubicBezTo>
                  <a:cubicBezTo>
                    <a:pt x="379514" y="153764"/>
                    <a:pt x="360861" y="146218"/>
                    <a:pt x="344821" y="145964"/>
                  </a:cubicBezTo>
                  <a:close/>
                  <a:moveTo>
                    <a:pt x="353870" y="101427"/>
                  </a:moveTo>
                  <a:cubicBezTo>
                    <a:pt x="307806" y="104135"/>
                    <a:pt x="272194" y="152506"/>
                    <a:pt x="256710" y="234542"/>
                  </a:cubicBezTo>
                  <a:cubicBezTo>
                    <a:pt x="244227" y="299842"/>
                    <a:pt x="216719" y="351647"/>
                    <a:pt x="175984" y="387181"/>
                  </a:cubicBezTo>
                  <a:lnTo>
                    <a:pt x="154687" y="401358"/>
                  </a:lnTo>
                  <a:lnTo>
                    <a:pt x="160701" y="402198"/>
                  </a:lnTo>
                  <a:lnTo>
                    <a:pt x="210555" y="431155"/>
                  </a:lnTo>
                  <a:lnTo>
                    <a:pt x="209832" y="419850"/>
                  </a:lnTo>
                  <a:cubicBezTo>
                    <a:pt x="214097" y="383960"/>
                    <a:pt x="237471" y="353623"/>
                    <a:pt x="272604" y="342881"/>
                  </a:cubicBezTo>
                  <a:cubicBezTo>
                    <a:pt x="285767" y="338817"/>
                    <a:pt x="298010" y="337656"/>
                    <a:pt x="309709" y="338890"/>
                  </a:cubicBezTo>
                  <a:cubicBezTo>
                    <a:pt x="344805" y="342591"/>
                    <a:pt x="375002" y="367848"/>
                    <a:pt x="410425" y="400943"/>
                  </a:cubicBezTo>
                  <a:lnTo>
                    <a:pt x="440544" y="423842"/>
                  </a:lnTo>
                  <a:lnTo>
                    <a:pt x="409214" y="397520"/>
                  </a:lnTo>
                  <a:cubicBezTo>
                    <a:pt x="382119" y="363663"/>
                    <a:pt x="371378" y="321874"/>
                    <a:pt x="375878" y="281778"/>
                  </a:cubicBezTo>
                  <a:lnTo>
                    <a:pt x="380364" y="267434"/>
                  </a:lnTo>
                  <a:lnTo>
                    <a:pt x="358515" y="270917"/>
                  </a:lnTo>
                  <a:cubicBezTo>
                    <a:pt x="332967" y="267821"/>
                    <a:pt x="311677" y="253890"/>
                    <a:pt x="298903" y="227190"/>
                  </a:cubicBezTo>
                  <a:cubicBezTo>
                    <a:pt x="288065" y="203972"/>
                    <a:pt x="286903" y="164889"/>
                    <a:pt x="317870" y="143993"/>
                  </a:cubicBezTo>
                  <a:cubicBezTo>
                    <a:pt x="332967" y="134319"/>
                    <a:pt x="351934" y="126192"/>
                    <a:pt x="370127" y="125418"/>
                  </a:cubicBezTo>
                  <a:cubicBezTo>
                    <a:pt x="385998" y="124258"/>
                    <a:pt x="409223" y="128901"/>
                    <a:pt x="423933" y="152119"/>
                  </a:cubicBezTo>
                  <a:cubicBezTo>
                    <a:pt x="414255" y="145154"/>
                    <a:pt x="406514" y="143606"/>
                    <a:pt x="401481" y="140897"/>
                  </a:cubicBezTo>
                  <a:cubicBezTo>
                    <a:pt x="418900" y="152119"/>
                    <a:pt x="424320" y="159084"/>
                    <a:pt x="428965" y="173015"/>
                  </a:cubicBezTo>
                  <a:lnTo>
                    <a:pt x="430407" y="180472"/>
                  </a:lnTo>
                  <a:lnTo>
                    <a:pt x="433986" y="176193"/>
                  </a:lnTo>
                  <a:lnTo>
                    <a:pt x="442199" y="171977"/>
                  </a:lnTo>
                  <a:lnTo>
                    <a:pt x="441981" y="167017"/>
                  </a:lnTo>
                  <a:cubicBezTo>
                    <a:pt x="437771" y="152990"/>
                    <a:pt x="429352" y="138962"/>
                    <a:pt x="415030" y="128514"/>
                  </a:cubicBezTo>
                  <a:cubicBezTo>
                    <a:pt x="397223" y="115357"/>
                    <a:pt x="379030" y="102201"/>
                    <a:pt x="353870" y="101427"/>
                  </a:cubicBezTo>
                  <a:close/>
                  <a:moveTo>
                    <a:pt x="653924" y="228"/>
                  </a:moveTo>
                  <a:lnTo>
                    <a:pt x="665324" y="1378"/>
                  </a:lnTo>
                  <a:lnTo>
                    <a:pt x="664275" y="26930"/>
                  </a:lnTo>
                  <a:cubicBezTo>
                    <a:pt x="661481" y="39319"/>
                    <a:pt x="656378" y="50924"/>
                    <a:pt x="648831" y="60787"/>
                  </a:cubicBezTo>
                  <a:cubicBezTo>
                    <a:pt x="608195" y="114941"/>
                    <a:pt x="555562" y="108752"/>
                    <a:pt x="495963" y="96374"/>
                  </a:cubicBezTo>
                  <a:cubicBezTo>
                    <a:pt x="487836" y="94827"/>
                    <a:pt x="487836" y="94827"/>
                    <a:pt x="487836" y="94827"/>
                  </a:cubicBezTo>
                  <a:lnTo>
                    <a:pt x="481134" y="93561"/>
                  </a:lnTo>
                  <a:lnTo>
                    <a:pt x="480508" y="96843"/>
                  </a:lnTo>
                  <a:cubicBezTo>
                    <a:pt x="479734" y="100326"/>
                    <a:pt x="477411" y="104969"/>
                    <a:pt x="473926" y="105743"/>
                  </a:cubicBezTo>
                  <a:cubicBezTo>
                    <a:pt x="466182" y="108065"/>
                    <a:pt x="461922" y="105356"/>
                    <a:pt x="457276" y="98778"/>
                  </a:cubicBezTo>
                  <a:cubicBezTo>
                    <a:pt x="461922" y="100132"/>
                    <a:pt x="464923" y="97714"/>
                    <a:pt x="465552" y="94860"/>
                  </a:cubicBezTo>
                  <a:lnTo>
                    <a:pt x="460880" y="89734"/>
                  </a:lnTo>
                  <a:lnTo>
                    <a:pt x="451867" y="88032"/>
                  </a:lnTo>
                  <a:lnTo>
                    <a:pt x="434528" y="87363"/>
                  </a:lnTo>
                  <a:cubicBezTo>
                    <a:pt x="423008" y="87750"/>
                    <a:pt x="408294" y="88717"/>
                    <a:pt x="390289" y="89878"/>
                  </a:cubicBezTo>
                  <a:lnTo>
                    <a:pt x="369389" y="91722"/>
                  </a:lnTo>
                  <a:lnTo>
                    <a:pt x="394466" y="93639"/>
                  </a:lnTo>
                  <a:cubicBezTo>
                    <a:pt x="403901" y="96493"/>
                    <a:pt x="411159" y="100459"/>
                    <a:pt x="416191" y="102975"/>
                  </a:cubicBezTo>
                  <a:cubicBezTo>
                    <a:pt x="437094" y="113423"/>
                    <a:pt x="456835" y="129288"/>
                    <a:pt x="475028" y="117679"/>
                  </a:cubicBezTo>
                  <a:cubicBezTo>
                    <a:pt x="462254" y="127740"/>
                    <a:pt x="453738" y="135480"/>
                    <a:pt x="436319" y="128901"/>
                  </a:cubicBezTo>
                  <a:cubicBezTo>
                    <a:pt x="442609" y="135770"/>
                    <a:pt x="447351" y="143848"/>
                    <a:pt x="450636" y="152536"/>
                  </a:cubicBezTo>
                  <a:lnTo>
                    <a:pt x="453427" y="166214"/>
                  </a:lnTo>
                  <a:lnTo>
                    <a:pt x="478746" y="153218"/>
                  </a:lnTo>
                  <a:cubicBezTo>
                    <a:pt x="526374" y="139942"/>
                    <a:pt x="579717" y="155395"/>
                    <a:pt x="612811" y="196313"/>
                  </a:cubicBezTo>
                  <a:cubicBezTo>
                    <a:pt x="622875" y="209082"/>
                    <a:pt x="629455" y="223399"/>
                    <a:pt x="632551" y="238876"/>
                  </a:cubicBezTo>
                  <a:cubicBezTo>
                    <a:pt x="643389" y="270605"/>
                    <a:pt x="629068" y="297303"/>
                    <a:pt x="633325" y="317037"/>
                  </a:cubicBezTo>
                  <a:cubicBezTo>
                    <a:pt x="637196" y="333675"/>
                    <a:pt x="652679" y="344123"/>
                    <a:pt x="663517" y="347605"/>
                  </a:cubicBezTo>
                  <a:cubicBezTo>
                    <a:pt x="675516" y="351474"/>
                    <a:pt x="701062" y="337932"/>
                    <a:pt x="683257" y="320520"/>
                  </a:cubicBezTo>
                  <a:cubicBezTo>
                    <a:pt x="709191" y="333288"/>
                    <a:pt x="703772" y="360761"/>
                    <a:pt x="683257" y="370434"/>
                  </a:cubicBezTo>
                  <a:cubicBezTo>
                    <a:pt x="654227" y="383590"/>
                    <a:pt x="620552" y="361535"/>
                    <a:pt x="607779" y="335997"/>
                  </a:cubicBezTo>
                  <a:cubicBezTo>
                    <a:pt x="600038" y="354570"/>
                    <a:pt x="590748" y="371595"/>
                    <a:pt x="570233" y="384751"/>
                  </a:cubicBezTo>
                  <a:cubicBezTo>
                    <a:pt x="543526" y="402550"/>
                    <a:pt x="504432" y="401389"/>
                    <a:pt x="481208" y="384364"/>
                  </a:cubicBezTo>
                  <a:cubicBezTo>
                    <a:pt x="478886" y="383203"/>
                    <a:pt x="476950" y="381655"/>
                    <a:pt x="474628" y="379721"/>
                  </a:cubicBezTo>
                  <a:cubicBezTo>
                    <a:pt x="454500" y="362695"/>
                    <a:pt x="451791" y="332514"/>
                    <a:pt x="468822" y="312007"/>
                  </a:cubicBezTo>
                  <a:cubicBezTo>
                    <a:pt x="475402" y="304268"/>
                    <a:pt x="484692" y="299238"/>
                    <a:pt x="494755" y="298464"/>
                  </a:cubicBezTo>
                  <a:cubicBezTo>
                    <a:pt x="504819" y="297690"/>
                    <a:pt x="514883" y="300786"/>
                    <a:pt x="522624" y="307364"/>
                  </a:cubicBezTo>
                  <a:cubicBezTo>
                    <a:pt x="529204" y="312394"/>
                    <a:pt x="533075" y="319746"/>
                    <a:pt x="533849" y="328258"/>
                  </a:cubicBezTo>
                  <a:cubicBezTo>
                    <a:pt x="534236" y="336384"/>
                    <a:pt x="531914" y="344123"/>
                    <a:pt x="526495" y="350700"/>
                  </a:cubicBezTo>
                  <a:cubicBezTo>
                    <a:pt x="517979" y="361148"/>
                    <a:pt x="502110" y="362308"/>
                    <a:pt x="491659" y="353796"/>
                  </a:cubicBezTo>
                  <a:cubicBezTo>
                    <a:pt x="483143" y="346444"/>
                    <a:pt x="482369" y="334062"/>
                    <a:pt x="489336" y="325550"/>
                  </a:cubicBezTo>
                  <a:cubicBezTo>
                    <a:pt x="495142" y="318585"/>
                    <a:pt x="505206" y="317811"/>
                    <a:pt x="512173" y="323228"/>
                  </a:cubicBezTo>
                  <a:cubicBezTo>
                    <a:pt x="514883" y="325550"/>
                    <a:pt x="517205" y="329806"/>
                    <a:pt x="517592" y="333288"/>
                  </a:cubicBezTo>
                  <a:cubicBezTo>
                    <a:pt x="517979" y="336771"/>
                    <a:pt x="517205" y="339866"/>
                    <a:pt x="514109" y="342188"/>
                  </a:cubicBezTo>
                  <a:cubicBezTo>
                    <a:pt x="511012" y="344896"/>
                    <a:pt x="505980" y="344123"/>
                    <a:pt x="504045" y="340640"/>
                  </a:cubicBezTo>
                  <a:cubicBezTo>
                    <a:pt x="501336" y="335610"/>
                    <a:pt x="506755" y="329419"/>
                    <a:pt x="511399" y="332901"/>
                  </a:cubicBezTo>
                  <a:cubicBezTo>
                    <a:pt x="511399" y="330967"/>
                    <a:pt x="510238" y="329032"/>
                    <a:pt x="508690" y="327484"/>
                  </a:cubicBezTo>
                  <a:cubicBezTo>
                    <a:pt x="504045" y="323615"/>
                    <a:pt x="497465" y="324389"/>
                    <a:pt x="493594" y="329032"/>
                  </a:cubicBezTo>
                  <a:cubicBezTo>
                    <a:pt x="488562" y="335223"/>
                    <a:pt x="489336" y="344123"/>
                    <a:pt x="495142" y="349540"/>
                  </a:cubicBezTo>
                  <a:cubicBezTo>
                    <a:pt x="503271" y="356118"/>
                    <a:pt x="515657" y="354957"/>
                    <a:pt x="522237" y="346831"/>
                  </a:cubicBezTo>
                  <a:cubicBezTo>
                    <a:pt x="526882" y="341801"/>
                    <a:pt x="528817" y="335223"/>
                    <a:pt x="528043" y="328645"/>
                  </a:cubicBezTo>
                  <a:cubicBezTo>
                    <a:pt x="527656" y="322067"/>
                    <a:pt x="524560" y="315876"/>
                    <a:pt x="519141" y="311620"/>
                  </a:cubicBezTo>
                  <a:cubicBezTo>
                    <a:pt x="512561" y="305816"/>
                    <a:pt x="504045" y="303107"/>
                    <a:pt x="495142" y="303881"/>
                  </a:cubicBezTo>
                  <a:cubicBezTo>
                    <a:pt x="486627" y="304655"/>
                    <a:pt x="478499" y="308911"/>
                    <a:pt x="473080" y="315489"/>
                  </a:cubicBezTo>
                  <a:cubicBezTo>
                    <a:pt x="457984" y="333675"/>
                    <a:pt x="462242" y="359213"/>
                    <a:pt x="480047" y="374303"/>
                  </a:cubicBezTo>
                  <a:cubicBezTo>
                    <a:pt x="483143" y="377012"/>
                    <a:pt x="488175" y="379721"/>
                    <a:pt x="492820" y="381655"/>
                  </a:cubicBezTo>
                  <a:cubicBezTo>
                    <a:pt x="511786" y="389781"/>
                    <a:pt x="536946" y="378947"/>
                    <a:pt x="554751" y="365017"/>
                  </a:cubicBezTo>
                  <a:cubicBezTo>
                    <a:pt x="566750" y="356118"/>
                    <a:pt x="576427" y="342962"/>
                    <a:pt x="585329" y="325550"/>
                  </a:cubicBezTo>
                  <a:cubicBezTo>
                    <a:pt x="550493" y="324776"/>
                    <a:pt x="526108" y="291886"/>
                    <a:pt x="522624" y="277183"/>
                  </a:cubicBezTo>
                  <a:cubicBezTo>
                    <a:pt x="514883" y="247002"/>
                    <a:pt x="555912" y="223786"/>
                    <a:pt x="576814" y="247002"/>
                  </a:cubicBezTo>
                  <a:cubicBezTo>
                    <a:pt x="545848" y="241585"/>
                    <a:pt x="545461" y="264414"/>
                    <a:pt x="554751" y="274474"/>
                  </a:cubicBezTo>
                  <a:cubicBezTo>
                    <a:pt x="562105" y="282600"/>
                    <a:pt x="572169" y="289565"/>
                    <a:pt x="593070" y="288017"/>
                  </a:cubicBezTo>
                  <a:cubicBezTo>
                    <a:pt x="609327" y="286469"/>
                    <a:pt x="622100" y="264801"/>
                    <a:pt x="619391" y="233846"/>
                  </a:cubicBezTo>
                  <a:cubicBezTo>
                    <a:pt x="615907" y="223012"/>
                    <a:pt x="610876" y="212952"/>
                    <a:pt x="603521" y="203665"/>
                  </a:cubicBezTo>
                  <a:cubicBezTo>
                    <a:pt x="573620" y="166519"/>
                    <a:pt x="525213" y="152445"/>
                    <a:pt x="481976" y="164542"/>
                  </a:cubicBezTo>
                  <a:lnTo>
                    <a:pt x="455834" y="178012"/>
                  </a:lnTo>
                  <a:lnTo>
                    <a:pt x="456206" y="179835"/>
                  </a:lnTo>
                  <a:cubicBezTo>
                    <a:pt x="457125" y="198458"/>
                    <a:pt x="452577" y="217129"/>
                    <a:pt x="443287" y="231059"/>
                  </a:cubicBezTo>
                  <a:cubicBezTo>
                    <a:pt x="433416" y="245764"/>
                    <a:pt x="420062" y="256696"/>
                    <a:pt x="405256" y="263468"/>
                  </a:cubicBezTo>
                  <a:lnTo>
                    <a:pt x="392913" y="265435"/>
                  </a:lnTo>
                  <a:lnTo>
                    <a:pt x="387344" y="283180"/>
                  </a:lnTo>
                  <a:cubicBezTo>
                    <a:pt x="383184" y="320229"/>
                    <a:pt x="393151" y="358826"/>
                    <a:pt x="418116" y="390168"/>
                  </a:cubicBezTo>
                  <a:cubicBezTo>
                    <a:pt x="481595" y="469489"/>
                    <a:pt x="597328" y="482258"/>
                    <a:pt x="676290" y="419188"/>
                  </a:cubicBezTo>
                  <a:cubicBezTo>
                    <a:pt x="775766" y="339866"/>
                    <a:pt x="792410" y="193992"/>
                    <a:pt x="712674" y="94549"/>
                  </a:cubicBezTo>
                  <a:cubicBezTo>
                    <a:pt x="710739" y="92228"/>
                    <a:pt x="711126" y="88358"/>
                    <a:pt x="713835" y="86424"/>
                  </a:cubicBezTo>
                  <a:cubicBezTo>
                    <a:pt x="716158" y="84489"/>
                    <a:pt x="720028" y="84876"/>
                    <a:pt x="721964" y="87198"/>
                  </a:cubicBezTo>
                  <a:cubicBezTo>
                    <a:pt x="805570" y="192057"/>
                    <a:pt x="788152" y="344896"/>
                    <a:pt x="683644" y="428474"/>
                  </a:cubicBezTo>
                  <a:cubicBezTo>
                    <a:pt x="641648" y="461944"/>
                    <a:pt x="589781" y="475294"/>
                    <a:pt x="540042" y="469731"/>
                  </a:cubicBezTo>
                  <a:lnTo>
                    <a:pt x="524773" y="464954"/>
                  </a:lnTo>
                  <a:lnTo>
                    <a:pt x="521922" y="467134"/>
                  </a:lnTo>
                  <a:cubicBezTo>
                    <a:pt x="502178" y="464811"/>
                    <a:pt x="451075" y="454360"/>
                    <a:pt x="402683" y="409459"/>
                  </a:cubicBezTo>
                  <a:cubicBezTo>
                    <a:pt x="350032" y="360687"/>
                    <a:pt x="319060" y="340946"/>
                    <a:pt x="276088" y="354107"/>
                  </a:cubicBezTo>
                  <a:cubicBezTo>
                    <a:pt x="245310" y="363397"/>
                    <a:pt x="224985" y="389887"/>
                    <a:pt x="221483" y="421495"/>
                  </a:cubicBezTo>
                  <a:lnTo>
                    <a:pt x="222672" y="438194"/>
                  </a:lnTo>
                  <a:lnTo>
                    <a:pt x="224808" y="439435"/>
                  </a:lnTo>
                  <a:cubicBezTo>
                    <a:pt x="243242" y="455684"/>
                    <a:pt x="258434" y="475511"/>
                    <a:pt x="269465" y="498143"/>
                  </a:cubicBezTo>
                  <a:lnTo>
                    <a:pt x="270613" y="502585"/>
                  </a:lnTo>
                  <a:lnTo>
                    <a:pt x="279136" y="505745"/>
                  </a:lnTo>
                  <a:cubicBezTo>
                    <a:pt x="287896" y="507173"/>
                    <a:pt x="297090" y="506906"/>
                    <a:pt x="306285" y="504681"/>
                  </a:cubicBezTo>
                  <a:cubicBezTo>
                    <a:pt x="334933" y="497326"/>
                    <a:pt x="352354" y="468682"/>
                    <a:pt x="345386" y="440038"/>
                  </a:cubicBezTo>
                  <a:cubicBezTo>
                    <a:pt x="342676" y="429200"/>
                    <a:pt x="336095" y="419910"/>
                    <a:pt x="326416" y="414104"/>
                  </a:cubicBezTo>
                  <a:cubicBezTo>
                    <a:pt x="317125" y="408685"/>
                    <a:pt x="305898" y="406750"/>
                    <a:pt x="295058" y="409459"/>
                  </a:cubicBezTo>
                  <a:cubicBezTo>
                    <a:pt x="286928" y="411395"/>
                    <a:pt x="279959" y="416427"/>
                    <a:pt x="275314" y="423781"/>
                  </a:cubicBezTo>
                  <a:cubicBezTo>
                    <a:pt x="271055" y="431136"/>
                    <a:pt x="269506" y="439651"/>
                    <a:pt x="271442" y="447780"/>
                  </a:cubicBezTo>
                  <a:cubicBezTo>
                    <a:pt x="274926" y="450877"/>
                    <a:pt x="280346" y="452038"/>
                    <a:pt x="288089" y="449715"/>
                  </a:cubicBezTo>
                  <a:cubicBezTo>
                    <a:pt x="286541" y="460167"/>
                    <a:pt x="272991" y="460941"/>
                    <a:pt x="267571" y="455135"/>
                  </a:cubicBezTo>
                  <a:cubicBezTo>
                    <a:pt x="267571" y="455135"/>
                    <a:pt x="267184" y="455135"/>
                    <a:pt x="267184" y="455135"/>
                  </a:cubicBezTo>
                  <a:cubicBezTo>
                    <a:pt x="267184" y="455522"/>
                    <a:pt x="266796" y="455135"/>
                    <a:pt x="266796" y="455522"/>
                  </a:cubicBezTo>
                  <a:cubicBezTo>
                    <a:pt x="266796" y="457844"/>
                    <a:pt x="266409" y="460554"/>
                    <a:pt x="269506" y="463650"/>
                  </a:cubicBezTo>
                  <a:cubicBezTo>
                    <a:pt x="261377" y="460167"/>
                    <a:pt x="257118" y="451264"/>
                    <a:pt x="257892" y="441974"/>
                  </a:cubicBezTo>
                  <a:cubicBezTo>
                    <a:pt x="254021" y="444296"/>
                    <a:pt x="254021" y="447780"/>
                    <a:pt x="252859" y="452425"/>
                  </a:cubicBezTo>
                  <a:cubicBezTo>
                    <a:pt x="246278" y="437716"/>
                    <a:pt x="255569" y="429974"/>
                    <a:pt x="263312" y="420297"/>
                  </a:cubicBezTo>
                  <a:cubicBezTo>
                    <a:pt x="258279" y="421459"/>
                    <a:pt x="254408" y="426104"/>
                    <a:pt x="250149" y="428813"/>
                  </a:cubicBezTo>
                  <a:cubicBezTo>
                    <a:pt x="251698" y="414104"/>
                    <a:pt x="265635" y="406362"/>
                    <a:pt x="276088" y="405588"/>
                  </a:cubicBezTo>
                  <a:cubicBezTo>
                    <a:pt x="276475" y="405588"/>
                    <a:pt x="276862" y="405201"/>
                    <a:pt x="277249" y="404814"/>
                  </a:cubicBezTo>
                  <a:cubicBezTo>
                    <a:pt x="272991" y="402879"/>
                    <a:pt x="267958" y="403266"/>
                    <a:pt x="262151" y="407524"/>
                  </a:cubicBezTo>
                  <a:cubicBezTo>
                    <a:pt x="267184" y="395911"/>
                    <a:pt x="279185" y="395137"/>
                    <a:pt x="290025" y="398621"/>
                  </a:cubicBezTo>
                  <a:cubicBezTo>
                    <a:pt x="290799" y="398621"/>
                    <a:pt x="291573" y="398234"/>
                    <a:pt x="292348" y="398234"/>
                  </a:cubicBezTo>
                  <a:cubicBezTo>
                    <a:pt x="292735" y="397847"/>
                    <a:pt x="293122" y="397847"/>
                    <a:pt x="293509" y="397847"/>
                  </a:cubicBezTo>
                  <a:cubicBezTo>
                    <a:pt x="291573" y="395524"/>
                    <a:pt x="288476" y="393589"/>
                    <a:pt x="283443" y="392428"/>
                  </a:cubicBezTo>
                  <a:cubicBezTo>
                    <a:pt x="293896" y="388557"/>
                    <a:pt x="312092" y="392041"/>
                    <a:pt x="324480" y="400169"/>
                  </a:cubicBezTo>
                  <a:cubicBezTo>
                    <a:pt x="327190" y="401330"/>
                    <a:pt x="329900" y="402492"/>
                    <a:pt x="332610" y="404427"/>
                  </a:cubicBezTo>
                  <a:cubicBezTo>
                    <a:pt x="344999" y="411782"/>
                    <a:pt x="353516" y="423394"/>
                    <a:pt x="356613" y="437329"/>
                  </a:cubicBezTo>
                  <a:cubicBezTo>
                    <a:pt x="365130" y="472166"/>
                    <a:pt x="343837" y="507390"/>
                    <a:pt x="308995" y="515906"/>
                  </a:cubicBezTo>
                  <a:cubicBezTo>
                    <a:pt x="298252" y="518519"/>
                    <a:pt x="287484" y="518833"/>
                    <a:pt x="277213" y="517164"/>
                  </a:cubicBezTo>
                  <a:lnTo>
                    <a:pt x="274080" y="516006"/>
                  </a:lnTo>
                  <a:lnTo>
                    <a:pt x="284639" y="556882"/>
                  </a:lnTo>
                  <a:cubicBezTo>
                    <a:pt x="287778" y="616383"/>
                    <a:pt x="255918" y="674849"/>
                    <a:pt x="199020" y="702414"/>
                  </a:cubicBezTo>
                  <a:cubicBezTo>
                    <a:pt x="169217" y="717116"/>
                    <a:pt x="135929" y="719050"/>
                    <a:pt x="104577" y="708218"/>
                  </a:cubicBezTo>
                  <a:cubicBezTo>
                    <a:pt x="73612" y="697385"/>
                    <a:pt x="48453" y="675333"/>
                    <a:pt x="34132" y="645543"/>
                  </a:cubicBezTo>
                  <a:cubicBezTo>
                    <a:pt x="9747" y="596023"/>
                    <a:pt x="30649" y="536444"/>
                    <a:pt x="80192" y="512071"/>
                  </a:cubicBezTo>
                  <a:cubicBezTo>
                    <a:pt x="97223" y="503560"/>
                    <a:pt x="116576" y="501625"/>
                    <a:pt x="135155" y="506268"/>
                  </a:cubicBezTo>
                  <a:cubicBezTo>
                    <a:pt x="151412" y="509750"/>
                    <a:pt x="164185" y="517874"/>
                    <a:pt x="175410" y="517874"/>
                  </a:cubicBezTo>
                  <a:cubicBezTo>
                    <a:pt x="188570" y="518261"/>
                    <a:pt x="199407" y="507815"/>
                    <a:pt x="203665" y="500465"/>
                  </a:cubicBezTo>
                  <a:cubicBezTo>
                    <a:pt x="208697" y="491953"/>
                    <a:pt x="202891" y="470675"/>
                    <a:pt x="186634" y="481121"/>
                  </a:cubicBezTo>
                  <a:cubicBezTo>
                    <a:pt x="200568" y="463324"/>
                    <a:pt x="220696" y="472223"/>
                    <a:pt x="224179" y="489632"/>
                  </a:cubicBezTo>
                  <a:cubicBezTo>
                    <a:pt x="229598" y="513618"/>
                    <a:pt x="206761" y="535284"/>
                    <a:pt x="185473" y="540700"/>
                  </a:cubicBezTo>
                  <a:cubicBezTo>
                    <a:pt x="198246" y="549598"/>
                    <a:pt x="209471" y="559657"/>
                    <a:pt x="216051" y="577066"/>
                  </a:cubicBezTo>
                  <a:cubicBezTo>
                    <a:pt x="224953" y="600666"/>
                    <a:pt x="217212" y="630068"/>
                    <a:pt x="200568" y="644383"/>
                  </a:cubicBezTo>
                  <a:cubicBezTo>
                    <a:pt x="199407" y="645930"/>
                    <a:pt x="197859" y="647478"/>
                    <a:pt x="195924" y="648639"/>
                  </a:cubicBezTo>
                  <a:cubicBezTo>
                    <a:pt x="179667" y="661019"/>
                    <a:pt x="156443" y="657924"/>
                    <a:pt x="143670" y="641675"/>
                  </a:cubicBezTo>
                  <a:cubicBezTo>
                    <a:pt x="139026" y="635485"/>
                    <a:pt x="136703" y="627747"/>
                    <a:pt x="137865" y="619623"/>
                  </a:cubicBezTo>
                  <a:cubicBezTo>
                    <a:pt x="139026" y="611885"/>
                    <a:pt x="142896" y="604921"/>
                    <a:pt x="149476" y="599892"/>
                  </a:cubicBezTo>
                  <a:cubicBezTo>
                    <a:pt x="154508" y="596023"/>
                    <a:pt x="160701" y="594476"/>
                    <a:pt x="166894" y="595249"/>
                  </a:cubicBezTo>
                  <a:cubicBezTo>
                    <a:pt x="173087" y="596023"/>
                    <a:pt x="178893" y="599505"/>
                    <a:pt x="182764" y="604535"/>
                  </a:cubicBezTo>
                  <a:cubicBezTo>
                    <a:pt x="188957" y="613046"/>
                    <a:pt x="187408" y="625039"/>
                    <a:pt x="179280" y="631229"/>
                  </a:cubicBezTo>
                  <a:cubicBezTo>
                    <a:pt x="172313" y="636645"/>
                    <a:pt x="162636" y="635098"/>
                    <a:pt x="157218" y="628521"/>
                  </a:cubicBezTo>
                  <a:cubicBezTo>
                    <a:pt x="152960" y="623105"/>
                    <a:pt x="154121" y="614980"/>
                    <a:pt x="159927" y="610725"/>
                  </a:cubicBezTo>
                  <a:cubicBezTo>
                    <a:pt x="161862" y="609177"/>
                    <a:pt x="165346" y="608016"/>
                    <a:pt x="168055" y="608403"/>
                  </a:cubicBezTo>
                  <a:cubicBezTo>
                    <a:pt x="170765" y="608790"/>
                    <a:pt x="173087" y="609951"/>
                    <a:pt x="174248" y="612659"/>
                  </a:cubicBezTo>
                  <a:cubicBezTo>
                    <a:pt x="175797" y="615367"/>
                    <a:pt x="174248" y="618849"/>
                    <a:pt x="171152" y="620010"/>
                  </a:cubicBezTo>
                  <a:cubicBezTo>
                    <a:pt x="167281" y="621170"/>
                    <a:pt x="163411" y="615754"/>
                    <a:pt x="166894" y="613046"/>
                  </a:cubicBezTo>
                  <a:cubicBezTo>
                    <a:pt x="165346" y="612659"/>
                    <a:pt x="163798" y="613046"/>
                    <a:pt x="162249" y="614206"/>
                  </a:cubicBezTo>
                  <a:cubicBezTo>
                    <a:pt x="158766" y="616915"/>
                    <a:pt x="157992" y="622331"/>
                    <a:pt x="160701" y="625813"/>
                  </a:cubicBezTo>
                  <a:cubicBezTo>
                    <a:pt x="164572" y="630842"/>
                    <a:pt x="171539" y="631616"/>
                    <a:pt x="176571" y="628134"/>
                  </a:cubicBezTo>
                  <a:cubicBezTo>
                    <a:pt x="183151" y="623105"/>
                    <a:pt x="184312" y="613433"/>
                    <a:pt x="179280" y="607243"/>
                  </a:cubicBezTo>
                  <a:cubicBezTo>
                    <a:pt x="176184" y="602987"/>
                    <a:pt x="171539" y="600279"/>
                    <a:pt x="166507" y="599505"/>
                  </a:cubicBezTo>
                  <a:cubicBezTo>
                    <a:pt x="161088" y="598731"/>
                    <a:pt x="156056" y="600279"/>
                    <a:pt x="151799" y="603374"/>
                  </a:cubicBezTo>
                  <a:cubicBezTo>
                    <a:pt x="146380" y="607630"/>
                    <a:pt x="142896" y="613433"/>
                    <a:pt x="142122" y="620396"/>
                  </a:cubicBezTo>
                  <a:cubicBezTo>
                    <a:pt x="141348" y="626973"/>
                    <a:pt x="142896" y="633550"/>
                    <a:pt x="147154" y="638967"/>
                  </a:cubicBezTo>
                  <a:cubicBezTo>
                    <a:pt x="158379" y="653668"/>
                    <a:pt x="178506" y="654829"/>
                    <a:pt x="192827" y="643609"/>
                  </a:cubicBezTo>
                  <a:cubicBezTo>
                    <a:pt x="195537" y="641675"/>
                    <a:pt x="198246" y="638580"/>
                    <a:pt x="200568" y="635485"/>
                  </a:cubicBezTo>
                  <a:cubicBezTo>
                    <a:pt x="209858" y="622331"/>
                    <a:pt x="205987" y="601440"/>
                    <a:pt x="198633" y="585578"/>
                  </a:cubicBezTo>
                  <a:cubicBezTo>
                    <a:pt x="193601" y="575132"/>
                    <a:pt x="185473" y="565460"/>
                    <a:pt x="173861" y="555788"/>
                  </a:cubicBezTo>
                  <a:cubicBezTo>
                    <a:pt x="167281" y="582096"/>
                    <a:pt x="138252" y="594863"/>
                    <a:pt x="126640" y="595249"/>
                  </a:cubicBezTo>
                  <a:cubicBezTo>
                    <a:pt x="102255" y="595636"/>
                    <a:pt x="91804" y="560817"/>
                    <a:pt x="112706" y="548824"/>
                  </a:cubicBezTo>
                  <a:cubicBezTo>
                    <a:pt x="103416" y="571263"/>
                    <a:pt x="120834" y="575519"/>
                    <a:pt x="129736" y="570489"/>
                  </a:cubicBezTo>
                  <a:cubicBezTo>
                    <a:pt x="137477" y="566234"/>
                    <a:pt x="144445" y="559657"/>
                    <a:pt x="146380" y="543795"/>
                  </a:cubicBezTo>
                  <a:cubicBezTo>
                    <a:pt x="147928" y="532189"/>
                    <a:pt x="136316" y="520195"/>
                    <a:pt x="116576" y="515553"/>
                  </a:cubicBezTo>
                  <a:cubicBezTo>
                    <a:pt x="105738" y="515553"/>
                    <a:pt x="95288" y="517874"/>
                    <a:pt x="85224" y="522517"/>
                  </a:cubicBezTo>
                  <a:cubicBezTo>
                    <a:pt x="41486" y="543795"/>
                    <a:pt x="23294" y="596797"/>
                    <a:pt x="44583" y="640514"/>
                  </a:cubicBezTo>
                  <a:cubicBezTo>
                    <a:pt x="57743" y="667209"/>
                    <a:pt x="80192" y="687326"/>
                    <a:pt x="108448" y="696998"/>
                  </a:cubicBezTo>
                  <a:cubicBezTo>
                    <a:pt x="136703" y="707057"/>
                    <a:pt x="166894" y="705123"/>
                    <a:pt x="193988" y="691969"/>
                  </a:cubicBezTo>
                  <a:cubicBezTo>
                    <a:pt x="246242" y="666435"/>
                    <a:pt x="275852" y="612393"/>
                    <a:pt x="273022" y="557589"/>
                  </a:cubicBezTo>
                  <a:lnTo>
                    <a:pt x="260987" y="511168"/>
                  </a:lnTo>
                  <a:lnTo>
                    <a:pt x="248407" y="506519"/>
                  </a:lnTo>
                  <a:cubicBezTo>
                    <a:pt x="230889" y="495875"/>
                    <a:pt x="217436" y="478553"/>
                    <a:pt x="212210" y="457070"/>
                  </a:cubicBezTo>
                  <a:lnTo>
                    <a:pt x="211440" y="445016"/>
                  </a:lnTo>
                  <a:lnTo>
                    <a:pt x="156831" y="413417"/>
                  </a:lnTo>
                  <a:lnTo>
                    <a:pt x="140081" y="411081"/>
                  </a:lnTo>
                  <a:lnTo>
                    <a:pt x="130907" y="417189"/>
                  </a:lnTo>
                  <a:cubicBezTo>
                    <a:pt x="96263" y="434409"/>
                    <a:pt x="44974" y="443405"/>
                    <a:pt x="1620" y="448097"/>
                  </a:cubicBezTo>
                  <a:lnTo>
                    <a:pt x="0" y="448244"/>
                  </a:lnTo>
                  <a:lnTo>
                    <a:pt x="3862" y="435804"/>
                  </a:lnTo>
                  <a:lnTo>
                    <a:pt x="14805" y="434726"/>
                  </a:lnTo>
                  <a:cubicBezTo>
                    <a:pt x="31515" y="432609"/>
                    <a:pt x="48921" y="429841"/>
                    <a:pt x="65664" y="426222"/>
                  </a:cubicBezTo>
                  <a:lnTo>
                    <a:pt x="120779" y="408389"/>
                  </a:lnTo>
                  <a:lnTo>
                    <a:pt x="88176" y="403842"/>
                  </a:lnTo>
                  <a:cubicBezTo>
                    <a:pt x="65194" y="405196"/>
                    <a:pt x="42454" y="411096"/>
                    <a:pt x="20972" y="421542"/>
                  </a:cubicBezTo>
                  <a:cubicBezTo>
                    <a:pt x="18263" y="423089"/>
                    <a:pt x="14779" y="421542"/>
                    <a:pt x="13231" y="418834"/>
                  </a:cubicBezTo>
                  <a:cubicBezTo>
                    <a:pt x="12070" y="415739"/>
                    <a:pt x="13231" y="412257"/>
                    <a:pt x="15940" y="411096"/>
                  </a:cubicBezTo>
                  <a:cubicBezTo>
                    <a:pt x="38777" y="399877"/>
                    <a:pt x="63065" y="393493"/>
                    <a:pt x="87595" y="391994"/>
                  </a:cubicBezTo>
                  <a:lnTo>
                    <a:pt x="136967" y="398885"/>
                  </a:lnTo>
                  <a:lnTo>
                    <a:pt x="176129" y="371152"/>
                  </a:lnTo>
                  <a:cubicBezTo>
                    <a:pt x="218171" y="330194"/>
                    <a:pt x="236969" y="275850"/>
                    <a:pt x="245098" y="232607"/>
                  </a:cubicBezTo>
                  <a:cubicBezTo>
                    <a:pt x="253614" y="187720"/>
                    <a:pt x="267936" y="152312"/>
                    <a:pt x="286807" y="127934"/>
                  </a:cubicBezTo>
                  <a:lnTo>
                    <a:pt x="310386" y="106937"/>
                  </a:lnTo>
                  <a:lnTo>
                    <a:pt x="308201" y="107678"/>
                  </a:lnTo>
                  <a:lnTo>
                    <a:pt x="311874" y="105611"/>
                  </a:lnTo>
                  <a:lnTo>
                    <a:pt x="318366" y="99831"/>
                  </a:lnTo>
                  <a:lnTo>
                    <a:pt x="325838" y="97755"/>
                  </a:lnTo>
                  <a:lnTo>
                    <a:pt x="352391" y="82815"/>
                  </a:lnTo>
                  <a:cubicBezTo>
                    <a:pt x="370058" y="76140"/>
                    <a:pt x="390096" y="71497"/>
                    <a:pt x="410811" y="70142"/>
                  </a:cubicBezTo>
                  <a:cubicBezTo>
                    <a:pt x="427461" y="68982"/>
                    <a:pt x="441400" y="68982"/>
                    <a:pt x="461922" y="67821"/>
                  </a:cubicBezTo>
                  <a:cubicBezTo>
                    <a:pt x="477411" y="67434"/>
                    <a:pt x="492512" y="66660"/>
                    <a:pt x="492512" y="56212"/>
                  </a:cubicBezTo>
                  <a:cubicBezTo>
                    <a:pt x="492899" y="51955"/>
                    <a:pt x="491350" y="46538"/>
                    <a:pt x="481283" y="46151"/>
                  </a:cubicBezTo>
                  <a:cubicBezTo>
                    <a:pt x="490963" y="44216"/>
                    <a:pt x="495997" y="48472"/>
                    <a:pt x="497545" y="56986"/>
                  </a:cubicBezTo>
                  <a:cubicBezTo>
                    <a:pt x="499094" y="66660"/>
                    <a:pt x="494835" y="74012"/>
                    <a:pt x="489027" y="80977"/>
                  </a:cubicBezTo>
                  <a:lnTo>
                    <a:pt x="487344" y="82691"/>
                  </a:lnTo>
                  <a:lnTo>
                    <a:pt x="490158" y="83222"/>
                  </a:lnTo>
                  <a:cubicBezTo>
                    <a:pt x="498285" y="85156"/>
                    <a:pt x="498285" y="85156"/>
                    <a:pt x="498285" y="85156"/>
                  </a:cubicBezTo>
                  <a:cubicBezTo>
                    <a:pt x="566011" y="99082"/>
                    <a:pt x="606260" y="98308"/>
                    <a:pt x="639543" y="53825"/>
                  </a:cubicBezTo>
                  <a:cubicBezTo>
                    <a:pt x="646122" y="45025"/>
                    <a:pt x="650573" y="34702"/>
                    <a:pt x="653004" y="23696"/>
                  </a:cubicBezTo>
                  <a:close/>
                  <a:moveTo>
                    <a:pt x="616210" y="0"/>
                  </a:moveTo>
                  <a:lnTo>
                    <a:pt x="615064" y="4217"/>
                  </a:lnTo>
                  <a:cubicBezTo>
                    <a:pt x="611678" y="7988"/>
                    <a:pt x="606647" y="10696"/>
                    <a:pt x="601229" y="12436"/>
                  </a:cubicBezTo>
                  <a:cubicBezTo>
                    <a:pt x="600842" y="13210"/>
                    <a:pt x="600455" y="13983"/>
                    <a:pt x="599681" y="14370"/>
                  </a:cubicBezTo>
                  <a:cubicBezTo>
                    <a:pt x="599294" y="14757"/>
                    <a:pt x="599294" y="15144"/>
                    <a:pt x="598907" y="15531"/>
                  </a:cubicBezTo>
                  <a:cubicBezTo>
                    <a:pt x="601616" y="15918"/>
                    <a:pt x="605486" y="15918"/>
                    <a:pt x="610517" y="13597"/>
                  </a:cubicBezTo>
                  <a:cubicBezTo>
                    <a:pt x="603938" y="23267"/>
                    <a:pt x="587297" y="30616"/>
                    <a:pt x="572203" y="31390"/>
                  </a:cubicBezTo>
                  <a:cubicBezTo>
                    <a:pt x="569107" y="31777"/>
                    <a:pt x="566398" y="32550"/>
                    <a:pt x="563302" y="32550"/>
                  </a:cubicBezTo>
                  <a:cubicBezTo>
                    <a:pt x="548983" y="33711"/>
                    <a:pt x="535438" y="29069"/>
                    <a:pt x="524601" y="19786"/>
                  </a:cubicBezTo>
                  <a:lnTo>
                    <a:pt x="517056" y="9995"/>
                  </a:lnTo>
                  <a:lnTo>
                    <a:pt x="530588" y="8631"/>
                  </a:lnTo>
                  <a:lnTo>
                    <a:pt x="532342" y="10889"/>
                  </a:lnTo>
                  <a:cubicBezTo>
                    <a:pt x="540856" y="18238"/>
                    <a:pt x="551305" y="21720"/>
                    <a:pt x="562528" y="20946"/>
                  </a:cubicBezTo>
                  <a:cubicBezTo>
                    <a:pt x="573364" y="20172"/>
                    <a:pt x="583813" y="15144"/>
                    <a:pt x="590780" y="6634"/>
                  </a:cubicBezTo>
                  <a:lnTo>
                    <a:pt x="592185" y="2422"/>
                  </a:ln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 name="Group 667"/>
          <p:cNvGrpSpPr>
            <a:grpSpLocks noChangeAspect="1"/>
          </p:cNvGrpSpPr>
          <p:nvPr userDrawn="1"/>
        </p:nvGrpSpPr>
        <p:grpSpPr bwMode="auto">
          <a:xfrm rot="16200000">
            <a:off x="-687916" y="2080948"/>
            <a:ext cx="2357438" cy="981605"/>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5"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6"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8"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0"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15" name="Group 667"/>
          <p:cNvGrpSpPr>
            <a:grpSpLocks noChangeAspect="1"/>
          </p:cNvGrpSpPr>
          <p:nvPr userDrawn="1"/>
        </p:nvGrpSpPr>
        <p:grpSpPr bwMode="auto">
          <a:xfrm rot="5400000" flipH="1">
            <a:off x="7474473" y="2080939"/>
            <a:ext cx="2357444" cy="981611"/>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2"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8350603" y="4014788"/>
            <a:ext cx="793397" cy="1128712"/>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7386638" y="4612909"/>
            <a:ext cx="978297" cy="530591"/>
          </a:xfrm>
          <a:prstGeom prst="rect">
            <a:avLst/>
          </a:prstGeom>
        </p:spPr>
      </p:pic>
      <p:sp>
        <p:nvSpPr>
          <p:cNvPr id="32" name="文本框 31"/>
          <p:cNvSpPr txBox="1"/>
          <p:nvPr userDrawn="1"/>
        </p:nvSpPr>
        <p:spPr>
          <a:xfrm>
            <a:off x="3112889" y="1792579"/>
            <a:ext cx="692497" cy="830997"/>
          </a:xfrm>
          <a:prstGeom prst="rect">
            <a:avLst/>
          </a:prstGeom>
          <a:noFill/>
        </p:spPr>
        <p:txBody>
          <a:bodyPr wrap="none" lIns="0" tIns="0" rIns="0" bIns="0" rtlCol="0" anchor="ctr">
            <a:spAutoFit/>
          </a:bodyPr>
          <a:lstStyle/>
          <a:p>
            <a:pPr algn="ctr"/>
            <a:r>
              <a:rPr lang="zh-CN" altLang="en-US" sz="5400" dirty="0">
                <a:solidFill>
                  <a:srgbClr val="004DA1"/>
                </a:solidFill>
                <a:latin typeface="李旭科书法" panose="02000603000000000000" pitchFamily="2" charset="-122"/>
                <a:ea typeface="李旭科书法" panose="02000603000000000000" pitchFamily="2" charset="-122"/>
              </a:rPr>
              <a:t>贰</a:t>
            </a:r>
            <a:endParaRPr lang="en-US" altLang="zh-CN" sz="5400" dirty="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4328319" y="3490774"/>
            <a:ext cx="717947" cy="251222"/>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zh-CN" altLang="en-US" sz="1013"/>
          </a:p>
        </p:txBody>
      </p:sp>
      <p:sp>
        <p:nvSpPr>
          <p:cNvPr id="39" name="文本占位符 37"/>
          <p:cNvSpPr>
            <a:spLocks noGrp="1"/>
          </p:cNvSpPr>
          <p:nvPr>
            <p:ph type="body" sz="quarter" idx="10"/>
          </p:nvPr>
        </p:nvSpPr>
        <p:spPr>
          <a:xfrm>
            <a:off x="1429717" y="3121782"/>
            <a:ext cx="4058841" cy="620215"/>
          </a:xfrm>
          <a:prstGeom prst="rect">
            <a:avLst/>
          </a:prstGeom>
        </p:spPr>
        <p:txBody>
          <a:bodyPr anchor="ctr"/>
          <a:lstStyle>
            <a:lvl1pPr marL="0" indent="0" algn="ctr">
              <a:lnSpc>
                <a:spcPct val="100000"/>
              </a:lnSpc>
              <a:spcBef>
                <a:spcPts val="0"/>
              </a:spcBef>
              <a:buNone/>
              <a:defRPr sz="33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3586954236"/>
      </p:ext>
    </p:extLst>
  </p:cSld>
  <p:clrMapOvr>
    <a:masterClrMapping/>
  </p:clrMapOvr>
  <mc:AlternateContent xmlns:mc="http://schemas.openxmlformats.org/markup-compatibility/2006" xmlns:p14="http://schemas.microsoft.com/office/powerpoint/2010/main">
    <mc:Choice Requires="p14">
      <p:transition p14:dur="0" advTm="6000"/>
    </mc:Choice>
    <mc:Fallback xmlns="">
      <p:transition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35"/>
                                        </p:tgtEl>
                                        <p:attrNameLst>
                                          <p:attrName>style.visibility</p:attrName>
                                        </p:attrNameLst>
                                      </p:cBhvr>
                                      <p:to>
                                        <p:strVal val="visible"/>
                                      </p:to>
                                    </p:set>
                                    <p:animEffect transition="in" filter="fade">
                                      <p:cBhvr>
                                        <p:cTn id="15" dur="1000"/>
                                        <p:tgtEl>
                                          <p:spTgt spid="35"/>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9">
                                            <p:txEl>
                                              <p:pRg st="0" end="0"/>
                                            </p:txEl>
                                          </p:spTgt>
                                        </p:tgtEl>
                                        <p:attrNameLst>
                                          <p:attrName>style.visibility</p:attrName>
                                        </p:attrNameLst>
                                      </p:cBhvr>
                                      <p:to>
                                        <p:strVal val="visible"/>
                                      </p:to>
                                    </p:set>
                                    <p:animEffect transition="in" filter="barn(outVertical)">
                                      <p:cBhvr>
                                        <p:cTn id="28" dur="1000"/>
                                        <p:tgtEl>
                                          <p:spTgt spid="39">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9" grpId="0" bui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过渡页-3">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3526811" y="1252292"/>
            <a:ext cx="977204" cy="1522810"/>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grpSp>
        <p:nvGrpSpPr>
          <p:cNvPr id="35" name="组合 34"/>
          <p:cNvGrpSpPr/>
          <p:nvPr userDrawn="1"/>
        </p:nvGrpSpPr>
        <p:grpSpPr>
          <a:xfrm>
            <a:off x="2933311" y="1721520"/>
            <a:ext cx="1080000" cy="1080000"/>
            <a:chOff x="6546542" y="2462770"/>
            <a:chExt cx="1350694" cy="1350694"/>
          </a:xfrm>
        </p:grpSpPr>
        <p:sp>
          <p:nvSpPr>
            <p:cNvPr id="37" name="椭圆 36"/>
            <p:cNvSpPr/>
            <p:nvPr/>
          </p:nvSpPr>
          <p:spPr>
            <a:xfrm>
              <a:off x="6546542" y="2462770"/>
              <a:ext cx="1350694" cy="1350694"/>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8" name="任意多边形 37"/>
            <p:cNvSpPr>
              <a:spLocks/>
            </p:cNvSpPr>
            <p:nvPr/>
          </p:nvSpPr>
          <p:spPr bwMode="auto">
            <a:xfrm>
              <a:off x="6653377" y="2522189"/>
              <a:ext cx="1122352" cy="1265586"/>
            </a:xfrm>
            <a:custGeom>
              <a:avLst/>
              <a:gdLst>
                <a:gd name="connsiteX0" fmla="*/ 783990 w 1147210"/>
                <a:gd name="connsiteY0" fmla="*/ 1208024 h 1293616"/>
                <a:gd name="connsiteX1" fmla="*/ 780039 w 1147210"/>
                <a:gd name="connsiteY1" fmla="*/ 1225147 h 1293616"/>
                <a:gd name="connsiteX2" fmla="*/ 782194 w 1147210"/>
                <a:gd name="connsiteY2" fmla="*/ 1257608 h 1293616"/>
                <a:gd name="connsiteX3" fmla="*/ 785427 w 1147210"/>
                <a:gd name="connsiteY3" fmla="*/ 1225147 h 1293616"/>
                <a:gd name="connsiteX4" fmla="*/ 783990 w 1147210"/>
                <a:gd name="connsiteY4" fmla="*/ 1208024 h 1293616"/>
                <a:gd name="connsiteX5" fmla="*/ 770871 w 1147210"/>
                <a:gd name="connsiteY5" fmla="*/ 1185187 h 1293616"/>
                <a:gd name="connsiteX6" fmla="*/ 763330 w 1147210"/>
                <a:gd name="connsiteY6" fmla="*/ 1189857 h 1293616"/>
                <a:gd name="connsiteX7" fmla="*/ 753276 w 1147210"/>
                <a:gd name="connsiteY7" fmla="*/ 1192731 h 1293616"/>
                <a:gd name="connsiteX8" fmla="*/ 761894 w 1147210"/>
                <a:gd name="connsiteY8" fmla="*/ 1188420 h 1293616"/>
                <a:gd name="connsiteX9" fmla="*/ 770871 w 1147210"/>
                <a:gd name="connsiteY9" fmla="*/ 1185187 h 1293616"/>
                <a:gd name="connsiteX10" fmla="*/ 608562 w 1147210"/>
                <a:gd name="connsiteY10" fmla="*/ 1169671 h 1293616"/>
                <a:gd name="connsiteX11" fmla="*/ 621302 w 1147210"/>
                <a:gd name="connsiteY11" fmla="*/ 1188080 h 1293616"/>
                <a:gd name="connsiteX12" fmla="*/ 599183 w 1147210"/>
                <a:gd name="connsiteY12" fmla="*/ 1219882 h 1293616"/>
                <a:gd name="connsiteX13" fmla="*/ 594274 w 1147210"/>
                <a:gd name="connsiteY13" fmla="*/ 1221106 h 1293616"/>
                <a:gd name="connsiteX14" fmla="*/ 592465 w 1147210"/>
                <a:gd name="connsiteY14" fmla="*/ 1216480 h 1293616"/>
                <a:gd name="connsiteX15" fmla="*/ 597316 w 1147210"/>
                <a:gd name="connsiteY15" fmla="*/ 1215903 h 1293616"/>
                <a:gd name="connsiteX16" fmla="*/ 617379 w 1147210"/>
                <a:gd name="connsiteY16" fmla="*/ 1191291 h 1293616"/>
                <a:gd name="connsiteX17" fmla="*/ 592055 w 1147210"/>
                <a:gd name="connsiteY17" fmla="*/ 1181660 h 1293616"/>
                <a:gd name="connsiteX18" fmla="*/ 589379 w 1147210"/>
                <a:gd name="connsiteY18" fmla="*/ 1208590 h 1293616"/>
                <a:gd name="connsiteX19" fmla="*/ 592465 w 1147210"/>
                <a:gd name="connsiteY19" fmla="*/ 1216480 h 1293616"/>
                <a:gd name="connsiteX20" fmla="*/ 588998 w 1147210"/>
                <a:gd name="connsiteY20" fmla="*/ 1216893 h 1293616"/>
                <a:gd name="connsiteX21" fmla="*/ 588006 w 1147210"/>
                <a:gd name="connsiteY21" fmla="*/ 1216798 h 1293616"/>
                <a:gd name="connsiteX22" fmla="*/ 585110 w 1147210"/>
                <a:gd name="connsiteY22" fmla="*/ 1204455 h 1293616"/>
                <a:gd name="connsiteX23" fmla="*/ 600258 w 1147210"/>
                <a:gd name="connsiteY23" fmla="*/ 1170245 h 1293616"/>
                <a:gd name="connsiteX24" fmla="*/ 608562 w 1147210"/>
                <a:gd name="connsiteY24" fmla="*/ 1169671 h 1293616"/>
                <a:gd name="connsiteX25" fmla="*/ 820512 w 1147210"/>
                <a:gd name="connsiteY25" fmla="*/ 1162025 h 1293616"/>
                <a:gd name="connsiteX26" fmla="*/ 865737 w 1147210"/>
                <a:gd name="connsiteY26" fmla="*/ 1186013 h 1293616"/>
                <a:gd name="connsiteX27" fmla="*/ 882222 w 1147210"/>
                <a:gd name="connsiteY27" fmla="*/ 1223915 h 1293616"/>
                <a:gd name="connsiteX28" fmla="*/ 881289 w 1147210"/>
                <a:gd name="connsiteY28" fmla="*/ 1231879 h 1293616"/>
                <a:gd name="connsiteX29" fmla="*/ 873518 w 1147210"/>
                <a:gd name="connsiteY29" fmla="*/ 1236097 h 1293616"/>
                <a:gd name="connsiteX30" fmla="*/ 870732 w 1147210"/>
                <a:gd name="connsiteY30" fmla="*/ 1214194 h 1293616"/>
                <a:gd name="connsiteX31" fmla="*/ 785129 w 1147210"/>
                <a:gd name="connsiteY31" fmla="*/ 1180469 h 1293616"/>
                <a:gd name="connsiteX32" fmla="*/ 780073 w 1147210"/>
                <a:gd name="connsiteY32" fmla="*/ 1186819 h 1293616"/>
                <a:gd name="connsiteX33" fmla="*/ 782655 w 1147210"/>
                <a:gd name="connsiteY33" fmla="*/ 1187189 h 1293616"/>
                <a:gd name="connsiteX34" fmla="*/ 799746 w 1147210"/>
                <a:gd name="connsiteY34" fmla="*/ 1201339 h 1293616"/>
                <a:gd name="connsiteX35" fmla="*/ 790944 w 1147210"/>
                <a:gd name="connsiteY35" fmla="*/ 1194515 h 1293616"/>
                <a:gd name="connsiteX36" fmla="*/ 785105 w 1147210"/>
                <a:gd name="connsiteY36" fmla="*/ 1192318 h 1293616"/>
                <a:gd name="connsiteX37" fmla="*/ 789854 w 1147210"/>
                <a:gd name="connsiteY37" fmla="*/ 1196302 h 1293616"/>
                <a:gd name="connsiteX38" fmla="*/ 792523 w 1147210"/>
                <a:gd name="connsiteY38" fmla="*/ 1217714 h 1293616"/>
                <a:gd name="connsiteX39" fmla="*/ 783981 w 1147210"/>
                <a:gd name="connsiteY39" fmla="*/ 1270529 h 1293616"/>
                <a:gd name="connsiteX40" fmla="*/ 780066 w 1147210"/>
                <a:gd name="connsiteY40" fmla="*/ 1264105 h 1293616"/>
                <a:gd name="connsiteX41" fmla="*/ 776863 w 1147210"/>
                <a:gd name="connsiteY41" fmla="*/ 1270885 h 1293616"/>
                <a:gd name="connsiteX42" fmla="*/ 759067 w 1147210"/>
                <a:gd name="connsiteY42" fmla="*/ 1220212 h 1293616"/>
                <a:gd name="connsiteX43" fmla="*/ 758444 w 1147210"/>
                <a:gd name="connsiteY43" fmla="*/ 1198889 h 1293616"/>
                <a:gd name="connsiteX44" fmla="*/ 759534 w 1147210"/>
                <a:gd name="connsiteY44" fmla="*/ 1197589 h 1293616"/>
                <a:gd name="connsiteX45" fmla="*/ 755958 w 1147210"/>
                <a:gd name="connsiteY45" fmla="*/ 1200001 h 1293616"/>
                <a:gd name="connsiteX46" fmla="*/ 747201 w 1147210"/>
                <a:gd name="connsiteY46" fmla="*/ 1212043 h 1293616"/>
                <a:gd name="connsiteX47" fmla="*/ 760069 w 1147210"/>
                <a:gd name="connsiteY47" fmla="*/ 1192776 h 1293616"/>
                <a:gd name="connsiteX48" fmla="*/ 766034 w 1147210"/>
                <a:gd name="connsiteY48" fmla="*/ 1190507 h 1293616"/>
                <a:gd name="connsiteX49" fmla="*/ 769908 w 1147210"/>
                <a:gd name="connsiteY49" fmla="*/ 1188578 h 1293616"/>
                <a:gd name="connsiteX50" fmla="*/ 775773 w 1147210"/>
                <a:gd name="connsiteY50" fmla="*/ 1178697 h 1293616"/>
                <a:gd name="connsiteX51" fmla="*/ 820512 w 1147210"/>
                <a:gd name="connsiteY51" fmla="*/ 1162025 h 1293616"/>
                <a:gd name="connsiteX52" fmla="*/ 973401 w 1147210"/>
                <a:gd name="connsiteY52" fmla="*/ 1090751 h 1293616"/>
                <a:gd name="connsiteX53" fmla="*/ 980197 w 1147210"/>
                <a:gd name="connsiteY53" fmla="*/ 1109631 h 1293616"/>
                <a:gd name="connsiteX54" fmla="*/ 1002374 w 1147210"/>
                <a:gd name="connsiteY54" fmla="*/ 1140980 h 1293616"/>
                <a:gd name="connsiteX55" fmla="*/ 985205 w 1147210"/>
                <a:gd name="connsiteY55" fmla="*/ 1106781 h 1293616"/>
                <a:gd name="connsiteX56" fmla="*/ 973401 w 1147210"/>
                <a:gd name="connsiteY56" fmla="*/ 1090751 h 1293616"/>
                <a:gd name="connsiteX57" fmla="*/ 948088 w 1147210"/>
                <a:gd name="connsiteY57" fmla="*/ 1073537 h 1293616"/>
                <a:gd name="connsiteX58" fmla="*/ 944525 w 1147210"/>
                <a:gd name="connsiteY58" fmla="*/ 1081760 h 1293616"/>
                <a:gd name="connsiteX59" fmla="*/ 937401 w 1147210"/>
                <a:gd name="connsiteY59" fmla="*/ 1089983 h 1293616"/>
                <a:gd name="connsiteX60" fmla="*/ 942388 w 1147210"/>
                <a:gd name="connsiteY60" fmla="*/ 1081403 h 1293616"/>
                <a:gd name="connsiteX61" fmla="*/ 948088 w 1147210"/>
                <a:gd name="connsiteY61" fmla="*/ 1073537 h 1293616"/>
                <a:gd name="connsiteX62" fmla="*/ 635570 w 1147210"/>
                <a:gd name="connsiteY62" fmla="*/ 1072376 h 1293616"/>
                <a:gd name="connsiteX63" fmla="*/ 664818 w 1147210"/>
                <a:gd name="connsiteY63" fmla="*/ 1082141 h 1293616"/>
                <a:gd name="connsiteX64" fmla="*/ 670881 w 1147210"/>
                <a:gd name="connsiteY64" fmla="*/ 1126371 h 1293616"/>
                <a:gd name="connsiteX65" fmla="*/ 626296 w 1147210"/>
                <a:gd name="connsiteY65" fmla="*/ 1138143 h 1293616"/>
                <a:gd name="connsiteX66" fmla="*/ 632716 w 1147210"/>
                <a:gd name="connsiteY66" fmla="*/ 1107823 h 1293616"/>
                <a:gd name="connsiteX67" fmla="*/ 634500 w 1147210"/>
                <a:gd name="connsiteY67" fmla="*/ 1111747 h 1293616"/>
                <a:gd name="connsiteX68" fmla="*/ 663748 w 1147210"/>
                <a:gd name="connsiteY68" fmla="*/ 1129582 h 1293616"/>
                <a:gd name="connsiteX69" fmla="*/ 650194 w 1147210"/>
                <a:gd name="connsiteY69" fmla="*/ 1080001 h 1293616"/>
                <a:gd name="connsiteX70" fmla="*/ 540692 w 1147210"/>
                <a:gd name="connsiteY70" fmla="*/ 1149200 h 1293616"/>
                <a:gd name="connsiteX71" fmla="*/ 564947 w 1147210"/>
                <a:gd name="connsiteY71" fmla="*/ 1209482 h 1293616"/>
                <a:gd name="connsiteX72" fmla="*/ 580462 w 1147210"/>
                <a:gd name="connsiteY72" fmla="*/ 1216070 h 1293616"/>
                <a:gd name="connsiteX73" fmla="*/ 588006 w 1147210"/>
                <a:gd name="connsiteY73" fmla="*/ 1216798 h 1293616"/>
                <a:gd name="connsiteX74" fmla="*/ 588131 w 1147210"/>
                <a:gd name="connsiteY74" fmla="*/ 1217329 h 1293616"/>
                <a:gd name="connsiteX75" fmla="*/ 590162 w 1147210"/>
                <a:gd name="connsiteY75" fmla="*/ 1221566 h 1293616"/>
                <a:gd name="connsiteX76" fmla="*/ 585278 w 1147210"/>
                <a:gd name="connsiteY76" fmla="*/ 1221610 h 1293616"/>
                <a:gd name="connsiteX77" fmla="*/ 543189 w 1147210"/>
                <a:gd name="connsiteY77" fmla="*/ 1189150 h 1293616"/>
                <a:gd name="connsiteX78" fmla="*/ 604182 w 1147210"/>
                <a:gd name="connsiteY78" fmla="*/ 1075721 h 1293616"/>
                <a:gd name="connsiteX79" fmla="*/ 635570 w 1147210"/>
                <a:gd name="connsiteY79" fmla="*/ 1072376 h 1293616"/>
                <a:gd name="connsiteX80" fmla="*/ 628667 w 1147210"/>
                <a:gd name="connsiteY80" fmla="*/ 936860 h 1293616"/>
                <a:gd name="connsiteX81" fmla="*/ 636637 w 1147210"/>
                <a:gd name="connsiteY81" fmla="*/ 942730 h 1293616"/>
                <a:gd name="connsiteX82" fmla="*/ 630934 w 1147210"/>
                <a:gd name="connsiteY82" fmla="*/ 992318 h 1293616"/>
                <a:gd name="connsiteX83" fmla="*/ 632716 w 1147210"/>
                <a:gd name="connsiteY83" fmla="*/ 992675 h 1293616"/>
                <a:gd name="connsiteX84" fmla="*/ 632716 w 1147210"/>
                <a:gd name="connsiteY84" fmla="*/ 991961 h 1293616"/>
                <a:gd name="connsiteX85" fmla="*/ 633786 w 1147210"/>
                <a:gd name="connsiteY85" fmla="*/ 990534 h 1293616"/>
                <a:gd name="connsiteX86" fmla="*/ 635212 w 1147210"/>
                <a:gd name="connsiteY86" fmla="*/ 990534 h 1293616"/>
                <a:gd name="connsiteX87" fmla="*/ 637351 w 1147210"/>
                <a:gd name="connsiteY87" fmla="*/ 984826 h 1293616"/>
                <a:gd name="connsiteX88" fmla="*/ 643411 w 1147210"/>
                <a:gd name="connsiteY88" fmla="*/ 977334 h 1293616"/>
                <a:gd name="connsiteX89" fmla="*/ 649828 w 1147210"/>
                <a:gd name="connsiteY89" fmla="*/ 971626 h 1293616"/>
                <a:gd name="connsiteX90" fmla="*/ 650541 w 1147210"/>
                <a:gd name="connsiteY90" fmla="*/ 971270 h 1293616"/>
                <a:gd name="connsiteX91" fmla="*/ 650897 w 1147210"/>
                <a:gd name="connsiteY91" fmla="*/ 970556 h 1293616"/>
                <a:gd name="connsiteX92" fmla="*/ 651966 w 1147210"/>
                <a:gd name="connsiteY92" fmla="*/ 970556 h 1293616"/>
                <a:gd name="connsiteX93" fmla="*/ 652680 w 1147210"/>
                <a:gd name="connsiteY93" fmla="*/ 971270 h 1293616"/>
                <a:gd name="connsiteX94" fmla="*/ 652680 w 1147210"/>
                <a:gd name="connsiteY94" fmla="*/ 971626 h 1293616"/>
                <a:gd name="connsiteX95" fmla="*/ 651966 w 1147210"/>
                <a:gd name="connsiteY95" fmla="*/ 972697 h 1293616"/>
                <a:gd name="connsiteX96" fmla="*/ 650897 w 1147210"/>
                <a:gd name="connsiteY96" fmla="*/ 972697 h 1293616"/>
                <a:gd name="connsiteX97" fmla="*/ 650541 w 1147210"/>
                <a:gd name="connsiteY97" fmla="*/ 972697 h 1293616"/>
                <a:gd name="connsiteX98" fmla="*/ 643767 w 1147210"/>
                <a:gd name="connsiteY98" fmla="*/ 978048 h 1293616"/>
                <a:gd name="connsiteX99" fmla="*/ 638420 w 1147210"/>
                <a:gd name="connsiteY99" fmla="*/ 985183 h 1293616"/>
                <a:gd name="connsiteX100" fmla="*/ 635925 w 1147210"/>
                <a:gd name="connsiteY100" fmla="*/ 990891 h 1293616"/>
                <a:gd name="connsiteX101" fmla="*/ 636637 w 1147210"/>
                <a:gd name="connsiteY101" fmla="*/ 991248 h 1293616"/>
                <a:gd name="connsiteX102" fmla="*/ 636994 w 1147210"/>
                <a:gd name="connsiteY102" fmla="*/ 991961 h 1293616"/>
                <a:gd name="connsiteX103" fmla="*/ 643411 w 1147210"/>
                <a:gd name="connsiteY103" fmla="*/ 992318 h 1293616"/>
                <a:gd name="connsiteX104" fmla="*/ 652323 w 1147210"/>
                <a:gd name="connsiteY104" fmla="*/ 990891 h 1293616"/>
                <a:gd name="connsiteX105" fmla="*/ 659809 w 1147210"/>
                <a:gd name="connsiteY105" fmla="*/ 987324 h 1293616"/>
                <a:gd name="connsiteX106" fmla="*/ 659809 w 1147210"/>
                <a:gd name="connsiteY106" fmla="*/ 986610 h 1293616"/>
                <a:gd name="connsiteX107" fmla="*/ 660522 w 1147210"/>
                <a:gd name="connsiteY107" fmla="*/ 985540 h 1293616"/>
                <a:gd name="connsiteX108" fmla="*/ 661592 w 1147210"/>
                <a:gd name="connsiteY108" fmla="*/ 985540 h 1293616"/>
                <a:gd name="connsiteX109" fmla="*/ 661948 w 1147210"/>
                <a:gd name="connsiteY109" fmla="*/ 985897 h 1293616"/>
                <a:gd name="connsiteX110" fmla="*/ 662661 w 1147210"/>
                <a:gd name="connsiteY110" fmla="*/ 986967 h 1293616"/>
                <a:gd name="connsiteX111" fmla="*/ 661592 w 1147210"/>
                <a:gd name="connsiteY111" fmla="*/ 987680 h 1293616"/>
                <a:gd name="connsiteX112" fmla="*/ 660879 w 1147210"/>
                <a:gd name="connsiteY112" fmla="*/ 988394 h 1293616"/>
                <a:gd name="connsiteX113" fmla="*/ 660522 w 1147210"/>
                <a:gd name="connsiteY113" fmla="*/ 987680 h 1293616"/>
                <a:gd name="connsiteX114" fmla="*/ 652323 w 1147210"/>
                <a:gd name="connsiteY114" fmla="*/ 991961 h 1293616"/>
                <a:gd name="connsiteX115" fmla="*/ 643411 w 1147210"/>
                <a:gd name="connsiteY115" fmla="*/ 993388 h 1293616"/>
                <a:gd name="connsiteX116" fmla="*/ 636994 w 1147210"/>
                <a:gd name="connsiteY116" fmla="*/ 993032 h 1293616"/>
                <a:gd name="connsiteX117" fmla="*/ 636994 w 1147210"/>
                <a:gd name="connsiteY117" fmla="*/ 993745 h 1293616"/>
                <a:gd name="connsiteX118" fmla="*/ 635925 w 1147210"/>
                <a:gd name="connsiteY118" fmla="*/ 994815 h 1293616"/>
                <a:gd name="connsiteX119" fmla="*/ 633786 w 1147210"/>
                <a:gd name="connsiteY119" fmla="*/ 994815 h 1293616"/>
                <a:gd name="connsiteX120" fmla="*/ 633429 w 1147210"/>
                <a:gd name="connsiteY120" fmla="*/ 995886 h 1293616"/>
                <a:gd name="connsiteX121" fmla="*/ 680842 w 1147210"/>
                <a:gd name="connsiteY121" fmla="*/ 1011939 h 1293616"/>
                <a:gd name="connsiteX122" fmla="*/ 679773 w 1147210"/>
                <a:gd name="connsiteY122" fmla="*/ 1024069 h 1293616"/>
                <a:gd name="connsiteX123" fmla="*/ 651254 w 1147210"/>
                <a:gd name="connsiteY123" fmla="*/ 1034058 h 1293616"/>
                <a:gd name="connsiteX124" fmla="*/ 644480 w 1147210"/>
                <a:gd name="connsiteY124" fmla="*/ 1031561 h 1293616"/>
                <a:gd name="connsiteX125" fmla="*/ 638064 w 1147210"/>
                <a:gd name="connsiteY125" fmla="*/ 1041193 h 1293616"/>
                <a:gd name="connsiteX126" fmla="*/ 612396 w 1147210"/>
                <a:gd name="connsiteY126" fmla="*/ 1044404 h 1293616"/>
                <a:gd name="connsiteX127" fmla="*/ 597424 w 1147210"/>
                <a:gd name="connsiteY127" fmla="*/ 1031561 h 1293616"/>
                <a:gd name="connsiteX128" fmla="*/ 609188 w 1147210"/>
                <a:gd name="connsiteY128" fmla="*/ 1009442 h 1293616"/>
                <a:gd name="connsiteX129" fmla="*/ 598493 w 1147210"/>
                <a:gd name="connsiteY129" fmla="*/ 1014080 h 1293616"/>
                <a:gd name="connsiteX130" fmla="*/ 607405 w 1147210"/>
                <a:gd name="connsiteY130" fmla="*/ 1007302 h 1293616"/>
                <a:gd name="connsiteX131" fmla="*/ 582808 w 1147210"/>
                <a:gd name="connsiteY131" fmla="*/ 1008372 h 1293616"/>
                <a:gd name="connsiteX132" fmla="*/ 577104 w 1147210"/>
                <a:gd name="connsiteY132" fmla="*/ 988751 h 1293616"/>
                <a:gd name="connsiteX133" fmla="*/ 591363 w 1147210"/>
                <a:gd name="connsiteY133" fmla="*/ 968059 h 1293616"/>
                <a:gd name="connsiteX134" fmla="*/ 603127 w 1147210"/>
                <a:gd name="connsiteY134" fmla="*/ 966632 h 1293616"/>
                <a:gd name="connsiteX135" fmla="*/ 603484 w 1147210"/>
                <a:gd name="connsiteY135" fmla="*/ 959497 h 1293616"/>
                <a:gd name="connsiteX136" fmla="*/ 625230 w 1147210"/>
                <a:gd name="connsiteY136" fmla="*/ 938805 h 1293616"/>
                <a:gd name="connsiteX137" fmla="*/ 628667 w 1147210"/>
                <a:gd name="connsiteY137" fmla="*/ 936860 h 1293616"/>
                <a:gd name="connsiteX138" fmla="*/ 837100 w 1147210"/>
                <a:gd name="connsiteY138" fmla="*/ 917549 h 1293616"/>
                <a:gd name="connsiteX139" fmla="*/ 860749 w 1147210"/>
                <a:gd name="connsiteY139" fmla="*/ 936248 h 1293616"/>
                <a:gd name="connsiteX140" fmla="*/ 869371 w 1147210"/>
                <a:gd name="connsiteY140" fmla="*/ 939755 h 1293616"/>
                <a:gd name="connsiteX141" fmla="*/ 866413 w 1147210"/>
                <a:gd name="connsiteY141" fmla="*/ 940976 h 1293616"/>
                <a:gd name="connsiteX142" fmla="*/ 866019 w 1147210"/>
                <a:gd name="connsiteY142" fmla="*/ 941081 h 1293616"/>
                <a:gd name="connsiteX143" fmla="*/ 852899 w 1147210"/>
                <a:gd name="connsiteY143" fmla="*/ 934509 h 1293616"/>
                <a:gd name="connsiteX144" fmla="*/ 832813 w 1147210"/>
                <a:gd name="connsiteY144" fmla="*/ 912947 h 1293616"/>
                <a:gd name="connsiteX145" fmla="*/ 837100 w 1147210"/>
                <a:gd name="connsiteY145" fmla="*/ 917549 h 1293616"/>
                <a:gd name="connsiteX146" fmla="*/ 834274 w 1147210"/>
                <a:gd name="connsiteY146" fmla="*/ 915315 h 1293616"/>
                <a:gd name="connsiteX147" fmla="*/ 1143720 w 1147210"/>
                <a:gd name="connsiteY147" fmla="*/ 818348 h 1293616"/>
                <a:gd name="connsiteX148" fmla="*/ 1146530 w 1147210"/>
                <a:gd name="connsiteY148" fmla="*/ 822863 h 1293616"/>
                <a:gd name="connsiteX149" fmla="*/ 1024642 w 1147210"/>
                <a:gd name="connsiteY149" fmla="*/ 926627 h 1293616"/>
                <a:gd name="connsiteX150" fmla="*/ 1004907 w 1147210"/>
                <a:gd name="connsiteY150" fmla="*/ 937855 h 1293616"/>
                <a:gd name="connsiteX151" fmla="*/ 1004459 w 1147210"/>
                <a:gd name="connsiteY151" fmla="*/ 938723 h 1293616"/>
                <a:gd name="connsiteX152" fmla="*/ 946687 w 1147210"/>
                <a:gd name="connsiteY152" fmla="*/ 1016851 h 1293616"/>
                <a:gd name="connsiteX153" fmla="*/ 950966 w 1147210"/>
                <a:gd name="connsiteY153" fmla="*/ 1055022 h 1293616"/>
                <a:gd name="connsiteX154" fmla="*/ 958244 w 1147210"/>
                <a:gd name="connsiteY154" fmla="*/ 1070201 h 1293616"/>
                <a:gd name="connsiteX155" fmla="*/ 959457 w 1147210"/>
                <a:gd name="connsiteY155" fmla="*/ 1069752 h 1293616"/>
                <a:gd name="connsiteX156" fmla="*/ 968508 w 1147210"/>
                <a:gd name="connsiteY156" fmla="*/ 1068899 h 1293616"/>
                <a:gd name="connsiteX157" fmla="*/ 983062 w 1147210"/>
                <a:gd name="connsiteY157" fmla="*/ 1075721 h 1293616"/>
                <a:gd name="connsiteX158" fmla="*/ 971231 w 1147210"/>
                <a:gd name="connsiteY158" fmla="*/ 1073135 h 1293616"/>
                <a:gd name="connsiteX159" fmla="*/ 966353 w 1147210"/>
                <a:gd name="connsiteY159" fmla="*/ 1074057 h 1293616"/>
                <a:gd name="connsiteX160" fmla="*/ 969268 w 1147210"/>
                <a:gd name="connsiteY160" fmla="*/ 1074596 h 1293616"/>
                <a:gd name="connsiteX161" fmla="*/ 986657 w 1147210"/>
                <a:gd name="connsiteY161" fmla="*/ 1095766 h 1293616"/>
                <a:gd name="connsiteX162" fmla="*/ 1009535 w 1147210"/>
                <a:gd name="connsiteY162" fmla="*/ 1147872 h 1293616"/>
                <a:gd name="connsiteX163" fmla="*/ 1006664 w 1147210"/>
                <a:gd name="connsiteY163" fmla="*/ 1150241 h 1293616"/>
                <a:gd name="connsiteX164" fmla="*/ 1004525 w 1147210"/>
                <a:gd name="connsiteY164" fmla="*/ 1148919 h 1293616"/>
                <a:gd name="connsiteX165" fmla="*/ 1004889 w 1147210"/>
                <a:gd name="connsiteY165" fmla="*/ 1151705 h 1293616"/>
                <a:gd name="connsiteX166" fmla="*/ 1002144 w 1147210"/>
                <a:gd name="connsiteY166" fmla="*/ 1153970 h 1293616"/>
                <a:gd name="connsiteX167" fmla="*/ 959495 w 1147210"/>
                <a:gd name="connsiteY167" fmla="*/ 1115030 h 1293616"/>
                <a:gd name="connsiteX168" fmla="*/ 945781 w 1147210"/>
                <a:gd name="connsiteY168" fmla="*/ 1093581 h 1293616"/>
                <a:gd name="connsiteX169" fmla="*/ 945977 w 1147210"/>
                <a:gd name="connsiteY169" fmla="*/ 1091572 h 1293616"/>
                <a:gd name="connsiteX170" fmla="*/ 944222 w 1147210"/>
                <a:gd name="connsiteY170" fmla="*/ 1096055 h 1293616"/>
                <a:gd name="connsiteX171" fmla="*/ 943775 w 1147210"/>
                <a:gd name="connsiteY171" fmla="*/ 1112464 h 1293616"/>
                <a:gd name="connsiteX172" fmla="*/ 943418 w 1147210"/>
                <a:gd name="connsiteY172" fmla="*/ 1086423 h 1293616"/>
                <a:gd name="connsiteX173" fmla="*/ 949132 w 1147210"/>
                <a:gd name="connsiteY173" fmla="*/ 1073581 h 1293616"/>
                <a:gd name="connsiteX174" fmla="*/ 949651 w 1147210"/>
                <a:gd name="connsiteY174" fmla="*/ 1073389 h 1293616"/>
                <a:gd name="connsiteX175" fmla="*/ 949445 w 1147210"/>
                <a:gd name="connsiteY175" fmla="*/ 1073060 h 1293616"/>
                <a:gd name="connsiteX176" fmla="*/ 940267 w 1147210"/>
                <a:gd name="connsiteY176" fmla="*/ 1011856 h 1293616"/>
                <a:gd name="connsiteX177" fmla="*/ 962512 w 1147210"/>
                <a:gd name="connsiteY177" fmla="*/ 966906 h 1293616"/>
                <a:gd name="connsiteX178" fmla="*/ 974670 w 1147210"/>
                <a:gd name="connsiteY178" fmla="*/ 955060 h 1293616"/>
                <a:gd name="connsiteX179" fmla="*/ 955118 w 1147210"/>
                <a:gd name="connsiteY179" fmla="*/ 966184 h 1293616"/>
                <a:gd name="connsiteX180" fmla="*/ 883220 w 1147210"/>
                <a:gd name="connsiteY180" fmla="*/ 1003368 h 1293616"/>
                <a:gd name="connsiteX181" fmla="*/ 746995 w 1147210"/>
                <a:gd name="connsiteY181" fmla="*/ 1086851 h 1293616"/>
                <a:gd name="connsiteX182" fmla="*/ 726400 w 1147210"/>
                <a:gd name="connsiteY182" fmla="*/ 1107438 h 1293616"/>
                <a:gd name="connsiteX183" fmla="*/ 726954 w 1147210"/>
                <a:gd name="connsiteY183" fmla="*/ 1108221 h 1293616"/>
                <a:gd name="connsiteX184" fmla="*/ 829352 w 1147210"/>
                <a:gd name="connsiteY184" fmla="*/ 1136407 h 1293616"/>
                <a:gd name="connsiteX185" fmla="*/ 860035 w 1147210"/>
                <a:gd name="connsiteY185" fmla="*/ 1087884 h 1293616"/>
                <a:gd name="connsiteX186" fmla="*/ 816151 w 1147210"/>
                <a:gd name="connsiteY186" fmla="*/ 1104653 h 1293616"/>
                <a:gd name="connsiteX187" fmla="*/ 813653 w 1147210"/>
                <a:gd name="connsiteY187" fmla="*/ 1103583 h 1293616"/>
                <a:gd name="connsiteX188" fmla="*/ 840412 w 1147210"/>
                <a:gd name="connsiteY188" fmla="*/ 1073255 h 1293616"/>
                <a:gd name="connsiteX189" fmla="*/ 863603 w 1147210"/>
                <a:gd name="connsiteY189" fmla="*/ 1087884 h 1293616"/>
                <a:gd name="connsiteX190" fmla="*/ 810085 w 1147210"/>
                <a:gd name="connsiteY190" fmla="*/ 1143186 h 1293616"/>
                <a:gd name="connsiteX191" fmla="*/ 729498 w 1147210"/>
                <a:gd name="connsiteY191" fmla="*/ 1116580 h 1293616"/>
                <a:gd name="connsiteX192" fmla="*/ 724031 w 1147210"/>
                <a:gd name="connsiteY192" fmla="*/ 1109982 h 1293616"/>
                <a:gd name="connsiteX193" fmla="*/ 705969 w 1147210"/>
                <a:gd name="connsiteY193" fmla="*/ 1134524 h 1293616"/>
                <a:gd name="connsiteX194" fmla="*/ 692338 w 1147210"/>
                <a:gd name="connsiteY194" fmla="*/ 1162825 h 1293616"/>
                <a:gd name="connsiteX195" fmla="*/ 693676 w 1147210"/>
                <a:gd name="connsiteY195" fmla="*/ 1265474 h 1293616"/>
                <a:gd name="connsiteX196" fmla="*/ 710471 w 1147210"/>
                <a:gd name="connsiteY196" fmla="*/ 1292232 h 1293616"/>
                <a:gd name="connsiteX197" fmla="*/ 696743 w 1147210"/>
                <a:gd name="connsiteY197" fmla="*/ 1293616 h 1293616"/>
                <a:gd name="connsiteX198" fmla="*/ 680160 w 1147210"/>
                <a:gd name="connsiteY198" fmla="*/ 1259881 h 1293616"/>
                <a:gd name="connsiteX199" fmla="*/ 673444 w 1147210"/>
                <a:gd name="connsiteY199" fmla="*/ 1222577 h 1293616"/>
                <a:gd name="connsiteX200" fmla="*/ 673479 w 1147210"/>
                <a:gd name="connsiteY200" fmla="*/ 1221620 h 1293616"/>
                <a:gd name="connsiteX201" fmla="*/ 669990 w 1147210"/>
                <a:gd name="connsiteY201" fmla="*/ 1230572 h 1293616"/>
                <a:gd name="connsiteX202" fmla="*/ 646983 w 1147210"/>
                <a:gd name="connsiteY202" fmla="*/ 1249789 h 1293616"/>
                <a:gd name="connsiteX203" fmla="*/ 592152 w 1147210"/>
                <a:gd name="connsiteY203" fmla="*/ 1225717 h 1293616"/>
                <a:gd name="connsiteX204" fmla="*/ 590162 w 1147210"/>
                <a:gd name="connsiteY204" fmla="*/ 1221566 h 1293616"/>
                <a:gd name="connsiteX205" fmla="*/ 592516 w 1147210"/>
                <a:gd name="connsiteY205" fmla="*/ 1221544 h 1293616"/>
                <a:gd name="connsiteX206" fmla="*/ 594274 w 1147210"/>
                <a:gd name="connsiteY206" fmla="*/ 1221106 h 1293616"/>
                <a:gd name="connsiteX207" fmla="*/ 594462 w 1147210"/>
                <a:gd name="connsiteY207" fmla="*/ 1221588 h 1293616"/>
                <a:gd name="connsiteX208" fmla="*/ 602755 w 1147210"/>
                <a:gd name="connsiteY208" fmla="*/ 1232311 h 1293616"/>
                <a:gd name="connsiteX209" fmla="*/ 659111 w 1147210"/>
                <a:gd name="connsiteY209" fmla="*/ 1237661 h 1293616"/>
                <a:gd name="connsiteX210" fmla="*/ 673378 w 1147210"/>
                <a:gd name="connsiteY210" fmla="*/ 1201278 h 1293616"/>
                <a:gd name="connsiteX211" fmla="*/ 674250 w 1147210"/>
                <a:gd name="connsiteY211" fmla="*/ 1200471 h 1293616"/>
                <a:gd name="connsiteX212" fmla="*/ 674364 w 1147210"/>
                <a:gd name="connsiteY212" fmla="*/ 1197339 h 1293616"/>
                <a:gd name="connsiteX213" fmla="*/ 715886 w 1147210"/>
                <a:gd name="connsiteY213" fmla="*/ 1105749 h 1293616"/>
                <a:gd name="connsiteX214" fmla="*/ 718456 w 1147210"/>
                <a:gd name="connsiteY214" fmla="*/ 1103137 h 1293616"/>
                <a:gd name="connsiteX215" fmla="*/ 710492 w 1147210"/>
                <a:gd name="connsiteY215" fmla="*/ 1087909 h 1293616"/>
                <a:gd name="connsiteX216" fmla="*/ 705547 w 1147210"/>
                <a:gd name="connsiteY216" fmla="*/ 1070044 h 1293616"/>
                <a:gd name="connsiteX217" fmla="*/ 769411 w 1147210"/>
                <a:gd name="connsiteY217" fmla="*/ 962651 h 1293616"/>
                <a:gd name="connsiteX218" fmla="*/ 842269 w 1147210"/>
                <a:gd name="connsiteY218" fmla="*/ 947448 h 1293616"/>
                <a:gd name="connsiteX219" fmla="*/ 866019 w 1147210"/>
                <a:gd name="connsiteY219" fmla="*/ 941081 h 1293616"/>
                <a:gd name="connsiteX220" fmla="*/ 870545 w 1147210"/>
                <a:gd name="connsiteY220" fmla="*/ 943349 h 1293616"/>
                <a:gd name="connsiteX221" fmla="*/ 861995 w 1147210"/>
                <a:gd name="connsiteY221" fmla="*/ 946287 h 1293616"/>
                <a:gd name="connsiteX222" fmla="*/ 714823 w 1147210"/>
                <a:gd name="connsiteY222" fmla="*/ 1016169 h 1293616"/>
                <a:gd name="connsiteX223" fmla="*/ 719891 w 1147210"/>
                <a:gd name="connsiteY223" fmla="*/ 1098222 h 1293616"/>
                <a:gd name="connsiteX224" fmla="*/ 721313 w 1147210"/>
                <a:gd name="connsiteY224" fmla="*/ 1100234 h 1293616"/>
                <a:gd name="connsiteX225" fmla="*/ 737479 w 1147210"/>
                <a:gd name="connsiteY225" fmla="*/ 1083805 h 1293616"/>
                <a:gd name="connsiteX226" fmla="*/ 922466 w 1147210"/>
                <a:gd name="connsiteY226" fmla="*/ 972689 h 1293616"/>
                <a:gd name="connsiteX227" fmla="*/ 974237 w 1147210"/>
                <a:gd name="connsiteY227" fmla="*/ 945523 h 1293616"/>
                <a:gd name="connsiteX228" fmla="*/ 959575 w 1147210"/>
                <a:gd name="connsiteY228" fmla="*/ 949901 h 1293616"/>
                <a:gd name="connsiteX229" fmla="*/ 900352 w 1147210"/>
                <a:gd name="connsiteY229" fmla="*/ 952660 h 1293616"/>
                <a:gd name="connsiteX230" fmla="*/ 875790 w 1147210"/>
                <a:gd name="connsiteY230" fmla="*/ 945976 h 1293616"/>
                <a:gd name="connsiteX231" fmla="*/ 870545 w 1147210"/>
                <a:gd name="connsiteY231" fmla="*/ 943349 h 1293616"/>
                <a:gd name="connsiteX232" fmla="*/ 874699 w 1147210"/>
                <a:gd name="connsiteY232" fmla="*/ 941921 h 1293616"/>
                <a:gd name="connsiteX233" fmla="*/ 884307 w 1147210"/>
                <a:gd name="connsiteY233" fmla="*/ 945829 h 1293616"/>
                <a:gd name="connsiteX234" fmla="*/ 989925 w 1147210"/>
                <a:gd name="connsiteY234" fmla="*/ 936011 h 1293616"/>
                <a:gd name="connsiteX235" fmla="*/ 995102 w 1147210"/>
                <a:gd name="connsiteY235" fmla="*/ 933617 h 1293616"/>
                <a:gd name="connsiteX236" fmla="*/ 1039761 w 1147210"/>
                <a:gd name="connsiteY236" fmla="*/ 906873 h 1293616"/>
                <a:gd name="connsiteX237" fmla="*/ 1141535 w 1147210"/>
                <a:gd name="connsiteY237" fmla="*/ 819653 h 1293616"/>
                <a:gd name="connsiteX238" fmla="*/ 1143720 w 1147210"/>
                <a:gd name="connsiteY238" fmla="*/ 818348 h 1293616"/>
                <a:gd name="connsiteX239" fmla="*/ 873548 w 1147210"/>
                <a:gd name="connsiteY239" fmla="*/ 783765 h 1293616"/>
                <a:gd name="connsiteX240" fmla="*/ 923543 w 1147210"/>
                <a:gd name="connsiteY240" fmla="*/ 806734 h 1293616"/>
                <a:gd name="connsiteX241" fmla="*/ 883940 w 1147210"/>
                <a:gd name="connsiteY241" fmla="*/ 938746 h 1293616"/>
                <a:gd name="connsiteX242" fmla="*/ 874699 w 1147210"/>
                <a:gd name="connsiteY242" fmla="*/ 941921 h 1293616"/>
                <a:gd name="connsiteX243" fmla="*/ 869371 w 1147210"/>
                <a:gd name="connsiteY243" fmla="*/ 939755 h 1293616"/>
                <a:gd name="connsiteX244" fmla="*/ 888667 w 1147210"/>
                <a:gd name="connsiteY244" fmla="*/ 931794 h 1293616"/>
                <a:gd name="connsiteX245" fmla="*/ 933176 w 1147210"/>
                <a:gd name="connsiteY245" fmla="*/ 875951 h 1293616"/>
                <a:gd name="connsiteX246" fmla="*/ 898211 w 1147210"/>
                <a:gd name="connsiteY246" fmla="*/ 791392 h 1293616"/>
                <a:gd name="connsiteX247" fmla="*/ 820075 w 1147210"/>
                <a:gd name="connsiteY247" fmla="*/ 823146 h 1293616"/>
                <a:gd name="connsiteX248" fmla="*/ 816998 w 1147210"/>
                <a:gd name="connsiteY248" fmla="*/ 887323 h 1293616"/>
                <a:gd name="connsiteX249" fmla="*/ 832813 w 1147210"/>
                <a:gd name="connsiteY249" fmla="*/ 912947 h 1293616"/>
                <a:gd name="connsiteX250" fmla="*/ 818291 w 1147210"/>
                <a:gd name="connsiteY250" fmla="*/ 897358 h 1293616"/>
                <a:gd name="connsiteX251" fmla="*/ 824357 w 1147210"/>
                <a:gd name="connsiteY251" fmla="*/ 810301 h 1293616"/>
                <a:gd name="connsiteX252" fmla="*/ 873548 w 1147210"/>
                <a:gd name="connsiteY252" fmla="*/ 783765 h 1293616"/>
                <a:gd name="connsiteX253" fmla="*/ 525804 w 1147210"/>
                <a:gd name="connsiteY253" fmla="*/ 651996 h 1293616"/>
                <a:gd name="connsiteX254" fmla="*/ 529338 w 1147210"/>
                <a:gd name="connsiteY254" fmla="*/ 652755 h 1293616"/>
                <a:gd name="connsiteX255" fmla="*/ 531486 w 1147210"/>
                <a:gd name="connsiteY255" fmla="*/ 655610 h 1293616"/>
                <a:gd name="connsiteX256" fmla="*/ 531128 w 1147210"/>
                <a:gd name="connsiteY256" fmla="*/ 657752 h 1293616"/>
                <a:gd name="connsiteX257" fmla="*/ 526117 w 1147210"/>
                <a:gd name="connsiteY257" fmla="*/ 663106 h 1293616"/>
                <a:gd name="connsiteX258" fmla="*/ 516096 w 1147210"/>
                <a:gd name="connsiteY258" fmla="*/ 660965 h 1293616"/>
                <a:gd name="connsiteX259" fmla="*/ 519675 w 1147210"/>
                <a:gd name="connsiteY259" fmla="*/ 655967 h 1293616"/>
                <a:gd name="connsiteX260" fmla="*/ 519317 w 1147210"/>
                <a:gd name="connsiteY260" fmla="*/ 652041 h 1293616"/>
                <a:gd name="connsiteX261" fmla="*/ 525804 w 1147210"/>
                <a:gd name="connsiteY261" fmla="*/ 651996 h 1293616"/>
                <a:gd name="connsiteX262" fmla="*/ 536093 w 1147210"/>
                <a:gd name="connsiteY262" fmla="*/ 643385 h 1293616"/>
                <a:gd name="connsiteX263" fmla="*/ 537532 w 1147210"/>
                <a:gd name="connsiteY263" fmla="*/ 644102 h 1293616"/>
                <a:gd name="connsiteX264" fmla="*/ 538611 w 1147210"/>
                <a:gd name="connsiteY264" fmla="*/ 649119 h 1293616"/>
                <a:gd name="connsiteX265" fmla="*/ 534294 w 1147210"/>
                <a:gd name="connsiteY265" fmla="*/ 651985 h 1293616"/>
                <a:gd name="connsiteX266" fmla="*/ 532135 w 1147210"/>
                <a:gd name="connsiteY266" fmla="*/ 649477 h 1293616"/>
                <a:gd name="connsiteX267" fmla="*/ 536093 w 1147210"/>
                <a:gd name="connsiteY267" fmla="*/ 643385 h 1293616"/>
                <a:gd name="connsiteX268" fmla="*/ 543588 w 1147210"/>
                <a:gd name="connsiteY268" fmla="*/ 634936 h 1293616"/>
                <a:gd name="connsiteX269" fmla="*/ 544651 w 1147210"/>
                <a:gd name="connsiteY269" fmla="*/ 640921 h 1293616"/>
                <a:gd name="connsiteX270" fmla="*/ 540754 w 1147210"/>
                <a:gd name="connsiteY270" fmla="*/ 642681 h 1293616"/>
                <a:gd name="connsiteX271" fmla="*/ 538275 w 1147210"/>
                <a:gd name="connsiteY271" fmla="*/ 640569 h 1293616"/>
                <a:gd name="connsiteX272" fmla="*/ 543588 w 1147210"/>
                <a:gd name="connsiteY272" fmla="*/ 634936 h 1293616"/>
                <a:gd name="connsiteX273" fmla="*/ 511818 w 1147210"/>
                <a:gd name="connsiteY273" fmla="*/ 632070 h 1293616"/>
                <a:gd name="connsiteX274" fmla="*/ 513593 w 1147210"/>
                <a:gd name="connsiteY274" fmla="*/ 644902 h 1293616"/>
                <a:gd name="connsiteX275" fmla="*/ 517853 w 1147210"/>
                <a:gd name="connsiteY275" fmla="*/ 652387 h 1293616"/>
                <a:gd name="connsiteX276" fmla="*/ 514303 w 1147210"/>
                <a:gd name="connsiteY276" fmla="*/ 658447 h 1293616"/>
                <a:gd name="connsiteX277" fmla="*/ 507913 w 1147210"/>
                <a:gd name="connsiteY277" fmla="*/ 654882 h 1293616"/>
                <a:gd name="connsiteX278" fmla="*/ 507203 w 1147210"/>
                <a:gd name="connsiteY278" fmla="*/ 642407 h 1293616"/>
                <a:gd name="connsiteX279" fmla="*/ 511818 w 1147210"/>
                <a:gd name="connsiteY279" fmla="*/ 632070 h 1293616"/>
                <a:gd name="connsiteX280" fmla="*/ 534517 w 1147210"/>
                <a:gd name="connsiteY280" fmla="*/ 623702 h 1293616"/>
                <a:gd name="connsiteX281" fmla="*/ 538882 w 1147210"/>
                <a:gd name="connsiteY281" fmla="*/ 623880 h 1293616"/>
                <a:gd name="connsiteX282" fmla="*/ 542801 w 1147210"/>
                <a:gd name="connsiteY282" fmla="*/ 631710 h 1293616"/>
                <a:gd name="connsiteX283" fmla="*/ 534963 w 1147210"/>
                <a:gd name="connsiteY283" fmla="*/ 639896 h 1293616"/>
                <a:gd name="connsiteX284" fmla="*/ 534963 w 1147210"/>
                <a:gd name="connsiteY284" fmla="*/ 642387 h 1293616"/>
                <a:gd name="connsiteX285" fmla="*/ 528550 w 1147210"/>
                <a:gd name="connsiteY285" fmla="*/ 650218 h 1293616"/>
                <a:gd name="connsiteX286" fmla="*/ 521068 w 1147210"/>
                <a:gd name="connsiteY286" fmla="*/ 648794 h 1293616"/>
                <a:gd name="connsiteX287" fmla="*/ 515011 w 1147210"/>
                <a:gd name="connsiteY287" fmla="*/ 638828 h 1293616"/>
                <a:gd name="connsiteX288" fmla="*/ 513586 w 1147210"/>
                <a:gd name="connsiteY288" fmla="*/ 626727 h 1293616"/>
                <a:gd name="connsiteX289" fmla="*/ 521068 w 1147210"/>
                <a:gd name="connsiteY289" fmla="*/ 627083 h 1293616"/>
                <a:gd name="connsiteX290" fmla="*/ 529618 w 1147210"/>
                <a:gd name="connsiteY290" fmla="*/ 625659 h 1293616"/>
                <a:gd name="connsiteX291" fmla="*/ 534517 w 1147210"/>
                <a:gd name="connsiteY291" fmla="*/ 623702 h 1293616"/>
                <a:gd name="connsiteX292" fmla="*/ 419821 w 1147210"/>
                <a:gd name="connsiteY292" fmla="*/ 622326 h 1293616"/>
                <a:gd name="connsiteX293" fmla="*/ 420618 w 1147210"/>
                <a:gd name="connsiteY293" fmla="*/ 623250 h 1293616"/>
                <a:gd name="connsiteX294" fmla="*/ 420536 w 1147210"/>
                <a:gd name="connsiteY294" fmla="*/ 623393 h 1293616"/>
                <a:gd name="connsiteX295" fmla="*/ 550760 w 1147210"/>
                <a:gd name="connsiteY295" fmla="*/ 611358 h 1293616"/>
                <a:gd name="connsiteX296" fmla="*/ 552910 w 1147210"/>
                <a:gd name="connsiteY296" fmla="*/ 615632 h 1293616"/>
                <a:gd name="connsiteX297" fmla="*/ 550043 w 1147210"/>
                <a:gd name="connsiteY297" fmla="*/ 622042 h 1293616"/>
                <a:gd name="connsiteX298" fmla="*/ 550760 w 1147210"/>
                <a:gd name="connsiteY298" fmla="*/ 628097 h 1293616"/>
                <a:gd name="connsiteX299" fmla="*/ 543952 w 1147210"/>
                <a:gd name="connsiteY299" fmla="*/ 632371 h 1293616"/>
                <a:gd name="connsiteX300" fmla="*/ 541443 w 1147210"/>
                <a:gd name="connsiteY300" fmla="*/ 620974 h 1293616"/>
                <a:gd name="connsiteX301" fmla="*/ 546818 w 1147210"/>
                <a:gd name="connsiteY301" fmla="*/ 614207 h 1293616"/>
                <a:gd name="connsiteX302" fmla="*/ 550760 w 1147210"/>
                <a:gd name="connsiteY302" fmla="*/ 611358 h 1293616"/>
                <a:gd name="connsiteX303" fmla="*/ 366717 w 1147210"/>
                <a:gd name="connsiteY303" fmla="*/ 609228 h 1293616"/>
                <a:gd name="connsiteX304" fmla="*/ 358825 w 1147210"/>
                <a:gd name="connsiteY304" fmla="*/ 613305 h 1293616"/>
                <a:gd name="connsiteX305" fmla="*/ 346074 w 1147210"/>
                <a:gd name="connsiteY305" fmla="*/ 617076 h 1293616"/>
                <a:gd name="connsiteX306" fmla="*/ 346638 w 1147210"/>
                <a:gd name="connsiteY306" fmla="*/ 617059 h 1293616"/>
                <a:gd name="connsiteX307" fmla="*/ 372682 w 1147210"/>
                <a:gd name="connsiteY307" fmla="*/ 639155 h 1293616"/>
                <a:gd name="connsiteX308" fmla="*/ 348417 w 1147210"/>
                <a:gd name="connsiteY308" fmla="*/ 663740 h 1293616"/>
                <a:gd name="connsiteX309" fmla="*/ 348417 w 1147210"/>
                <a:gd name="connsiteY309" fmla="*/ 661246 h 1293616"/>
                <a:gd name="connsiteX310" fmla="*/ 369471 w 1147210"/>
                <a:gd name="connsiteY310" fmla="*/ 645569 h 1293616"/>
                <a:gd name="connsiteX311" fmla="*/ 360193 w 1147210"/>
                <a:gd name="connsiteY311" fmla="*/ 625972 h 1293616"/>
                <a:gd name="connsiteX312" fmla="*/ 316658 w 1147210"/>
                <a:gd name="connsiteY312" fmla="*/ 636305 h 1293616"/>
                <a:gd name="connsiteX313" fmla="*/ 373039 w 1147210"/>
                <a:gd name="connsiteY313" fmla="*/ 686187 h 1293616"/>
                <a:gd name="connsiteX314" fmla="*/ 373000 w 1147210"/>
                <a:gd name="connsiteY314" fmla="*/ 609252 h 1293616"/>
                <a:gd name="connsiteX315" fmla="*/ 372282 w 1147210"/>
                <a:gd name="connsiteY315" fmla="*/ 606353 h 1293616"/>
                <a:gd name="connsiteX316" fmla="*/ 371785 w 1147210"/>
                <a:gd name="connsiteY316" fmla="*/ 606610 h 1293616"/>
                <a:gd name="connsiteX317" fmla="*/ 372726 w 1147210"/>
                <a:gd name="connsiteY317" fmla="*/ 606590 h 1293616"/>
                <a:gd name="connsiteX318" fmla="*/ 541415 w 1147210"/>
                <a:gd name="connsiteY318" fmla="*/ 601327 h 1293616"/>
                <a:gd name="connsiteX319" fmla="*/ 545733 w 1147210"/>
                <a:gd name="connsiteY319" fmla="*/ 611619 h 1293616"/>
                <a:gd name="connsiteX320" fmla="*/ 516096 w 1147210"/>
                <a:gd name="connsiteY320" fmla="*/ 624113 h 1293616"/>
                <a:gd name="connsiteX321" fmla="*/ 535378 w 1147210"/>
                <a:gd name="connsiteY321" fmla="*/ 602336 h 1293616"/>
                <a:gd name="connsiteX322" fmla="*/ 541415 w 1147210"/>
                <a:gd name="connsiteY322" fmla="*/ 601327 h 1293616"/>
                <a:gd name="connsiteX323" fmla="*/ 464055 w 1147210"/>
                <a:gd name="connsiteY323" fmla="*/ 598188 h 1293616"/>
                <a:gd name="connsiteX324" fmla="*/ 476516 w 1147210"/>
                <a:gd name="connsiteY324" fmla="*/ 607795 h 1293616"/>
                <a:gd name="connsiteX325" fmla="*/ 503573 w 1147210"/>
                <a:gd name="connsiteY325" fmla="*/ 620603 h 1293616"/>
                <a:gd name="connsiteX326" fmla="*/ 478652 w 1147210"/>
                <a:gd name="connsiteY326" fmla="*/ 604593 h 1293616"/>
                <a:gd name="connsiteX327" fmla="*/ 464055 w 1147210"/>
                <a:gd name="connsiteY327" fmla="*/ 598188 h 1293616"/>
                <a:gd name="connsiteX328" fmla="*/ 147108 w 1147210"/>
                <a:gd name="connsiteY328" fmla="*/ 570625 h 1293616"/>
                <a:gd name="connsiteX329" fmla="*/ 160844 w 1147210"/>
                <a:gd name="connsiteY329" fmla="*/ 578522 h 1293616"/>
                <a:gd name="connsiteX330" fmla="*/ 163302 w 1147210"/>
                <a:gd name="connsiteY330" fmla="*/ 617064 h 1293616"/>
                <a:gd name="connsiteX331" fmla="*/ 159701 w 1147210"/>
                <a:gd name="connsiteY331" fmla="*/ 620815 h 1293616"/>
                <a:gd name="connsiteX332" fmla="*/ 155877 w 1147210"/>
                <a:gd name="connsiteY332" fmla="*/ 618568 h 1293616"/>
                <a:gd name="connsiteX333" fmla="*/ 159238 w 1147210"/>
                <a:gd name="connsiteY333" fmla="*/ 615190 h 1293616"/>
                <a:gd name="connsiteX334" fmla="*/ 159774 w 1147210"/>
                <a:gd name="connsiteY334" fmla="*/ 583517 h 1293616"/>
                <a:gd name="connsiteX335" fmla="*/ 134086 w 1147210"/>
                <a:gd name="connsiteY335" fmla="*/ 591369 h 1293616"/>
                <a:gd name="connsiteX336" fmla="*/ 148535 w 1147210"/>
                <a:gd name="connsiteY336" fmla="*/ 614253 h 1293616"/>
                <a:gd name="connsiteX337" fmla="*/ 155877 w 1147210"/>
                <a:gd name="connsiteY337" fmla="*/ 618568 h 1293616"/>
                <a:gd name="connsiteX338" fmla="*/ 153335 w 1147210"/>
                <a:gd name="connsiteY338" fmla="*/ 621122 h 1293616"/>
                <a:gd name="connsiteX339" fmla="*/ 152497 w 1147210"/>
                <a:gd name="connsiteY339" fmla="*/ 621663 h 1293616"/>
                <a:gd name="connsiteX340" fmla="*/ 142554 w 1147210"/>
                <a:gd name="connsiteY340" fmla="*/ 613735 h 1293616"/>
                <a:gd name="connsiteX341" fmla="*/ 133372 w 1147210"/>
                <a:gd name="connsiteY341" fmla="*/ 577451 h 1293616"/>
                <a:gd name="connsiteX342" fmla="*/ 147108 w 1147210"/>
                <a:gd name="connsiteY342" fmla="*/ 570625 h 1293616"/>
                <a:gd name="connsiteX343" fmla="*/ 336307 w 1147210"/>
                <a:gd name="connsiteY343" fmla="*/ 544561 h 1293616"/>
                <a:gd name="connsiteX344" fmla="*/ 338445 w 1147210"/>
                <a:gd name="connsiteY344" fmla="*/ 563898 h 1293616"/>
                <a:gd name="connsiteX345" fmla="*/ 334525 w 1147210"/>
                <a:gd name="connsiteY345" fmla="*/ 569627 h 1293616"/>
                <a:gd name="connsiteX346" fmla="*/ 331317 w 1147210"/>
                <a:gd name="connsiteY346" fmla="*/ 571417 h 1293616"/>
                <a:gd name="connsiteX347" fmla="*/ 321337 w 1147210"/>
                <a:gd name="connsiteY347" fmla="*/ 568911 h 1293616"/>
                <a:gd name="connsiteX348" fmla="*/ 322406 w 1147210"/>
                <a:gd name="connsiteY348" fmla="*/ 552081 h 1293616"/>
                <a:gd name="connsiteX349" fmla="*/ 330960 w 1147210"/>
                <a:gd name="connsiteY349" fmla="*/ 552439 h 1293616"/>
                <a:gd name="connsiteX350" fmla="*/ 336307 w 1147210"/>
                <a:gd name="connsiteY350" fmla="*/ 544561 h 1293616"/>
                <a:gd name="connsiteX351" fmla="*/ 357375 w 1147210"/>
                <a:gd name="connsiteY351" fmla="*/ 527923 h 1293616"/>
                <a:gd name="connsiteX352" fmla="*/ 360939 w 1147210"/>
                <a:gd name="connsiteY352" fmla="*/ 533273 h 1293616"/>
                <a:gd name="connsiteX353" fmla="*/ 355593 w 1147210"/>
                <a:gd name="connsiteY353" fmla="*/ 543971 h 1293616"/>
                <a:gd name="connsiteX354" fmla="*/ 356662 w 1147210"/>
                <a:gd name="connsiteY354" fmla="*/ 552887 h 1293616"/>
                <a:gd name="connsiteX355" fmla="*/ 344546 w 1147210"/>
                <a:gd name="connsiteY355" fmla="*/ 562515 h 1293616"/>
                <a:gd name="connsiteX356" fmla="*/ 340625 w 1147210"/>
                <a:gd name="connsiteY356" fmla="*/ 544684 h 1293616"/>
                <a:gd name="connsiteX357" fmla="*/ 350248 w 1147210"/>
                <a:gd name="connsiteY357" fmla="*/ 534699 h 1293616"/>
                <a:gd name="connsiteX358" fmla="*/ 357375 w 1147210"/>
                <a:gd name="connsiteY358" fmla="*/ 527923 h 1293616"/>
                <a:gd name="connsiteX359" fmla="*/ 514402 w 1147210"/>
                <a:gd name="connsiteY359" fmla="*/ 527290 h 1293616"/>
                <a:gd name="connsiteX360" fmla="*/ 515172 w 1147210"/>
                <a:gd name="connsiteY360" fmla="*/ 527522 h 1293616"/>
                <a:gd name="connsiteX361" fmla="*/ 514974 w 1147210"/>
                <a:gd name="connsiteY361" fmla="*/ 527596 h 1293616"/>
                <a:gd name="connsiteX362" fmla="*/ 525591 w 1147210"/>
                <a:gd name="connsiteY362" fmla="*/ 523598 h 1293616"/>
                <a:gd name="connsiteX363" fmla="*/ 519695 w 1147210"/>
                <a:gd name="connsiteY363" fmla="*/ 528883 h 1293616"/>
                <a:gd name="connsiteX364" fmla="*/ 515172 w 1147210"/>
                <a:gd name="connsiteY364" fmla="*/ 527522 h 1293616"/>
                <a:gd name="connsiteX365" fmla="*/ 525828 w 1147210"/>
                <a:gd name="connsiteY365" fmla="*/ 523385 h 1293616"/>
                <a:gd name="connsiteX366" fmla="*/ 525761 w 1147210"/>
                <a:gd name="connsiteY366" fmla="*/ 523534 h 1293616"/>
                <a:gd name="connsiteX367" fmla="*/ 525591 w 1147210"/>
                <a:gd name="connsiteY367" fmla="*/ 523598 h 1293616"/>
                <a:gd name="connsiteX368" fmla="*/ 302959 w 1147210"/>
                <a:gd name="connsiteY368" fmla="*/ 493572 h 1293616"/>
                <a:gd name="connsiteX369" fmla="*/ 301023 w 1147210"/>
                <a:gd name="connsiteY369" fmla="*/ 493634 h 1293616"/>
                <a:gd name="connsiteX370" fmla="*/ 308499 w 1147210"/>
                <a:gd name="connsiteY370" fmla="*/ 509336 h 1293616"/>
                <a:gd name="connsiteX371" fmla="*/ 330215 w 1147210"/>
                <a:gd name="connsiteY371" fmla="*/ 533245 h 1293616"/>
                <a:gd name="connsiteX372" fmla="*/ 312771 w 1147210"/>
                <a:gd name="connsiteY372" fmla="*/ 505767 h 1293616"/>
                <a:gd name="connsiteX373" fmla="*/ 302959 w 1147210"/>
                <a:gd name="connsiteY373" fmla="*/ 493572 h 1293616"/>
                <a:gd name="connsiteX374" fmla="*/ 657257 w 1147210"/>
                <a:gd name="connsiteY374" fmla="*/ 485098 h 1293616"/>
                <a:gd name="connsiteX375" fmla="*/ 658070 w 1147210"/>
                <a:gd name="connsiteY375" fmla="*/ 485798 h 1293616"/>
                <a:gd name="connsiteX376" fmla="*/ 658070 w 1147210"/>
                <a:gd name="connsiteY376" fmla="*/ 485433 h 1293616"/>
                <a:gd name="connsiteX377" fmla="*/ 276370 w 1147210"/>
                <a:gd name="connsiteY377" fmla="*/ 483606 h 1293616"/>
                <a:gd name="connsiteX378" fmla="*/ 273504 w 1147210"/>
                <a:gd name="connsiteY378" fmla="*/ 491802 h 1293616"/>
                <a:gd name="connsiteX379" fmla="*/ 267054 w 1147210"/>
                <a:gd name="connsiteY379" fmla="*/ 500354 h 1293616"/>
                <a:gd name="connsiteX380" fmla="*/ 271354 w 1147210"/>
                <a:gd name="connsiteY380" fmla="*/ 491445 h 1293616"/>
                <a:gd name="connsiteX381" fmla="*/ 276370 w 1147210"/>
                <a:gd name="connsiteY381" fmla="*/ 483606 h 1293616"/>
                <a:gd name="connsiteX382" fmla="*/ 129448 w 1147210"/>
                <a:gd name="connsiteY382" fmla="*/ 468246 h 1293616"/>
                <a:gd name="connsiteX383" fmla="*/ 161557 w 1147210"/>
                <a:gd name="connsiteY383" fmla="*/ 498937 h 1293616"/>
                <a:gd name="connsiteX384" fmla="*/ 134086 w 1147210"/>
                <a:gd name="connsiteY384" fmla="*/ 536053 h 1293616"/>
                <a:gd name="connsiteX385" fmla="*/ 120171 w 1147210"/>
                <a:gd name="connsiteY385" fmla="*/ 508573 h 1293616"/>
                <a:gd name="connsiteX386" fmla="*/ 123739 w 1147210"/>
                <a:gd name="connsiteY386" fmla="*/ 510357 h 1293616"/>
                <a:gd name="connsiteX387" fmla="*/ 157990 w 1147210"/>
                <a:gd name="connsiteY387" fmla="*/ 506432 h 1293616"/>
                <a:gd name="connsiteX388" fmla="*/ 116603 w 1147210"/>
                <a:gd name="connsiteY388" fmla="*/ 475740 h 1293616"/>
                <a:gd name="connsiteX389" fmla="*/ 73433 w 1147210"/>
                <a:gd name="connsiteY389" fmla="*/ 597792 h 1293616"/>
                <a:gd name="connsiteX390" fmla="*/ 129804 w 1147210"/>
                <a:gd name="connsiteY390" fmla="*/ 630268 h 1293616"/>
                <a:gd name="connsiteX391" fmla="*/ 146127 w 1147210"/>
                <a:gd name="connsiteY391" fmla="*/ 625774 h 1293616"/>
                <a:gd name="connsiteX392" fmla="*/ 152497 w 1147210"/>
                <a:gd name="connsiteY392" fmla="*/ 621663 h 1293616"/>
                <a:gd name="connsiteX393" fmla="*/ 152995 w 1147210"/>
                <a:gd name="connsiteY393" fmla="*/ 622060 h 1293616"/>
                <a:gd name="connsiteX394" fmla="*/ 157026 w 1147210"/>
                <a:gd name="connsiteY394" fmla="*/ 623600 h 1293616"/>
                <a:gd name="connsiteX395" fmla="*/ 153708 w 1147210"/>
                <a:gd name="connsiteY395" fmla="*/ 627056 h 1293616"/>
                <a:gd name="connsiteX396" fmla="*/ 100192 w 1147210"/>
                <a:gd name="connsiteY396" fmla="*/ 627413 h 1293616"/>
                <a:gd name="connsiteX397" fmla="*/ 77715 w 1147210"/>
                <a:gd name="connsiteY397" fmla="*/ 500722 h 1293616"/>
                <a:gd name="connsiteX398" fmla="*/ 129448 w 1147210"/>
                <a:gd name="connsiteY398" fmla="*/ 468246 h 1293616"/>
                <a:gd name="connsiteX399" fmla="*/ 527207 w 1147210"/>
                <a:gd name="connsiteY399" fmla="*/ 466662 h 1293616"/>
                <a:gd name="connsiteX400" fmla="*/ 528476 w 1147210"/>
                <a:gd name="connsiteY400" fmla="*/ 467929 h 1293616"/>
                <a:gd name="connsiteX401" fmla="*/ 538248 w 1147210"/>
                <a:gd name="connsiteY401" fmla="*/ 489298 h 1293616"/>
                <a:gd name="connsiteX402" fmla="*/ 536999 w 1147210"/>
                <a:gd name="connsiteY402" fmla="*/ 513370 h 1293616"/>
                <a:gd name="connsiteX403" fmla="*/ 525828 w 1147210"/>
                <a:gd name="connsiteY403" fmla="*/ 523385 h 1293616"/>
                <a:gd name="connsiteX404" fmla="*/ 536867 w 1147210"/>
                <a:gd name="connsiteY404" fmla="*/ 498929 h 1293616"/>
                <a:gd name="connsiteX405" fmla="*/ 527918 w 1147210"/>
                <a:gd name="connsiteY405" fmla="*/ 471729 h 1293616"/>
                <a:gd name="connsiteX406" fmla="*/ 524872 w 1147210"/>
                <a:gd name="connsiteY406" fmla="*/ 468299 h 1293616"/>
                <a:gd name="connsiteX407" fmla="*/ 522780 w 1147210"/>
                <a:gd name="connsiteY407" fmla="*/ 465942 h 1293616"/>
                <a:gd name="connsiteX408" fmla="*/ 524872 w 1147210"/>
                <a:gd name="connsiteY408" fmla="*/ 468299 h 1293616"/>
                <a:gd name="connsiteX409" fmla="*/ 519339 w 1147210"/>
                <a:gd name="connsiteY409" fmla="*/ 472181 h 1293616"/>
                <a:gd name="connsiteX410" fmla="*/ 504711 w 1147210"/>
                <a:gd name="connsiteY410" fmla="*/ 490725 h 1293616"/>
                <a:gd name="connsiteX411" fmla="*/ 500073 w 1147210"/>
                <a:gd name="connsiteY411" fmla="*/ 504277 h 1293616"/>
                <a:gd name="connsiteX412" fmla="*/ 506629 w 1147210"/>
                <a:gd name="connsiteY412" fmla="*/ 523133 h 1293616"/>
                <a:gd name="connsiteX413" fmla="*/ 514402 w 1147210"/>
                <a:gd name="connsiteY413" fmla="*/ 527290 h 1293616"/>
                <a:gd name="connsiteX414" fmla="*/ 503551 w 1147210"/>
                <a:gd name="connsiteY414" fmla="*/ 524024 h 1293616"/>
                <a:gd name="connsiteX415" fmla="*/ 496505 w 1147210"/>
                <a:gd name="connsiteY415" fmla="*/ 508199 h 1293616"/>
                <a:gd name="connsiteX416" fmla="*/ 515414 w 1147210"/>
                <a:gd name="connsiteY416" fmla="*/ 470576 h 1293616"/>
                <a:gd name="connsiteX417" fmla="*/ 630764 w 1147210"/>
                <a:gd name="connsiteY417" fmla="*/ 439190 h 1293616"/>
                <a:gd name="connsiteX418" fmla="*/ 638114 w 1147210"/>
                <a:gd name="connsiteY418" fmla="*/ 439770 h 1293616"/>
                <a:gd name="connsiteX419" fmla="*/ 644529 w 1147210"/>
                <a:gd name="connsiteY419" fmla="*/ 445121 h 1293616"/>
                <a:gd name="connsiteX420" fmla="*/ 648448 w 1147210"/>
                <a:gd name="connsiteY420" fmla="*/ 441911 h 1293616"/>
                <a:gd name="connsiteX421" fmla="*/ 669830 w 1147210"/>
                <a:gd name="connsiteY421" fmla="*/ 444051 h 1293616"/>
                <a:gd name="connsiteX422" fmla="*/ 672681 w 1147210"/>
                <a:gd name="connsiteY422" fmla="*/ 451900 h 1293616"/>
                <a:gd name="connsiteX423" fmla="*/ 642390 w 1147210"/>
                <a:gd name="connsiteY423" fmla="*/ 471877 h 1293616"/>
                <a:gd name="connsiteX424" fmla="*/ 642747 w 1147210"/>
                <a:gd name="connsiteY424" fmla="*/ 472947 h 1293616"/>
                <a:gd name="connsiteX425" fmla="*/ 643103 w 1147210"/>
                <a:gd name="connsiteY425" fmla="*/ 472591 h 1293616"/>
                <a:gd name="connsiteX426" fmla="*/ 644529 w 1147210"/>
                <a:gd name="connsiteY426" fmla="*/ 472591 h 1293616"/>
                <a:gd name="connsiteX427" fmla="*/ 645241 w 1147210"/>
                <a:gd name="connsiteY427" fmla="*/ 473304 h 1293616"/>
                <a:gd name="connsiteX428" fmla="*/ 649518 w 1147210"/>
                <a:gd name="connsiteY428" fmla="*/ 471877 h 1293616"/>
                <a:gd name="connsiteX429" fmla="*/ 656288 w 1147210"/>
                <a:gd name="connsiteY429" fmla="*/ 471521 h 1293616"/>
                <a:gd name="connsiteX430" fmla="*/ 662346 w 1147210"/>
                <a:gd name="connsiteY430" fmla="*/ 472591 h 1293616"/>
                <a:gd name="connsiteX431" fmla="*/ 662703 w 1147210"/>
                <a:gd name="connsiteY431" fmla="*/ 472591 h 1293616"/>
                <a:gd name="connsiteX432" fmla="*/ 663416 w 1147210"/>
                <a:gd name="connsiteY432" fmla="*/ 472591 h 1293616"/>
                <a:gd name="connsiteX433" fmla="*/ 664128 w 1147210"/>
                <a:gd name="connsiteY433" fmla="*/ 472947 h 1293616"/>
                <a:gd name="connsiteX434" fmla="*/ 663772 w 1147210"/>
                <a:gd name="connsiteY434" fmla="*/ 473661 h 1293616"/>
                <a:gd name="connsiteX435" fmla="*/ 663772 w 1147210"/>
                <a:gd name="connsiteY435" fmla="*/ 474018 h 1293616"/>
                <a:gd name="connsiteX436" fmla="*/ 662703 w 1147210"/>
                <a:gd name="connsiteY436" fmla="*/ 474018 h 1293616"/>
                <a:gd name="connsiteX437" fmla="*/ 662346 w 1147210"/>
                <a:gd name="connsiteY437" fmla="*/ 473661 h 1293616"/>
                <a:gd name="connsiteX438" fmla="*/ 661990 w 1147210"/>
                <a:gd name="connsiteY438" fmla="*/ 473304 h 1293616"/>
                <a:gd name="connsiteX439" fmla="*/ 656288 w 1147210"/>
                <a:gd name="connsiteY439" fmla="*/ 472234 h 1293616"/>
                <a:gd name="connsiteX440" fmla="*/ 649518 w 1147210"/>
                <a:gd name="connsiteY440" fmla="*/ 472591 h 1293616"/>
                <a:gd name="connsiteX441" fmla="*/ 645241 w 1147210"/>
                <a:gd name="connsiteY441" fmla="*/ 474018 h 1293616"/>
                <a:gd name="connsiteX442" fmla="*/ 645241 w 1147210"/>
                <a:gd name="connsiteY442" fmla="*/ 474375 h 1293616"/>
                <a:gd name="connsiteX443" fmla="*/ 645241 w 1147210"/>
                <a:gd name="connsiteY443" fmla="*/ 475040 h 1293616"/>
                <a:gd name="connsiteX444" fmla="*/ 646247 w 1147210"/>
                <a:gd name="connsiteY444" fmla="*/ 475635 h 1293616"/>
                <a:gd name="connsiteX445" fmla="*/ 656233 w 1147210"/>
                <a:gd name="connsiteY445" fmla="*/ 484219 h 1293616"/>
                <a:gd name="connsiteX446" fmla="*/ 658070 w 1147210"/>
                <a:gd name="connsiteY446" fmla="*/ 485077 h 1293616"/>
                <a:gd name="connsiteX447" fmla="*/ 658427 w 1147210"/>
                <a:gd name="connsiteY447" fmla="*/ 484720 h 1293616"/>
                <a:gd name="connsiteX448" fmla="*/ 659139 w 1147210"/>
                <a:gd name="connsiteY448" fmla="*/ 484363 h 1293616"/>
                <a:gd name="connsiteX449" fmla="*/ 659852 w 1147210"/>
                <a:gd name="connsiteY449" fmla="*/ 485077 h 1293616"/>
                <a:gd name="connsiteX450" fmla="*/ 659852 w 1147210"/>
                <a:gd name="connsiteY450" fmla="*/ 485790 h 1293616"/>
                <a:gd name="connsiteX451" fmla="*/ 659496 w 1147210"/>
                <a:gd name="connsiteY451" fmla="*/ 486504 h 1293616"/>
                <a:gd name="connsiteX452" fmla="*/ 658509 w 1147210"/>
                <a:gd name="connsiteY452" fmla="*/ 486175 h 1293616"/>
                <a:gd name="connsiteX453" fmla="*/ 660671 w 1147210"/>
                <a:gd name="connsiteY453" fmla="*/ 488034 h 1293616"/>
                <a:gd name="connsiteX454" fmla="*/ 680244 w 1147210"/>
                <a:gd name="connsiteY454" fmla="*/ 520325 h 1293616"/>
                <a:gd name="connsiteX455" fmla="*/ 602467 w 1147210"/>
                <a:gd name="connsiteY455" fmla="*/ 630876 h 1293616"/>
                <a:gd name="connsiteX456" fmla="*/ 562865 w 1147210"/>
                <a:gd name="connsiteY456" fmla="*/ 575957 h 1293616"/>
                <a:gd name="connsiteX457" fmla="*/ 609959 w 1147210"/>
                <a:gd name="connsiteY457" fmla="*/ 532806 h 1293616"/>
                <a:gd name="connsiteX458" fmla="*/ 605321 w 1147210"/>
                <a:gd name="connsiteY458" fmla="*/ 577741 h 1293616"/>
                <a:gd name="connsiteX459" fmla="*/ 606035 w 1147210"/>
                <a:gd name="connsiteY459" fmla="*/ 575244 h 1293616"/>
                <a:gd name="connsiteX460" fmla="*/ 604251 w 1147210"/>
                <a:gd name="connsiteY460" fmla="*/ 536016 h 1293616"/>
                <a:gd name="connsiteX461" fmla="*/ 596045 w 1147210"/>
                <a:gd name="connsiteY461" fmla="*/ 624814 h 1293616"/>
                <a:gd name="connsiteX462" fmla="*/ 679531 w 1147210"/>
                <a:gd name="connsiteY462" fmla="*/ 570608 h 1293616"/>
                <a:gd name="connsiteX463" fmla="*/ 647064 w 1147210"/>
                <a:gd name="connsiteY463" fmla="*/ 481453 h 1293616"/>
                <a:gd name="connsiteX464" fmla="*/ 644623 w 1147210"/>
                <a:gd name="connsiteY464" fmla="*/ 479977 h 1293616"/>
                <a:gd name="connsiteX465" fmla="*/ 647424 w 1147210"/>
                <a:gd name="connsiteY465" fmla="*/ 484425 h 1293616"/>
                <a:gd name="connsiteX466" fmla="*/ 653438 w 1147210"/>
                <a:gd name="connsiteY466" fmla="*/ 507552 h 1293616"/>
                <a:gd name="connsiteX467" fmla="*/ 646310 w 1147210"/>
                <a:gd name="connsiteY467" fmla="*/ 512547 h 1293616"/>
                <a:gd name="connsiteX468" fmla="*/ 628136 w 1147210"/>
                <a:gd name="connsiteY468" fmla="*/ 502201 h 1293616"/>
                <a:gd name="connsiteX469" fmla="*/ 626354 w 1147210"/>
                <a:gd name="connsiteY469" fmla="*/ 497206 h 1293616"/>
                <a:gd name="connsiteX470" fmla="*/ 618158 w 1147210"/>
                <a:gd name="connsiteY470" fmla="*/ 498277 h 1293616"/>
                <a:gd name="connsiteX471" fmla="*/ 604973 w 1147210"/>
                <a:gd name="connsiteY471" fmla="*/ 486147 h 1293616"/>
                <a:gd name="connsiteX472" fmla="*/ 605329 w 1147210"/>
                <a:gd name="connsiteY472" fmla="*/ 472234 h 1293616"/>
                <a:gd name="connsiteX473" fmla="*/ 622791 w 1147210"/>
                <a:gd name="connsiteY473" fmla="*/ 468310 h 1293616"/>
                <a:gd name="connsiteX474" fmla="*/ 617751 w 1147210"/>
                <a:gd name="connsiteY474" fmla="*/ 465787 h 1293616"/>
                <a:gd name="connsiteX475" fmla="*/ 604920 w 1147210"/>
                <a:gd name="connsiteY475" fmla="*/ 460858 h 1293616"/>
                <a:gd name="connsiteX476" fmla="*/ 558227 w 1147210"/>
                <a:gd name="connsiteY476" fmla="*/ 456846 h 1293616"/>
                <a:gd name="connsiteX477" fmla="*/ 527974 w 1147210"/>
                <a:gd name="connsiteY477" fmla="*/ 466124 h 1293616"/>
                <a:gd name="connsiteX478" fmla="*/ 527207 w 1147210"/>
                <a:gd name="connsiteY478" fmla="*/ 466662 h 1293616"/>
                <a:gd name="connsiteX479" fmla="*/ 525055 w 1147210"/>
                <a:gd name="connsiteY479" fmla="*/ 464512 h 1293616"/>
                <a:gd name="connsiteX480" fmla="*/ 533732 w 1147210"/>
                <a:gd name="connsiteY480" fmla="*/ 459053 h 1293616"/>
                <a:gd name="connsiteX481" fmla="*/ 554659 w 1147210"/>
                <a:gd name="connsiteY481" fmla="*/ 453280 h 1293616"/>
                <a:gd name="connsiteX482" fmla="*/ 611485 w 1147210"/>
                <a:gd name="connsiteY482" fmla="*/ 458602 h 1293616"/>
                <a:gd name="connsiteX483" fmla="*/ 617127 w 1147210"/>
                <a:gd name="connsiteY483" fmla="*/ 460842 h 1293616"/>
                <a:gd name="connsiteX484" fmla="*/ 616243 w 1147210"/>
                <a:gd name="connsiteY484" fmla="*/ 460060 h 1293616"/>
                <a:gd name="connsiteX485" fmla="*/ 611744 w 1147210"/>
                <a:gd name="connsiteY485" fmla="*/ 453683 h 1293616"/>
                <a:gd name="connsiteX486" fmla="*/ 619940 w 1147210"/>
                <a:gd name="connsiteY486" fmla="*/ 441554 h 1293616"/>
                <a:gd name="connsiteX487" fmla="*/ 630764 w 1147210"/>
                <a:gd name="connsiteY487" fmla="*/ 439190 h 1293616"/>
                <a:gd name="connsiteX488" fmla="*/ 13360 w 1147210"/>
                <a:gd name="connsiteY488" fmla="*/ 374937 h 1293616"/>
                <a:gd name="connsiteX489" fmla="*/ 20935 w 1147210"/>
                <a:gd name="connsiteY489" fmla="*/ 376318 h 1293616"/>
                <a:gd name="connsiteX490" fmla="*/ 46958 w 1147210"/>
                <a:gd name="connsiteY490" fmla="*/ 418745 h 1293616"/>
                <a:gd name="connsiteX491" fmla="*/ 48741 w 1147210"/>
                <a:gd name="connsiteY491" fmla="*/ 418032 h 1293616"/>
                <a:gd name="connsiteX492" fmla="*/ 48384 w 1147210"/>
                <a:gd name="connsiteY492" fmla="*/ 417675 h 1293616"/>
                <a:gd name="connsiteX493" fmla="*/ 48028 w 1147210"/>
                <a:gd name="connsiteY493" fmla="*/ 415536 h 1293616"/>
                <a:gd name="connsiteX494" fmla="*/ 49454 w 1147210"/>
                <a:gd name="connsiteY494" fmla="*/ 414466 h 1293616"/>
                <a:gd name="connsiteX495" fmla="*/ 47671 w 1147210"/>
                <a:gd name="connsiteY495" fmla="*/ 408762 h 1293616"/>
                <a:gd name="connsiteX496" fmla="*/ 47671 w 1147210"/>
                <a:gd name="connsiteY496" fmla="*/ 399492 h 1293616"/>
                <a:gd name="connsiteX497" fmla="*/ 49097 w 1147210"/>
                <a:gd name="connsiteY497" fmla="*/ 390936 h 1293616"/>
                <a:gd name="connsiteX498" fmla="*/ 49454 w 1147210"/>
                <a:gd name="connsiteY498" fmla="*/ 390223 h 1293616"/>
                <a:gd name="connsiteX499" fmla="*/ 49454 w 1147210"/>
                <a:gd name="connsiteY499" fmla="*/ 389510 h 1293616"/>
                <a:gd name="connsiteX500" fmla="*/ 50167 w 1147210"/>
                <a:gd name="connsiteY500" fmla="*/ 388796 h 1293616"/>
                <a:gd name="connsiteX501" fmla="*/ 50880 w 1147210"/>
                <a:gd name="connsiteY501" fmla="*/ 388796 h 1293616"/>
                <a:gd name="connsiteX502" fmla="*/ 51236 w 1147210"/>
                <a:gd name="connsiteY502" fmla="*/ 389153 h 1293616"/>
                <a:gd name="connsiteX503" fmla="*/ 51593 w 1147210"/>
                <a:gd name="connsiteY503" fmla="*/ 390223 h 1293616"/>
                <a:gd name="connsiteX504" fmla="*/ 50880 w 1147210"/>
                <a:gd name="connsiteY504" fmla="*/ 390936 h 1293616"/>
                <a:gd name="connsiteX505" fmla="*/ 50167 w 1147210"/>
                <a:gd name="connsiteY505" fmla="*/ 391292 h 1293616"/>
                <a:gd name="connsiteX506" fmla="*/ 48384 w 1147210"/>
                <a:gd name="connsiteY506" fmla="*/ 399492 h 1293616"/>
                <a:gd name="connsiteX507" fmla="*/ 48741 w 1147210"/>
                <a:gd name="connsiteY507" fmla="*/ 408405 h 1293616"/>
                <a:gd name="connsiteX508" fmla="*/ 50167 w 1147210"/>
                <a:gd name="connsiteY508" fmla="*/ 414466 h 1293616"/>
                <a:gd name="connsiteX509" fmla="*/ 50880 w 1147210"/>
                <a:gd name="connsiteY509" fmla="*/ 414466 h 1293616"/>
                <a:gd name="connsiteX510" fmla="*/ 51593 w 1147210"/>
                <a:gd name="connsiteY510" fmla="*/ 414823 h 1293616"/>
                <a:gd name="connsiteX511" fmla="*/ 56584 w 1147210"/>
                <a:gd name="connsiteY511" fmla="*/ 410901 h 1293616"/>
                <a:gd name="connsiteX512" fmla="*/ 62644 w 1147210"/>
                <a:gd name="connsiteY512" fmla="*/ 404484 h 1293616"/>
                <a:gd name="connsiteX513" fmla="*/ 66565 w 1147210"/>
                <a:gd name="connsiteY513" fmla="*/ 396640 h 1293616"/>
                <a:gd name="connsiteX514" fmla="*/ 66209 w 1147210"/>
                <a:gd name="connsiteY514" fmla="*/ 396284 h 1293616"/>
                <a:gd name="connsiteX515" fmla="*/ 65852 w 1147210"/>
                <a:gd name="connsiteY515" fmla="*/ 395214 h 1293616"/>
                <a:gd name="connsiteX516" fmla="*/ 66922 w 1147210"/>
                <a:gd name="connsiteY516" fmla="*/ 394501 h 1293616"/>
                <a:gd name="connsiteX517" fmla="*/ 67634 w 1147210"/>
                <a:gd name="connsiteY517" fmla="*/ 394501 h 1293616"/>
                <a:gd name="connsiteX518" fmla="*/ 68704 w 1147210"/>
                <a:gd name="connsiteY518" fmla="*/ 394857 h 1293616"/>
                <a:gd name="connsiteX519" fmla="*/ 68348 w 1147210"/>
                <a:gd name="connsiteY519" fmla="*/ 396284 h 1293616"/>
                <a:gd name="connsiteX520" fmla="*/ 68348 w 1147210"/>
                <a:gd name="connsiteY520" fmla="*/ 396997 h 1293616"/>
                <a:gd name="connsiteX521" fmla="*/ 67278 w 1147210"/>
                <a:gd name="connsiteY521" fmla="*/ 396997 h 1293616"/>
                <a:gd name="connsiteX522" fmla="*/ 63357 w 1147210"/>
                <a:gd name="connsiteY522" fmla="*/ 405197 h 1293616"/>
                <a:gd name="connsiteX523" fmla="*/ 57296 w 1147210"/>
                <a:gd name="connsiteY523" fmla="*/ 411971 h 1293616"/>
                <a:gd name="connsiteX524" fmla="*/ 52306 w 1147210"/>
                <a:gd name="connsiteY524" fmla="*/ 415536 h 1293616"/>
                <a:gd name="connsiteX525" fmla="*/ 52662 w 1147210"/>
                <a:gd name="connsiteY525" fmla="*/ 415892 h 1293616"/>
                <a:gd name="connsiteX526" fmla="*/ 52662 w 1147210"/>
                <a:gd name="connsiteY526" fmla="*/ 417319 h 1293616"/>
                <a:gd name="connsiteX527" fmla="*/ 50880 w 1147210"/>
                <a:gd name="connsiteY527" fmla="*/ 418745 h 1293616"/>
                <a:gd name="connsiteX528" fmla="*/ 51236 w 1147210"/>
                <a:gd name="connsiteY528" fmla="*/ 420171 h 1293616"/>
                <a:gd name="connsiteX529" fmla="*/ 98649 w 1147210"/>
                <a:gd name="connsiteY529" fmla="*/ 403414 h 1293616"/>
                <a:gd name="connsiteX530" fmla="*/ 105066 w 1147210"/>
                <a:gd name="connsiteY530" fmla="*/ 413397 h 1293616"/>
                <a:gd name="connsiteX531" fmla="*/ 89024 w 1147210"/>
                <a:gd name="connsiteY531" fmla="*/ 438710 h 1293616"/>
                <a:gd name="connsiteX532" fmla="*/ 81894 w 1147210"/>
                <a:gd name="connsiteY532" fmla="*/ 440849 h 1293616"/>
                <a:gd name="connsiteX533" fmla="*/ 82963 w 1147210"/>
                <a:gd name="connsiteY533" fmla="*/ 452615 h 1293616"/>
                <a:gd name="connsiteX534" fmla="*/ 64783 w 1147210"/>
                <a:gd name="connsiteY534" fmla="*/ 470797 h 1293616"/>
                <a:gd name="connsiteX535" fmla="*/ 45176 w 1147210"/>
                <a:gd name="connsiteY535" fmla="*/ 470441 h 1293616"/>
                <a:gd name="connsiteX536" fmla="*/ 40542 w 1147210"/>
                <a:gd name="connsiteY536" fmla="*/ 445841 h 1293616"/>
                <a:gd name="connsiteX537" fmla="*/ 35194 w 1147210"/>
                <a:gd name="connsiteY537" fmla="*/ 455823 h 1293616"/>
                <a:gd name="connsiteX538" fmla="*/ 37690 w 1147210"/>
                <a:gd name="connsiteY538" fmla="*/ 445127 h 1293616"/>
                <a:gd name="connsiteX539" fmla="*/ 19152 w 1147210"/>
                <a:gd name="connsiteY539" fmla="*/ 461171 h 1293616"/>
                <a:gd name="connsiteX540" fmla="*/ 2754 w 1147210"/>
                <a:gd name="connsiteY540" fmla="*/ 449406 h 1293616"/>
                <a:gd name="connsiteX541" fmla="*/ 972 w 1147210"/>
                <a:gd name="connsiteY541" fmla="*/ 424092 h 1293616"/>
                <a:gd name="connsiteX542" fmla="*/ 9171 w 1147210"/>
                <a:gd name="connsiteY542" fmla="*/ 415892 h 1293616"/>
                <a:gd name="connsiteX543" fmla="*/ 5250 w 1147210"/>
                <a:gd name="connsiteY543" fmla="*/ 409832 h 1293616"/>
                <a:gd name="connsiteX544" fmla="*/ 9527 w 1147210"/>
                <a:gd name="connsiteY544" fmla="*/ 380240 h 1293616"/>
                <a:gd name="connsiteX545" fmla="*/ 13360 w 1147210"/>
                <a:gd name="connsiteY545" fmla="*/ 374937 h 1293616"/>
                <a:gd name="connsiteX546" fmla="*/ 477590 w 1147210"/>
                <a:gd name="connsiteY546" fmla="*/ 335596 h 1293616"/>
                <a:gd name="connsiteX547" fmla="*/ 484368 w 1147210"/>
                <a:gd name="connsiteY547" fmla="*/ 353415 h 1293616"/>
                <a:gd name="connsiteX548" fmla="*/ 491503 w 1147210"/>
                <a:gd name="connsiteY548" fmla="*/ 370165 h 1293616"/>
                <a:gd name="connsiteX549" fmla="*/ 479730 w 1147210"/>
                <a:gd name="connsiteY549" fmla="*/ 375511 h 1293616"/>
                <a:gd name="connsiteX550" fmla="*/ 472239 w 1147210"/>
                <a:gd name="connsiteY550" fmla="*/ 369809 h 1293616"/>
                <a:gd name="connsiteX551" fmla="*/ 461537 w 1147210"/>
                <a:gd name="connsiteY551" fmla="*/ 376580 h 1293616"/>
                <a:gd name="connsiteX552" fmla="*/ 452262 w 1147210"/>
                <a:gd name="connsiteY552" fmla="*/ 373016 h 1293616"/>
                <a:gd name="connsiteX553" fmla="*/ 449408 w 1147210"/>
                <a:gd name="connsiteY553" fmla="*/ 362325 h 1293616"/>
                <a:gd name="connsiteX554" fmla="*/ 454046 w 1147210"/>
                <a:gd name="connsiteY554" fmla="*/ 350564 h 1293616"/>
                <a:gd name="connsiteX555" fmla="*/ 466175 w 1147210"/>
                <a:gd name="connsiteY555" fmla="*/ 344505 h 1293616"/>
                <a:gd name="connsiteX556" fmla="*/ 477590 w 1147210"/>
                <a:gd name="connsiteY556" fmla="*/ 335596 h 1293616"/>
                <a:gd name="connsiteX557" fmla="*/ 499403 w 1147210"/>
                <a:gd name="connsiteY557" fmla="*/ 326564 h 1293616"/>
                <a:gd name="connsiteX558" fmla="*/ 510389 w 1147210"/>
                <a:gd name="connsiteY558" fmla="*/ 328438 h 1293616"/>
                <a:gd name="connsiteX559" fmla="*/ 517176 w 1147210"/>
                <a:gd name="connsiteY559" fmla="*/ 334504 h 1293616"/>
                <a:gd name="connsiteX560" fmla="*/ 518248 w 1147210"/>
                <a:gd name="connsiteY560" fmla="*/ 343425 h 1293616"/>
                <a:gd name="connsiteX561" fmla="*/ 511460 w 1147210"/>
                <a:gd name="connsiteY561" fmla="*/ 351989 h 1293616"/>
                <a:gd name="connsiteX562" fmla="*/ 508959 w 1147210"/>
                <a:gd name="connsiteY562" fmla="*/ 365905 h 1293616"/>
                <a:gd name="connsiteX563" fmla="*/ 494670 w 1147210"/>
                <a:gd name="connsiteY563" fmla="*/ 366976 h 1293616"/>
                <a:gd name="connsiteX564" fmla="*/ 488596 w 1147210"/>
                <a:gd name="connsiteY564" fmla="*/ 353773 h 1293616"/>
                <a:gd name="connsiteX565" fmla="*/ 487882 w 1147210"/>
                <a:gd name="connsiteY565" fmla="*/ 339499 h 1293616"/>
                <a:gd name="connsiteX566" fmla="*/ 487882 w 1147210"/>
                <a:gd name="connsiteY566" fmla="*/ 328438 h 1293616"/>
                <a:gd name="connsiteX567" fmla="*/ 499403 w 1147210"/>
                <a:gd name="connsiteY567" fmla="*/ 326564 h 1293616"/>
                <a:gd name="connsiteX568" fmla="*/ 480107 w 1147210"/>
                <a:gd name="connsiteY568" fmla="*/ 326296 h 1293616"/>
                <a:gd name="connsiteX569" fmla="*/ 482592 w 1147210"/>
                <a:gd name="connsiteY569" fmla="*/ 326653 h 1293616"/>
                <a:gd name="connsiteX570" fmla="*/ 483657 w 1147210"/>
                <a:gd name="connsiteY570" fmla="*/ 328793 h 1293616"/>
                <a:gd name="connsiteX571" fmla="*/ 483302 w 1147210"/>
                <a:gd name="connsiteY571" fmla="*/ 332002 h 1293616"/>
                <a:gd name="connsiteX572" fmla="*/ 481172 w 1147210"/>
                <a:gd name="connsiteY572" fmla="*/ 333429 h 1293616"/>
                <a:gd name="connsiteX573" fmla="*/ 478687 w 1147210"/>
                <a:gd name="connsiteY573" fmla="*/ 333429 h 1293616"/>
                <a:gd name="connsiteX574" fmla="*/ 477622 w 1147210"/>
                <a:gd name="connsiteY574" fmla="*/ 331289 h 1293616"/>
                <a:gd name="connsiteX575" fmla="*/ 478332 w 1147210"/>
                <a:gd name="connsiteY575" fmla="*/ 328436 h 1293616"/>
                <a:gd name="connsiteX576" fmla="*/ 480107 w 1147210"/>
                <a:gd name="connsiteY576" fmla="*/ 326296 h 1293616"/>
                <a:gd name="connsiteX577" fmla="*/ 486088 w 1147210"/>
                <a:gd name="connsiteY577" fmla="*/ 318903 h 1293616"/>
                <a:gd name="connsiteX578" fmla="*/ 488251 w 1147210"/>
                <a:gd name="connsiteY578" fmla="*/ 318903 h 1293616"/>
                <a:gd name="connsiteX579" fmla="*/ 489692 w 1147210"/>
                <a:gd name="connsiteY579" fmla="*/ 321400 h 1293616"/>
                <a:gd name="connsiteX580" fmla="*/ 488971 w 1147210"/>
                <a:gd name="connsiteY580" fmla="*/ 324253 h 1293616"/>
                <a:gd name="connsiteX581" fmla="*/ 486809 w 1147210"/>
                <a:gd name="connsiteY581" fmla="*/ 326036 h 1293616"/>
                <a:gd name="connsiteX582" fmla="*/ 484646 w 1147210"/>
                <a:gd name="connsiteY582" fmla="*/ 325679 h 1293616"/>
                <a:gd name="connsiteX583" fmla="*/ 483205 w 1147210"/>
                <a:gd name="connsiteY583" fmla="*/ 323539 h 1293616"/>
                <a:gd name="connsiteX584" fmla="*/ 483925 w 1147210"/>
                <a:gd name="connsiteY584" fmla="*/ 320686 h 1293616"/>
                <a:gd name="connsiteX585" fmla="*/ 486088 w 1147210"/>
                <a:gd name="connsiteY585" fmla="*/ 318903 h 1293616"/>
                <a:gd name="connsiteX586" fmla="*/ 479692 w 1147210"/>
                <a:gd name="connsiteY586" fmla="*/ 314224 h 1293616"/>
                <a:gd name="connsiteX587" fmla="*/ 482216 w 1147210"/>
                <a:gd name="connsiteY587" fmla="*/ 314578 h 1293616"/>
                <a:gd name="connsiteX588" fmla="*/ 483657 w 1147210"/>
                <a:gd name="connsiteY588" fmla="*/ 317057 h 1293616"/>
                <a:gd name="connsiteX589" fmla="*/ 482936 w 1147210"/>
                <a:gd name="connsiteY589" fmla="*/ 319537 h 1293616"/>
                <a:gd name="connsiteX590" fmla="*/ 480774 w 1147210"/>
                <a:gd name="connsiteY590" fmla="*/ 321308 h 1293616"/>
                <a:gd name="connsiteX591" fmla="*/ 478611 w 1147210"/>
                <a:gd name="connsiteY591" fmla="*/ 321308 h 1293616"/>
                <a:gd name="connsiteX592" fmla="*/ 477169 w 1147210"/>
                <a:gd name="connsiteY592" fmla="*/ 319183 h 1293616"/>
                <a:gd name="connsiteX593" fmla="*/ 477890 w 1147210"/>
                <a:gd name="connsiteY593" fmla="*/ 315995 h 1293616"/>
                <a:gd name="connsiteX594" fmla="*/ 479692 w 1147210"/>
                <a:gd name="connsiteY594" fmla="*/ 314224 h 1293616"/>
                <a:gd name="connsiteX595" fmla="*/ 456330 w 1147210"/>
                <a:gd name="connsiteY595" fmla="*/ 289156 h 1293616"/>
                <a:gd name="connsiteX596" fmla="*/ 461152 w 1147210"/>
                <a:gd name="connsiteY596" fmla="*/ 291783 h 1293616"/>
                <a:gd name="connsiteX597" fmla="*/ 469724 w 1147210"/>
                <a:gd name="connsiteY597" fmla="*/ 303184 h 1293616"/>
                <a:gd name="connsiteX598" fmla="*/ 476868 w 1147210"/>
                <a:gd name="connsiteY598" fmla="*/ 323491 h 1293616"/>
                <a:gd name="connsiteX599" fmla="*/ 467938 w 1147210"/>
                <a:gd name="connsiteY599" fmla="*/ 337385 h 1293616"/>
                <a:gd name="connsiteX600" fmla="*/ 453294 w 1147210"/>
                <a:gd name="connsiteY600" fmla="*/ 343441 h 1293616"/>
                <a:gd name="connsiteX601" fmla="*/ 442579 w 1147210"/>
                <a:gd name="connsiteY601" fmla="*/ 334891 h 1293616"/>
                <a:gd name="connsiteX602" fmla="*/ 445793 w 1147210"/>
                <a:gd name="connsiteY602" fmla="*/ 318859 h 1293616"/>
                <a:gd name="connsiteX603" fmla="*/ 448293 w 1147210"/>
                <a:gd name="connsiteY603" fmla="*/ 303540 h 1293616"/>
                <a:gd name="connsiteX604" fmla="*/ 451508 w 1147210"/>
                <a:gd name="connsiteY604" fmla="*/ 291070 h 1293616"/>
                <a:gd name="connsiteX605" fmla="*/ 456330 w 1147210"/>
                <a:gd name="connsiteY605" fmla="*/ 289156 h 1293616"/>
                <a:gd name="connsiteX606" fmla="*/ 346271 w 1147210"/>
                <a:gd name="connsiteY606" fmla="*/ 286410 h 1293616"/>
                <a:gd name="connsiteX607" fmla="*/ 348823 w 1147210"/>
                <a:gd name="connsiteY607" fmla="*/ 294926 h 1293616"/>
                <a:gd name="connsiteX608" fmla="*/ 348094 w 1147210"/>
                <a:gd name="connsiteY608" fmla="*/ 305571 h 1293616"/>
                <a:gd name="connsiteX609" fmla="*/ 346635 w 1147210"/>
                <a:gd name="connsiteY609" fmla="*/ 295990 h 1293616"/>
                <a:gd name="connsiteX610" fmla="*/ 346271 w 1147210"/>
                <a:gd name="connsiteY610" fmla="*/ 286410 h 1293616"/>
                <a:gd name="connsiteX611" fmla="*/ 378617 w 1147210"/>
                <a:gd name="connsiteY611" fmla="*/ 282950 h 1293616"/>
                <a:gd name="connsiteX612" fmla="*/ 376604 w 1147210"/>
                <a:gd name="connsiteY612" fmla="*/ 283867 h 1293616"/>
                <a:gd name="connsiteX613" fmla="*/ 394091 w 1147210"/>
                <a:gd name="connsiteY613" fmla="*/ 294541 h 1293616"/>
                <a:gd name="connsiteX614" fmla="*/ 430850 w 1147210"/>
                <a:gd name="connsiteY614" fmla="*/ 305571 h 1293616"/>
                <a:gd name="connsiteX615" fmla="*/ 396232 w 1147210"/>
                <a:gd name="connsiteY615" fmla="*/ 289204 h 1293616"/>
                <a:gd name="connsiteX616" fmla="*/ 378617 w 1147210"/>
                <a:gd name="connsiteY616" fmla="*/ 282950 h 1293616"/>
                <a:gd name="connsiteX617" fmla="*/ 506095 w 1147210"/>
                <a:gd name="connsiteY617" fmla="*/ 277032 h 1293616"/>
                <a:gd name="connsiteX618" fmla="*/ 512212 w 1147210"/>
                <a:gd name="connsiteY618" fmla="*/ 280325 h 1293616"/>
                <a:gd name="connsiteX619" fmla="*/ 517927 w 1147210"/>
                <a:gd name="connsiteY619" fmla="*/ 288156 h 1293616"/>
                <a:gd name="connsiteX620" fmla="*/ 527929 w 1147210"/>
                <a:gd name="connsiteY620" fmla="*/ 289937 h 1293616"/>
                <a:gd name="connsiteX621" fmla="*/ 525428 w 1147210"/>
                <a:gd name="connsiteY621" fmla="*/ 307735 h 1293616"/>
                <a:gd name="connsiteX622" fmla="*/ 506139 w 1147210"/>
                <a:gd name="connsiteY622" fmla="*/ 320907 h 1293616"/>
                <a:gd name="connsiteX623" fmla="*/ 488636 w 1147210"/>
                <a:gd name="connsiteY623" fmla="*/ 314855 h 1293616"/>
                <a:gd name="connsiteX624" fmla="*/ 498638 w 1147210"/>
                <a:gd name="connsiteY624" fmla="*/ 300972 h 1293616"/>
                <a:gd name="connsiteX625" fmla="*/ 497566 w 1147210"/>
                <a:gd name="connsiteY625" fmla="*/ 280681 h 1293616"/>
                <a:gd name="connsiteX626" fmla="*/ 506095 w 1147210"/>
                <a:gd name="connsiteY626" fmla="*/ 277032 h 1293616"/>
                <a:gd name="connsiteX627" fmla="*/ 487389 w 1147210"/>
                <a:gd name="connsiteY627" fmla="*/ 266774 h 1293616"/>
                <a:gd name="connsiteX628" fmla="*/ 491905 w 1147210"/>
                <a:gd name="connsiteY628" fmla="*/ 272869 h 1293616"/>
                <a:gd name="connsiteX629" fmla="*/ 494051 w 1147210"/>
                <a:gd name="connsiteY629" fmla="*/ 289595 h 1293616"/>
                <a:gd name="connsiteX630" fmla="*/ 490116 w 1147210"/>
                <a:gd name="connsiteY630" fmla="*/ 302051 h 1293616"/>
                <a:gd name="connsiteX631" fmla="*/ 482605 w 1147210"/>
                <a:gd name="connsiteY631" fmla="*/ 311304 h 1293616"/>
                <a:gd name="connsiteX632" fmla="*/ 472231 w 1147210"/>
                <a:gd name="connsiteY632" fmla="*/ 298848 h 1293616"/>
                <a:gd name="connsiteX633" fmla="*/ 464720 w 1147210"/>
                <a:gd name="connsiteY633" fmla="*/ 284969 h 1293616"/>
                <a:gd name="connsiteX634" fmla="*/ 472231 w 1147210"/>
                <a:gd name="connsiteY634" fmla="*/ 272157 h 1293616"/>
                <a:gd name="connsiteX635" fmla="*/ 480458 w 1147210"/>
                <a:gd name="connsiteY635" fmla="*/ 266819 h 1293616"/>
                <a:gd name="connsiteX636" fmla="*/ 487389 w 1147210"/>
                <a:gd name="connsiteY636" fmla="*/ 266774 h 1293616"/>
                <a:gd name="connsiteX637" fmla="*/ 90440 w 1147210"/>
                <a:gd name="connsiteY637" fmla="*/ 168106 h 1293616"/>
                <a:gd name="connsiteX638" fmla="*/ 90446 w 1147210"/>
                <a:gd name="connsiteY638" fmla="*/ 168658 h 1293616"/>
                <a:gd name="connsiteX639" fmla="*/ 192854 w 1147210"/>
                <a:gd name="connsiteY639" fmla="*/ 232148 h 1293616"/>
                <a:gd name="connsiteX640" fmla="*/ 201829 w 1147210"/>
                <a:gd name="connsiteY640" fmla="*/ 229593 h 1293616"/>
                <a:gd name="connsiteX641" fmla="*/ 200125 w 1147210"/>
                <a:gd name="connsiteY641" fmla="*/ 232638 h 1293616"/>
                <a:gd name="connsiteX642" fmla="*/ 199891 w 1147210"/>
                <a:gd name="connsiteY642" fmla="*/ 232952 h 1293616"/>
                <a:gd name="connsiteX643" fmla="*/ 185450 w 1147210"/>
                <a:gd name="connsiteY643" fmla="*/ 235982 h 1293616"/>
                <a:gd name="connsiteX644" fmla="*/ 135406 w 1147210"/>
                <a:gd name="connsiteY644" fmla="*/ 228224 h 1293616"/>
                <a:gd name="connsiteX645" fmla="*/ 100214 w 1147210"/>
                <a:gd name="connsiteY645" fmla="*/ 199288 h 1293616"/>
                <a:gd name="connsiteX646" fmla="*/ 90162 w 1147210"/>
                <a:gd name="connsiteY646" fmla="*/ 168443 h 1293616"/>
                <a:gd name="connsiteX647" fmla="*/ 170605 w 1147210"/>
                <a:gd name="connsiteY647" fmla="*/ 96951 h 1293616"/>
                <a:gd name="connsiteX648" fmla="*/ 196172 w 1147210"/>
                <a:gd name="connsiteY648" fmla="*/ 111427 h 1293616"/>
                <a:gd name="connsiteX649" fmla="*/ 212480 w 1147210"/>
                <a:gd name="connsiteY649" fmla="*/ 220020 h 1293616"/>
                <a:gd name="connsiteX650" fmla="*/ 207315 w 1147210"/>
                <a:gd name="connsiteY650" fmla="*/ 228032 h 1293616"/>
                <a:gd name="connsiteX651" fmla="*/ 201829 w 1147210"/>
                <a:gd name="connsiteY651" fmla="*/ 229593 h 1293616"/>
                <a:gd name="connsiteX652" fmla="*/ 211891 w 1147210"/>
                <a:gd name="connsiteY652" fmla="*/ 211618 h 1293616"/>
                <a:gd name="connsiteX653" fmla="*/ 212123 w 1147210"/>
                <a:gd name="connsiteY653" fmla="*/ 140123 h 1293616"/>
                <a:gd name="connsiteX654" fmla="*/ 179830 w 1147210"/>
                <a:gd name="connsiteY654" fmla="*/ 103207 h 1293616"/>
                <a:gd name="connsiteX655" fmla="*/ 168489 w 1147210"/>
                <a:gd name="connsiteY655" fmla="*/ 98696 h 1293616"/>
                <a:gd name="connsiteX656" fmla="*/ 342770 w 1147210"/>
                <a:gd name="connsiteY656" fmla="*/ 0 h 1293616"/>
                <a:gd name="connsiteX657" fmla="*/ 337350 w 1147210"/>
                <a:gd name="connsiteY657" fmla="*/ 46905 h 1293616"/>
                <a:gd name="connsiteX658" fmla="*/ 315306 w 1147210"/>
                <a:gd name="connsiteY658" fmla="*/ 123299 h 1293616"/>
                <a:gd name="connsiteX659" fmla="*/ 306952 w 1147210"/>
                <a:gd name="connsiteY659" fmla="*/ 145052 h 1293616"/>
                <a:gd name="connsiteX660" fmla="*/ 307017 w 1147210"/>
                <a:gd name="connsiteY660" fmla="*/ 145490 h 1293616"/>
                <a:gd name="connsiteX661" fmla="*/ 310231 w 1147210"/>
                <a:gd name="connsiteY661" fmla="*/ 242500 h 1293616"/>
                <a:gd name="connsiteX662" fmla="*/ 337365 w 1147210"/>
                <a:gd name="connsiteY662" fmla="*/ 269606 h 1293616"/>
                <a:gd name="connsiteX663" fmla="*/ 352494 w 1147210"/>
                <a:gd name="connsiteY663" fmla="*/ 277184 h 1293616"/>
                <a:gd name="connsiteX664" fmla="*/ 353154 w 1147210"/>
                <a:gd name="connsiteY664" fmla="*/ 276125 h 1293616"/>
                <a:gd name="connsiteX665" fmla="*/ 375176 w 1147210"/>
                <a:gd name="connsiteY665" fmla="*/ 266463 h 1293616"/>
                <a:gd name="connsiteX666" fmla="*/ 364232 w 1147210"/>
                <a:gd name="connsiteY666" fmla="*/ 271536 h 1293616"/>
                <a:gd name="connsiteX667" fmla="*/ 359844 w 1147210"/>
                <a:gd name="connsiteY667" fmla="*/ 275822 h 1293616"/>
                <a:gd name="connsiteX668" fmla="*/ 365938 w 1147210"/>
                <a:gd name="connsiteY668" fmla="*/ 273182 h 1293616"/>
                <a:gd name="connsiteX669" fmla="*/ 390503 w 1147210"/>
                <a:gd name="connsiteY669" fmla="*/ 279564 h 1293616"/>
                <a:gd name="connsiteX670" fmla="*/ 445787 w 1147210"/>
                <a:gd name="connsiteY670" fmla="*/ 309198 h 1293616"/>
                <a:gd name="connsiteX671" fmla="*/ 437227 w 1147210"/>
                <a:gd name="connsiteY671" fmla="*/ 310269 h 1293616"/>
                <a:gd name="connsiteX672" fmla="*/ 443290 w 1147210"/>
                <a:gd name="connsiteY672" fmla="*/ 315982 h 1293616"/>
                <a:gd name="connsiteX673" fmla="*/ 380873 w 1147210"/>
                <a:gd name="connsiteY673" fmla="*/ 311340 h 1293616"/>
                <a:gd name="connsiteX674" fmla="*/ 356842 w 1147210"/>
                <a:gd name="connsiteY674" fmla="*/ 303128 h 1293616"/>
                <a:gd name="connsiteX675" fmla="*/ 356198 w 1147210"/>
                <a:gd name="connsiteY675" fmla="*/ 302150 h 1293616"/>
                <a:gd name="connsiteX676" fmla="*/ 357380 w 1147210"/>
                <a:gd name="connsiteY676" fmla="*/ 306023 h 1293616"/>
                <a:gd name="connsiteX677" fmla="*/ 367346 w 1147210"/>
                <a:gd name="connsiteY677" fmla="*/ 319150 h 1293616"/>
                <a:gd name="connsiteX678" fmla="*/ 350618 w 1147210"/>
                <a:gd name="connsiteY678" fmla="*/ 298859 h 1293616"/>
                <a:gd name="connsiteX679" fmla="*/ 347415 w 1147210"/>
                <a:gd name="connsiteY679" fmla="*/ 285331 h 1293616"/>
                <a:gd name="connsiteX680" fmla="*/ 347665 w 1147210"/>
                <a:gd name="connsiteY680" fmla="*/ 284930 h 1293616"/>
                <a:gd name="connsiteX681" fmla="*/ 347106 w 1147210"/>
                <a:gd name="connsiteY681" fmla="*/ 284730 h 1293616"/>
                <a:gd name="connsiteX682" fmla="*/ 302019 w 1147210"/>
                <a:gd name="connsiteY682" fmla="*/ 242500 h 1293616"/>
                <a:gd name="connsiteX683" fmla="*/ 291665 w 1147210"/>
                <a:gd name="connsiteY683" fmla="*/ 193549 h 1293616"/>
                <a:gd name="connsiteX684" fmla="*/ 293767 w 1147210"/>
                <a:gd name="connsiteY684" fmla="*/ 177569 h 1293616"/>
                <a:gd name="connsiteX685" fmla="*/ 285303 w 1147210"/>
                <a:gd name="connsiteY685" fmla="*/ 197485 h 1293616"/>
                <a:gd name="connsiteX686" fmla="*/ 252122 w 1147210"/>
                <a:gd name="connsiteY686" fmla="*/ 271371 h 1293616"/>
                <a:gd name="connsiteX687" fmla="*/ 196849 w 1147210"/>
                <a:gd name="connsiteY687" fmla="*/ 421056 h 1293616"/>
                <a:gd name="connsiteX688" fmla="*/ 193365 w 1147210"/>
                <a:gd name="connsiteY688" fmla="*/ 450169 h 1293616"/>
                <a:gd name="connsiteX689" fmla="*/ 194282 w 1147210"/>
                <a:gd name="connsiteY689" fmla="*/ 450438 h 1293616"/>
                <a:gd name="connsiteX690" fmla="*/ 292051 w 1147210"/>
                <a:gd name="connsiteY690" fmla="*/ 408706 h 1293616"/>
                <a:gd name="connsiteX691" fmla="*/ 286342 w 1147210"/>
                <a:gd name="connsiteY691" fmla="*/ 351993 h 1293616"/>
                <a:gd name="connsiteX692" fmla="*/ 262078 w 1147210"/>
                <a:gd name="connsiteY692" fmla="*/ 391941 h 1293616"/>
                <a:gd name="connsiteX693" fmla="*/ 259223 w 1147210"/>
                <a:gd name="connsiteY693" fmla="*/ 393012 h 1293616"/>
                <a:gd name="connsiteX694" fmla="*/ 261721 w 1147210"/>
                <a:gd name="connsiteY694" fmla="*/ 352706 h 1293616"/>
                <a:gd name="connsiteX695" fmla="*/ 289197 w 1147210"/>
                <a:gd name="connsiteY695" fmla="*/ 349496 h 1293616"/>
                <a:gd name="connsiteX696" fmla="*/ 280990 w 1147210"/>
                <a:gd name="connsiteY696" fmla="*/ 426183 h 1293616"/>
                <a:gd name="connsiteX697" fmla="*/ 201374 w 1147210"/>
                <a:gd name="connsiteY697" fmla="*/ 455198 h 1293616"/>
                <a:gd name="connsiteX698" fmla="*/ 193107 w 1147210"/>
                <a:gd name="connsiteY698" fmla="*/ 453402 h 1293616"/>
                <a:gd name="connsiteX699" fmla="*/ 194052 w 1147210"/>
                <a:gd name="connsiteY699" fmla="*/ 483739 h 1293616"/>
                <a:gd name="connsiteX700" fmla="*/ 200755 w 1147210"/>
                <a:gd name="connsiteY700" fmla="*/ 514278 h 1293616"/>
                <a:gd name="connsiteX701" fmla="*/ 364131 w 1147210"/>
                <a:gd name="connsiteY701" fmla="*/ 600597 h 1293616"/>
                <a:gd name="connsiteX702" fmla="*/ 405154 w 1147210"/>
                <a:gd name="connsiteY702" fmla="*/ 524266 h 1293616"/>
                <a:gd name="connsiteX703" fmla="*/ 372692 w 1147210"/>
                <a:gd name="connsiteY703" fmla="*/ 444366 h 1293616"/>
                <a:gd name="connsiteX704" fmla="*/ 284721 w 1147210"/>
                <a:gd name="connsiteY704" fmla="*/ 471007 h 1293616"/>
                <a:gd name="connsiteX705" fmla="*/ 284681 w 1147210"/>
                <a:gd name="connsiteY705" fmla="*/ 478970 h 1293616"/>
                <a:gd name="connsiteX706" fmla="*/ 286889 w 1147210"/>
                <a:gd name="connsiteY706" fmla="*/ 477668 h 1293616"/>
                <a:gd name="connsiteX707" fmla="*/ 295356 w 1147210"/>
                <a:gd name="connsiteY707" fmla="*/ 474957 h 1293616"/>
                <a:gd name="connsiteX708" fmla="*/ 309243 w 1147210"/>
                <a:gd name="connsiteY708" fmla="*/ 478221 h 1293616"/>
                <a:gd name="connsiteX709" fmla="*/ 298080 w 1147210"/>
                <a:gd name="connsiteY709" fmla="*/ 478221 h 1293616"/>
                <a:gd name="connsiteX710" fmla="*/ 292297 w 1147210"/>
                <a:gd name="connsiteY710" fmla="*/ 480103 h 1293616"/>
                <a:gd name="connsiteX711" fmla="*/ 296197 w 1147210"/>
                <a:gd name="connsiteY711" fmla="*/ 479966 h 1293616"/>
                <a:gd name="connsiteX712" fmla="*/ 313476 w 1147210"/>
                <a:gd name="connsiteY712" fmla="*/ 495798 h 1293616"/>
                <a:gd name="connsiteX713" fmla="*/ 339871 w 1147210"/>
                <a:gd name="connsiteY713" fmla="*/ 542542 h 1293616"/>
                <a:gd name="connsiteX714" fmla="*/ 332737 w 1147210"/>
                <a:gd name="connsiteY714" fmla="*/ 539688 h 1293616"/>
                <a:gd name="connsiteX715" fmla="*/ 334164 w 1147210"/>
                <a:gd name="connsiteY715" fmla="*/ 546824 h 1293616"/>
                <a:gd name="connsiteX716" fmla="*/ 289221 w 1147210"/>
                <a:gd name="connsiteY716" fmla="*/ 518278 h 1293616"/>
                <a:gd name="connsiteX717" fmla="*/ 275176 w 1147210"/>
                <a:gd name="connsiteY717" fmla="*/ 501909 h 1293616"/>
                <a:gd name="connsiteX718" fmla="*/ 275213 w 1147210"/>
                <a:gd name="connsiteY718" fmla="*/ 500676 h 1293616"/>
                <a:gd name="connsiteX719" fmla="*/ 274058 w 1147210"/>
                <a:gd name="connsiteY719" fmla="*/ 504294 h 1293616"/>
                <a:gd name="connsiteX720" fmla="*/ 274594 w 1147210"/>
                <a:gd name="connsiteY720" fmla="*/ 519364 h 1293616"/>
                <a:gd name="connsiteX721" fmla="*/ 272451 w 1147210"/>
                <a:gd name="connsiteY721" fmla="*/ 496110 h 1293616"/>
                <a:gd name="connsiteX722" fmla="*/ 275945 w 1147210"/>
                <a:gd name="connsiteY722" fmla="*/ 490475 h 1293616"/>
                <a:gd name="connsiteX723" fmla="*/ 277645 w 1147210"/>
                <a:gd name="connsiteY723" fmla="*/ 486971 h 1293616"/>
                <a:gd name="connsiteX724" fmla="*/ 276184 w 1147210"/>
                <a:gd name="connsiteY724" fmla="*/ 475340 h 1293616"/>
                <a:gd name="connsiteX725" fmla="*/ 351289 w 1147210"/>
                <a:gd name="connsiteY725" fmla="*/ 425462 h 1293616"/>
                <a:gd name="connsiteX726" fmla="*/ 416151 w 1147210"/>
                <a:gd name="connsiteY726" fmla="*/ 521668 h 1293616"/>
                <a:gd name="connsiteX727" fmla="*/ 416127 w 1147210"/>
                <a:gd name="connsiteY727" fmla="*/ 521917 h 1293616"/>
                <a:gd name="connsiteX728" fmla="*/ 417647 w 1147210"/>
                <a:gd name="connsiteY728" fmla="*/ 517026 h 1293616"/>
                <a:gd name="connsiteX729" fmla="*/ 468320 w 1147210"/>
                <a:gd name="connsiteY729" fmla="*/ 456846 h 1293616"/>
                <a:gd name="connsiteX730" fmla="*/ 520794 w 1147210"/>
                <a:gd name="connsiteY730" fmla="*/ 460256 h 1293616"/>
                <a:gd name="connsiteX731" fmla="*/ 525055 w 1147210"/>
                <a:gd name="connsiteY731" fmla="*/ 464512 h 1293616"/>
                <a:gd name="connsiteX732" fmla="*/ 522780 w 1147210"/>
                <a:gd name="connsiteY732" fmla="*/ 465942 h 1293616"/>
                <a:gd name="connsiteX733" fmla="*/ 521590 w 1147210"/>
                <a:gd name="connsiteY733" fmla="*/ 464602 h 1293616"/>
                <a:gd name="connsiteX734" fmla="*/ 513987 w 1147210"/>
                <a:gd name="connsiteY734" fmla="*/ 459342 h 1293616"/>
                <a:gd name="connsiteX735" fmla="*/ 464039 w 1147210"/>
                <a:gd name="connsiteY735" fmla="*/ 463622 h 1293616"/>
                <a:gd name="connsiteX736" fmla="*/ 416149 w 1147210"/>
                <a:gd name="connsiteY736" fmla="*/ 531301 h 1293616"/>
                <a:gd name="connsiteX737" fmla="*/ 414297 w 1147210"/>
                <a:gd name="connsiteY737" fmla="*/ 541639 h 1293616"/>
                <a:gd name="connsiteX738" fmla="*/ 414198 w 1147210"/>
                <a:gd name="connsiteY738" fmla="*/ 542706 h 1293616"/>
                <a:gd name="connsiteX739" fmla="*/ 408721 w 1147210"/>
                <a:gd name="connsiteY739" fmla="*/ 562431 h 1293616"/>
                <a:gd name="connsiteX740" fmla="*/ 399953 w 1147210"/>
                <a:gd name="connsiteY740" fmla="*/ 579754 h 1293616"/>
                <a:gd name="connsiteX741" fmla="*/ 391252 w 1147210"/>
                <a:gd name="connsiteY741" fmla="*/ 590491 h 1293616"/>
                <a:gd name="connsiteX742" fmla="*/ 403444 w 1147210"/>
                <a:gd name="connsiteY742" fmla="*/ 587364 h 1293616"/>
                <a:gd name="connsiteX743" fmla="*/ 436296 w 1147210"/>
                <a:gd name="connsiteY743" fmla="*/ 589198 h 1293616"/>
                <a:gd name="connsiteX744" fmla="*/ 444813 w 1147210"/>
                <a:gd name="connsiteY744" fmla="*/ 592316 h 1293616"/>
                <a:gd name="connsiteX745" fmla="*/ 449240 w 1147210"/>
                <a:gd name="connsiteY745" fmla="*/ 587770 h 1293616"/>
                <a:gd name="connsiteX746" fmla="*/ 457932 w 1147210"/>
                <a:gd name="connsiteY746" fmla="*/ 584884 h 1293616"/>
                <a:gd name="connsiteX747" fmla="*/ 464345 w 1147210"/>
                <a:gd name="connsiteY747" fmla="*/ 585680 h 1293616"/>
                <a:gd name="connsiteX748" fmla="*/ 455624 w 1147210"/>
                <a:gd name="connsiteY748" fmla="*/ 587861 h 1293616"/>
                <a:gd name="connsiteX749" fmla="*/ 452344 w 1147210"/>
                <a:gd name="connsiteY749" fmla="*/ 590472 h 1293616"/>
                <a:gd name="connsiteX750" fmla="*/ 456722 w 1147210"/>
                <a:gd name="connsiteY750" fmla="*/ 589473 h 1293616"/>
                <a:gd name="connsiteX751" fmla="*/ 475091 w 1147210"/>
                <a:gd name="connsiteY751" fmla="*/ 597098 h 1293616"/>
                <a:gd name="connsiteX752" fmla="*/ 515040 w 1147210"/>
                <a:gd name="connsiteY752" fmla="*/ 625279 h 1293616"/>
                <a:gd name="connsiteX753" fmla="*/ 508263 w 1147210"/>
                <a:gd name="connsiteY753" fmla="*/ 624566 h 1293616"/>
                <a:gd name="connsiteX754" fmla="*/ 512543 w 1147210"/>
                <a:gd name="connsiteY754" fmla="*/ 629203 h 1293616"/>
                <a:gd name="connsiteX755" fmla="*/ 465461 w 1147210"/>
                <a:gd name="connsiteY755" fmla="*/ 618145 h 1293616"/>
                <a:gd name="connsiteX756" fmla="*/ 447493 w 1147210"/>
                <a:gd name="connsiteY756" fmla="*/ 609360 h 1293616"/>
                <a:gd name="connsiteX757" fmla="*/ 447412 w 1147210"/>
                <a:gd name="connsiteY757" fmla="*/ 609208 h 1293616"/>
                <a:gd name="connsiteX758" fmla="*/ 447658 w 1147210"/>
                <a:gd name="connsiteY758" fmla="*/ 611328 h 1293616"/>
                <a:gd name="connsiteX759" fmla="*/ 454022 w 1147210"/>
                <a:gd name="connsiteY759" fmla="*/ 621659 h 1293616"/>
                <a:gd name="connsiteX760" fmla="*/ 442986 w 1147210"/>
                <a:gd name="connsiteY760" fmla="*/ 605629 h 1293616"/>
                <a:gd name="connsiteX761" fmla="*/ 443209 w 1147210"/>
                <a:gd name="connsiteY761" fmla="*/ 597836 h 1293616"/>
                <a:gd name="connsiteX762" fmla="*/ 442171 w 1147210"/>
                <a:gd name="connsiteY762" fmla="*/ 596461 h 1293616"/>
                <a:gd name="connsiteX763" fmla="*/ 440982 w 1147210"/>
                <a:gd name="connsiteY763" fmla="*/ 596131 h 1293616"/>
                <a:gd name="connsiteX764" fmla="*/ 442749 w 1147210"/>
                <a:gd name="connsiteY764" fmla="*/ 598146 h 1293616"/>
                <a:gd name="connsiteX765" fmla="*/ 441946 w 1147210"/>
                <a:gd name="connsiteY765" fmla="*/ 602417 h 1293616"/>
                <a:gd name="connsiteX766" fmla="*/ 440520 w 1147210"/>
                <a:gd name="connsiteY766" fmla="*/ 609891 h 1293616"/>
                <a:gd name="connsiteX767" fmla="*/ 440163 w 1147210"/>
                <a:gd name="connsiteY767" fmla="*/ 602773 h 1293616"/>
                <a:gd name="connsiteX768" fmla="*/ 441189 w 1147210"/>
                <a:gd name="connsiteY768" fmla="*/ 598591 h 1293616"/>
                <a:gd name="connsiteX769" fmla="*/ 440888 w 1147210"/>
                <a:gd name="connsiteY769" fmla="*/ 596104 h 1293616"/>
                <a:gd name="connsiteX770" fmla="*/ 431759 w 1147210"/>
                <a:gd name="connsiteY770" fmla="*/ 593569 h 1293616"/>
                <a:gd name="connsiteX771" fmla="*/ 397289 w 1147210"/>
                <a:gd name="connsiteY771" fmla="*/ 595615 h 1293616"/>
                <a:gd name="connsiteX772" fmla="*/ 384622 w 1147210"/>
                <a:gd name="connsiteY772" fmla="*/ 600473 h 1293616"/>
                <a:gd name="connsiteX773" fmla="*/ 389506 w 1147210"/>
                <a:gd name="connsiteY773" fmla="*/ 603070 h 1293616"/>
                <a:gd name="connsiteX774" fmla="*/ 413742 w 1147210"/>
                <a:gd name="connsiteY774" fmla="*/ 606673 h 1293616"/>
                <a:gd name="connsiteX775" fmla="*/ 426258 w 1147210"/>
                <a:gd name="connsiteY775" fmla="*/ 611297 h 1293616"/>
                <a:gd name="connsiteX776" fmla="*/ 421967 w 1147210"/>
                <a:gd name="connsiteY776" fmla="*/ 624816 h 1293616"/>
                <a:gd name="connsiteX777" fmla="*/ 420618 w 1147210"/>
                <a:gd name="connsiteY777" fmla="*/ 623250 h 1293616"/>
                <a:gd name="connsiteX778" fmla="*/ 423442 w 1147210"/>
                <a:gd name="connsiteY778" fmla="*/ 618279 h 1293616"/>
                <a:gd name="connsiteX779" fmla="*/ 422324 w 1147210"/>
                <a:gd name="connsiteY779" fmla="*/ 613432 h 1293616"/>
                <a:gd name="connsiteX780" fmla="*/ 415888 w 1147210"/>
                <a:gd name="connsiteY780" fmla="*/ 611653 h 1293616"/>
                <a:gd name="connsiteX781" fmla="*/ 399797 w 1147210"/>
                <a:gd name="connsiteY781" fmla="*/ 611653 h 1293616"/>
                <a:gd name="connsiteX782" fmla="*/ 388785 w 1147210"/>
                <a:gd name="connsiteY782" fmla="*/ 611603 h 1293616"/>
                <a:gd name="connsiteX783" fmla="*/ 383982 w 1147210"/>
                <a:gd name="connsiteY783" fmla="*/ 610638 h 1293616"/>
                <a:gd name="connsiteX784" fmla="*/ 388741 w 1147210"/>
                <a:gd name="connsiteY784" fmla="*/ 614498 h 1293616"/>
                <a:gd name="connsiteX785" fmla="*/ 402300 w 1147210"/>
                <a:gd name="connsiteY785" fmla="*/ 654832 h 1293616"/>
                <a:gd name="connsiteX786" fmla="*/ 342707 w 1147210"/>
                <a:gd name="connsiteY786" fmla="*/ 686187 h 1293616"/>
                <a:gd name="connsiteX787" fmla="*/ 310591 w 1147210"/>
                <a:gd name="connsiteY787" fmla="*/ 649488 h 1293616"/>
                <a:gd name="connsiteX788" fmla="*/ 324140 w 1147210"/>
                <a:gd name="connsiteY788" fmla="*/ 621429 h 1293616"/>
                <a:gd name="connsiteX789" fmla="*/ 328175 w 1147210"/>
                <a:gd name="connsiteY789" fmla="*/ 619868 h 1293616"/>
                <a:gd name="connsiteX790" fmla="*/ 323694 w 1147210"/>
                <a:gd name="connsiteY790" fmla="*/ 620366 h 1293616"/>
                <a:gd name="connsiteX791" fmla="*/ 286724 w 1147210"/>
                <a:gd name="connsiteY791" fmla="*/ 615222 h 1293616"/>
                <a:gd name="connsiteX792" fmla="*/ 223242 w 1147210"/>
                <a:gd name="connsiteY792" fmla="*/ 573200 h 1293616"/>
                <a:gd name="connsiteX793" fmla="*/ 222690 w 1147210"/>
                <a:gd name="connsiteY793" fmla="*/ 572445 h 1293616"/>
                <a:gd name="connsiteX794" fmla="*/ 225510 w 1147210"/>
                <a:gd name="connsiteY794" fmla="*/ 581644 h 1293616"/>
                <a:gd name="connsiteX795" fmla="*/ 219712 w 1147210"/>
                <a:gd name="connsiteY795" fmla="*/ 610997 h 1293616"/>
                <a:gd name="connsiteX796" fmla="*/ 170142 w 1147210"/>
                <a:gd name="connsiteY796" fmla="*/ 628612 h 1293616"/>
                <a:gd name="connsiteX797" fmla="*/ 157026 w 1147210"/>
                <a:gd name="connsiteY797" fmla="*/ 623600 h 1293616"/>
                <a:gd name="connsiteX798" fmla="*/ 159701 w 1147210"/>
                <a:gd name="connsiteY798" fmla="*/ 620815 h 1293616"/>
                <a:gd name="connsiteX799" fmla="*/ 160576 w 1147210"/>
                <a:gd name="connsiteY799" fmla="*/ 621329 h 1293616"/>
                <a:gd name="connsiteX800" fmla="*/ 173688 w 1147210"/>
                <a:gd name="connsiteY800" fmla="*/ 624558 h 1293616"/>
                <a:gd name="connsiteX801" fmla="*/ 221496 w 1147210"/>
                <a:gd name="connsiteY801" fmla="*/ 593867 h 1293616"/>
                <a:gd name="connsiteX802" fmla="*/ 210079 w 1147210"/>
                <a:gd name="connsiteY802" fmla="*/ 556395 h 1293616"/>
                <a:gd name="connsiteX803" fmla="*/ 210163 w 1147210"/>
                <a:gd name="connsiteY803" fmla="*/ 555302 h 1293616"/>
                <a:gd name="connsiteX804" fmla="*/ 208335 w 1147210"/>
                <a:gd name="connsiteY804" fmla="*/ 552801 h 1293616"/>
                <a:gd name="connsiteX805" fmla="*/ 183990 w 1147210"/>
                <a:gd name="connsiteY805" fmla="*/ 455067 h 1293616"/>
                <a:gd name="connsiteX806" fmla="*/ 184388 w 1147210"/>
                <a:gd name="connsiteY806" fmla="*/ 451447 h 1293616"/>
                <a:gd name="connsiteX807" fmla="*/ 168591 w 1147210"/>
                <a:gd name="connsiteY807" fmla="*/ 444334 h 1293616"/>
                <a:gd name="connsiteX808" fmla="*/ 153604 w 1147210"/>
                <a:gd name="connsiteY808" fmla="*/ 433317 h 1293616"/>
                <a:gd name="connsiteX809" fmla="*/ 137547 w 1147210"/>
                <a:gd name="connsiteY809" fmla="*/ 309905 h 1293616"/>
                <a:gd name="connsiteX810" fmla="*/ 185197 w 1147210"/>
                <a:gd name="connsiteY810" fmla="*/ 252705 h 1293616"/>
                <a:gd name="connsiteX811" fmla="*/ 199891 w 1147210"/>
                <a:gd name="connsiteY811" fmla="*/ 232952 h 1293616"/>
                <a:gd name="connsiteX812" fmla="*/ 204808 w 1147210"/>
                <a:gd name="connsiteY812" fmla="*/ 231920 h 1293616"/>
                <a:gd name="connsiteX813" fmla="*/ 199888 w 1147210"/>
                <a:gd name="connsiteY813" fmla="*/ 239552 h 1293616"/>
                <a:gd name="connsiteX814" fmla="*/ 127556 w 1147210"/>
                <a:gd name="connsiteY814" fmla="*/ 385521 h 1293616"/>
                <a:gd name="connsiteX815" fmla="*/ 182472 w 1147210"/>
                <a:gd name="connsiteY815" fmla="*/ 446975 h 1293616"/>
                <a:gd name="connsiteX816" fmla="*/ 184805 w 1147210"/>
                <a:gd name="connsiteY816" fmla="*/ 447659 h 1293616"/>
                <a:gd name="connsiteX817" fmla="*/ 187350 w 1147210"/>
                <a:gd name="connsiteY817" fmla="*/ 424535 h 1293616"/>
                <a:gd name="connsiteX818" fmla="*/ 263894 w 1147210"/>
                <a:gd name="connsiteY818" fmla="*/ 222861 h 1293616"/>
                <a:gd name="connsiteX819" fmla="*/ 288058 w 1147210"/>
                <a:gd name="connsiteY819" fmla="*/ 168616 h 1293616"/>
                <a:gd name="connsiteX820" fmla="*/ 278755 w 1147210"/>
                <a:gd name="connsiteY820" fmla="*/ 181848 h 1293616"/>
                <a:gd name="connsiteX821" fmla="*/ 233889 w 1147210"/>
                <a:gd name="connsiteY821" fmla="*/ 220734 h 1293616"/>
                <a:gd name="connsiteX822" fmla="*/ 210473 w 1147210"/>
                <a:gd name="connsiteY822" fmla="*/ 230732 h 1293616"/>
                <a:gd name="connsiteX823" fmla="*/ 204808 w 1147210"/>
                <a:gd name="connsiteY823" fmla="*/ 231920 h 1293616"/>
                <a:gd name="connsiteX824" fmla="*/ 207315 w 1147210"/>
                <a:gd name="connsiteY824" fmla="*/ 228032 h 1293616"/>
                <a:gd name="connsiteX825" fmla="*/ 217308 w 1147210"/>
                <a:gd name="connsiteY825" fmla="*/ 225188 h 1293616"/>
                <a:gd name="connsiteX826" fmla="*/ 289364 w 1147210"/>
                <a:gd name="connsiteY826" fmla="*/ 160400 h 1293616"/>
                <a:gd name="connsiteX827" fmla="*/ 298023 w 1147210"/>
                <a:gd name="connsiteY827" fmla="*/ 144591 h 1293616"/>
                <a:gd name="connsiteX828" fmla="*/ 303836 w 1147210"/>
                <a:gd name="connsiteY828" fmla="*/ 130103 h 1293616"/>
                <a:gd name="connsiteX829" fmla="*/ 328835 w 1147210"/>
                <a:gd name="connsiteY829" fmla="*/ 50323 h 1293616"/>
                <a:gd name="connsiteX830" fmla="*/ 335600 w 1147210"/>
                <a:gd name="connsiteY830" fmla="*/ 2225 h 129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Lst>
              <a:rect l="l" t="t" r="r" b="b"/>
              <a:pathLst>
                <a:path w="1147210" h="1293616">
                  <a:moveTo>
                    <a:pt x="783990" y="1208024"/>
                  </a:moveTo>
                  <a:cubicBezTo>
                    <a:pt x="780756" y="1207668"/>
                    <a:pt x="779679" y="1213375"/>
                    <a:pt x="780039" y="1225147"/>
                  </a:cubicBezTo>
                  <a:cubicBezTo>
                    <a:pt x="780039" y="1235848"/>
                    <a:pt x="780756" y="1246907"/>
                    <a:pt x="782194" y="1257608"/>
                  </a:cubicBezTo>
                  <a:cubicBezTo>
                    <a:pt x="782912" y="1247263"/>
                    <a:pt x="784349" y="1236205"/>
                    <a:pt x="785427" y="1225147"/>
                  </a:cubicBezTo>
                  <a:cubicBezTo>
                    <a:pt x="787223" y="1214089"/>
                    <a:pt x="786505" y="1208381"/>
                    <a:pt x="783990" y="1208024"/>
                  </a:cubicBezTo>
                  <a:close/>
                  <a:moveTo>
                    <a:pt x="770871" y="1185187"/>
                  </a:moveTo>
                  <a:cubicBezTo>
                    <a:pt x="771230" y="1187702"/>
                    <a:pt x="768716" y="1189139"/>
                    <a:pt x="763330" y="1189857"/>
                  </a:cubicBezTo>
                  <a:cubicBezTo>
                    <a:pt x="758303" y="1190575"/>
                    <a:pt x="755071" y="1191294"/>
                    <a:pt x="753276" y="1192731"/>
                  </a:cubicBezTo>
                  <a:cubicBezTo>
                    <a:pt x="753994" y="1190575"/>
                    <a:pt x="757225" y="1189498"/>
                    <a:pt x="761894" y="1188420"/>
                  </a:cubicBezTo>
                  <a:cubicBezTo>
                    <a:pt x="766562" y="1187342"/>
                    <a:pt x="769434" y="1186265"/>
                    <a:pt x="770871" y="1185187"/>
                  </a:cubicBezTo>
                  <a:close/>
                  <a:moveTo>
                    <a:pt x="608562" y="1169671"/>
                  </a:moveTo>
                  <a:cubicBezTo>
                    <a:pt x="616220" y="1171494"/>
                    <a:pt x="621570" y="1179787"/>
                    <a:pt x="621302" y="1188080"/>
                  </a:cubicBezTo>
                  <a:cubicBezTo>
                    <a:pt x="620500" y="1201992"/>
                    <a:pt x="611873" y="1215100"/>
                    <a:pt x="599183" y="1219882"/>
                  </a:cubicBezTo>
                  <a:lnTo>
                    <a:pt x="594274" y="1221106"/>
                  </a:lnTo>
                  <a:lnTo>
                    <a:pt x="592465" y="1216480"/>
                  </a:lnTo>
                  <a:lnTo>
                    <a:pt x="597316" y="1215903"/>
                  </a:lnTo>
                  <a:cubicBezTo>
                    <a:pt x="608016" y="1213316"/>
                    <a:pt x="616666" y="1205558"/>
                    <a:pt x="617379" y="1191291"/>
                  </a:cubicBezTo>
                  <a:cubicBezTo>
                    <a:pt x="618092" y="1175953"/>
                    <a:pt x="600615" y="1164895"/>
                    <a:pt x="592055" y="1181660"/>
                  </a:cubicBezTo>
                  <a:cubicBezTo>
                    <a:pt x="587774" y="1189864"/>
                    <a:pt x="587239" y="1199495"/>
                    <a:pt x="589379" y="1208590"/>
                  </a:cubicBezTo>
                  <a:lnTo>
                    <a:pt x="592465" y="1216480"/>
                  </a:lnTo>
                  <a:lnTo>
                    <a:pt x="588998" y="1216893"/>
                  </a:lnTo>
                  <a:lnTo>
                    <a:pt x="588006" y="1216798"/>
                  </a:lnTo>
                  <a:lnTo>
                    <a:pt x="585110" y="1204455"/>
                  </a:lnTo>
                  <a:cubicBezTo>
                    <a:pt x="583338" y="1190644"/>
                    <a:pt x="586080" y="1175328"/>
                    <a:pt x="600258" y="1170245"/>
                  </a:cubicBezTo>
                  <a:cubicBezTo>
                    <a:pt x="603201" y="1169175"/>
                    <a:pt x="606010" y="1169064"/>
                    <a:pt x="608562" y="1169671"/>
                  </a:cubicBezTo>
                  <a:close/>
                  <a:moveTo>
                    <a:pt x="820512" y="1162025"/>
                  </a:moveTo>
                  <a:cubicBezTo>
                    <a:pt x="837308" y="1163841"/>
                    <a:pt x="854186" y="1172435"/>
                    <a:pt x="865737" y="1186013"/>
                  </a:cubicBezTo>
                  <a:cubicBezTo>
                    <a:pt x="875371" y="1197517"/>
                    <a:pt x="880566" y="1210493"/>
                    <a:pt x="882222" y="1223915"/>
                  </a:cubicBezTo>
                  <a:lnTo>
                    <a:pt x="881289" y="1231879"/>
                  </a:lnTo>
                  <a:lnTo>
                    <a:pt x="873518" y="1236097"/>
                  </a:lnTo>
                  <a:lnTo>
                    <a:pt x="870732" y="1214194"/>
                  </a:lnTo>
                  <a:cubicBezTo>
                    <a:pt x="859806" y="1180796"/>
                    <a:pt x="810635" y="1154498"/>
                    <a:pt x="785129" y="1180469"/>
                  </a:cubicBezTo>
                  <a:lnTo>
                    <a:pt x="780073" y="1186819"/>
                  </a:lnTo>
                  <a:lnTo>
                    <a:pt x="782655" y="1187189"/>
                  </a:lnTo>
                  <a:cubicBezTo>
                    <a:pt x="792172" y="1189498"/>
                    <a:pt x="797869" y="1194114"/>
                    <a:pt x="799746" y="1201339"/>
                  </a:cubicBezTo>
                  <a:cubicBezTo>
                    <a:pt x="798137" y="1198841"/>
                    <a:pt x="795188" y="1196522"/>
                    <a:pt x="790944" y="1194515"/>
                  </a:cubicBezTo>
                  <a:lnTo>
                    <a:pt x="785105" y="1192318"/>
                  </a:lnTo>
                  <a:lnTo>
                    <a:pt x="789854" y="1196302"/>
                  </a:lnTo>
                  <a:cubicBezTo>
                    <a:pt x="793057" y="1201120"/>
                    <a:pt x="793947" y="1208257"/>
                    <a:pt x="792523" y="1217714"/>
                  </a:cubicBezTo>
                  <a:cubicBezTo>
                    <a:pt x="789676" y="1235200"/>
                    <a:pt x="786828" y="1252686"/>
                    <a:pt x="783981" y="1270529"/>
                  </a:cubicBezTo>
                  <a:cubicBezTo>
                    <a:pt x="784337" y="1268031"/>
                    <a:pt x="783269" y="1265889"/>
                    <a:pt x="780066" y="1264105"/>
                  </a:cubicBezTo>
                  <a:lnTo>
                    <a:pt x="776863" y="1270885"/>
                  </a:lnTo>
                  <a:cubicBezTo>
                    <a:pt x="770812" y="1254113"/>
                    <a:pt x="764762" y="1237341"/>
                    <a:pt x="759067" y="1220212"/>
                  </a:cubicBezTo>
                  <a:cubicBezTo>
                    <a:pt x="756398" y="1211290"/>
                    <a:pt x="756131" y="1204153"/>
                    <a:pt x="758444" y="1198889"/>
                  </a:cubicBezTo>
                  <a:lnTo>
                    <a:pt x="759534" y="1197589"/>
                  </a:lnTo>
                  <a:lnTo>
                    <a:pt x="755958" y="1200001"/>
                  </a:lnTo>
                  <a:cubicBezTo>
                    <a:pt x="751401" y="1203747"/>
                    <a:pt x="748452" y="1207762"/>
                    <a:pt x="747201" y="1212043"/>
                  </a:cubicBezTo>
                  <a:cubicBezTo>
                    <a:pt x="746486" y="1202409"/>
                    <a:pt x="750775" y="1195630"/>
                    <a:pt x="760069" y="1192776"/>
                  </a:cubicBezTo>
                  <a:cubicBezTo>
                    <a:pt x="762392" y="1191973"/>
                    <a:pt x="764381" y="1191215"/>
                    <a:pt x="766034" y="1190507"/>
                  </a:cubicBezTo>
                  <a:lnTo>
                    <a:pt x="769908" y="1188578"/>
                  </a:lnTo>
                  <a:lnTo>
                    <a:pt x="775773" y="1178697"/>
                  </a:lnTo>
                  <a:cubicBezTo>
                    <a:pt x="786999" y="1165168"/>
                    <a:pt x="803715" y="1160208"/>
                    <a:pt x="820512" y="1162025"/>
                  </a:cubicBezTo>
                  <a:close/>
                  <a:moveTo>
                    <a:pt x="973401" y="1090751"/>
                  </a:moveTo>
                  <a:cubicBezTo>
                    <a:pt x="970539" y="1091463"/>
                    <a:pt x="973043" y="1097875"/>
                    <a:pt x="980197" y="1109631"/>
                  </a:cubicBezTo>
                  <a:cubicBezTo>
                    <a:pt x="986993" y="1120675"/>
                    <a:pt x="994505" y="1131006"/>
                    <a:pt x="1002374" y="1140980"/>
                  </a:cubicBezTo>
                  <a:cubicBezTo>
                    <a:pt x="996293" y="1130293"/>
                    <a:pt x="990928" y="1118893"/>
                    <a:pt x="985205" y="1106781"/>
                  </a:cubicBezTo>
                  <a:cubicBezTo>
                    <a:pt x="979840" y="1095025"/>
                    <a:pt x="975547" y="1089682"/>
                    <a:pt x="973401" y="1090751"/>
                  </a:cubicBezTo>
                  <a:close/>
                  <a:moveTo>
                    <a:pt x="948088" y="1073537"/>
                  </a:moveTo>
                  <a:cubicBezTo>
                    <a:pt x="949869" y="1076040"/>
                    <a:pt x="948800" y="1078900"/>
                    <a:pt x="944525" y="1081760"/>
                  </a:cubicBezTo>
                  <a:cubicBezTo>
                    <a:pt x="940607" y="1085335"/>
                    <a:pt x="938469" y="1087838"/>
                    <a:pt x="937401" y="1089983"/>
                  </a:cubicBezTo>
                  <a:cubicBezTo>
                    <a:pt x="937044" y="1087481"/>
                    <a:pt x="938825" y="1084620"/>
                    <a:pt x="942388" y="1081403"/>
                  </a:cubicBezTo>
                  <a:cubicBezTo>
                    <a:pt x="945950" y="1078185"/>
                    <a:pt x="947731" y="1075325"/>
                    <a:pt x="948088" y="1073537"/>
                  </a:cubicBezTo>
                  <a:close/>
                  <a:moveTo>
                    <a:pt x="635570" y="1072376"/>
                  </a:moveTo>
                  <a:cubicBezTo>
                    <a:pt x="646359" y="1072956"/>
                    <a:pt x="656792" y="1075721"/>
                    <a:pt x="664818" y="1082141"/>
                  </a:cubicBezTo>
                  <a:cubicBezTo>
                    <a:pt x="679085" y="1093555"/>
                    <a:pt x="679798" y="1111034"/>
                    <a:pt x="670881" y="1126371"/>
                  </a:cubicBezTo>
                  <a:cubicBezTo>
                    <a:pt x="662321" y="1141709"/>
                    <a:pt x="641990" y="1151340"/>
                    <a:pt x="626296" y="1138143"/>
                  </a:cubicBezTo>
                  <a:cubicBezTo>
                    <a:pt x="613812" y="1127085"/>
                    <a:pt x="617736" y="1113887"/>
                    <a:pt x="632716" y="1107823"/>
                  </a:cubicBezTo>
                  <a:cubicBezTo>
                    <a:pt x="635213" y="1107110"/>
                    <a:pt x="636996" y="1110677"/>
                    <a:pt x="634500" y="1111747"/>
                  </a:cubicBezTo>
                  <a:cubicBezTo>
                    <a:pt x="604538" y="1123875"/>
                    <a:pt x="645557" y="1155621"/>
                    <a:pt x="663748" y="1129582"/>
                  </a:cubicBezTo>
                  <a:cubicBezTo>
                    <a:pt x="676945" y="1110320"/>
                    <a:pt x="674448" y="1087135"/>
                    <a:pt x="650194" y="1080001"/>
                  </a:cubicBezTo>
                  <a:cubicBezTo>
                    <a:pt x="603825" y="1066446"/>
                    <a:pt x="545329" y="1099263"/>
                    <a:pt x="540692" y="1149200"/>
                  </a:cubicBezTo>
                  <a:cubicBezTo>
                    <a:pt x="538552" y="1171316"/>
                    <a:pt x="546043" y="1195928"/>
                    <a:pt x="564947" y="1209482"/>
                  </a:cubicBezTo>
                  <a:cubicBezTo>
                    <a:pt x="569405" y="1212692"/>
                    <a:pt x="574822" y="1214944"/>
                    <a:pt x="580462" y="1216070"/>
                  </a:cubicBezTo>
                  <a:lnTo>
                    <a:pt x="588006" y="1216798"/>
                  </a:lnTo>
                  <a:lnTo>
                    <a:pt x="588131" y="1217329"/>
                  </a:lnTo>
                  <a:lnTo>
                    <a:pt x="590162" y="1221566"/>
                  </a:lnTo>
                  <a:lnTo>
                    <a:pt x="585278" y="1221610"/>
                  </a:lnTo>
                  <a:cubicBezTo>
                    <a:pt x="566730" y="1219826"/>
                    <a:pt x="551036" y="1205558"/>
                    <a:pt x="543189" y="1189150"/>
                  </a:cubicBezTo>
                  <a:cubicBezTo>
                    <a:pt x="521075" y="1140639"/>
                    <a:pt x="554603" y="1087848"/>
                    <a:pt x="604182" y="1075721"/>
                  </a:cubicBezTo>
                  <a:cubicBezTo>
                    <a:pt x="613634" y="1073402"/>
                    <a:pt x="624780" y="1071797"/>
                    <a:pt x="635570" y="1072376"/>
                  </a:cubicBezTo>
                  <a:close/>
                  <a:moveTo>
                    <a:pt x="628667" y="936860"/>
                  </a:moveTo>
                  <a:cubicBezTo>
                    <a:pt x="631825" y="935907"/>
                    <a:pt x="634231" y="937913"/>
                    <a:pt x="636637" y="942730"/>
                  </a:cubicBezTo>
                  <a:cubicBezTo>
                    <a:pt x="640915" y="954146"/>
                    <a:pt x="639133" y="970556"/>
                    <a:pt x="630934" y="992318"/>
                  </a:cubicBezTo>
                  <a:cubicBezTo>
                    <a:pt x="631647" y="992318"/>
                    <a:pt x="632003" y="992675"/>
                    <a:pt x="632716" y="992675"/>
                  </a:cubicBezTo>
                  <a:cubicBezTo>
                    <a:pt x="632716" y="992675"/>
                    <a:pt x="632716" y="992675"/>
                    <a:pt x="632716" y="991961"/>
                  </a:cubicBezTo>
                  <a:cubicBezTo>
                    <a:pt x="633073" y="990891"/>
                    <a:pt x="633073" y="990891"/>
                    <a:pt x="633786" y="990534"/>
                  </a:cubicBezTo>
                  <a:cubicBezTo>
                    <a:pt x="634142" y="990534"/>
                    <a:pt x="634855" y="989821"/>
                    <a:pt x="635212" y="990534"/>
                  </a:cubicBezTo>
                  <a:cubicBezTo>
                    <a:pt x="635925" y="988037"/>
                    <a:pt x="636994" y="986610"/>
                    <a:pt x="637351" y="984826"/>
                  </a:cubicBezTo>
                  <a:cubicBezTo>
                    <a:pt x="639133" y="981972"/>
                    <a:pt x="641272" y="979118"/>
                    <a:pt x="643411" y="977334"/>
                  </a:cubicBezTo>
                  <a:cubicBezTo>
                    <a:pt x="645550" y="975194"/>
                    <a:pt x="647689" y="973410"/>
                    <a:pt x="649828" y="971626"/>
                  </a:cubicBezTo>
                  <a:cubicBezTo>
                    <a:pt x="650541" y="971626"/>
                    <a:pt x="650541" y="971626"/>
                    <a:pt x="650541" y="971270"/>
                  </a:cubicBezTo>
                  <a:cubicBezTo>
                    <a:pt x="650541" y="971270"/>
                    <a:pt x="650184" y="970556"/>
                    <a:pt x="650897" y="970556"/>
                  </a:cubicBezTo>
                  <a:cubicBezTo>
                    <a:pt x="650897" y="970556"/>
                    <a:pt x="651610" y="970556"/>
                    <a:pt x="651966" y="970556"/>
                  </a:cubicBezTo>
                  <a:cubicBezTo>
                    <a:pt x="651966" y="970556"/>
                    <a:pt x="652680" y="970556"/>
                    <a:pt x="652680" y="971270"/>
                  </a:cubicBezTo>
                  <a:cubicBezTo>
                    <a:pt x="652680" y="971270"/>
                    <a:pt x="652680" y="971270"/>
                    <a:pt x="652680" y="971626"/>
                  </a:cubicBezTo>
                  <a:cubicBezTo>
                    <a:pt x="652680" y="972340"/>
                    <a:pt x="651966" y="972340"/>
                    <a:pt x="651966" y="972697"/>
                  </a:cubicBezTo>
                  <a:cubicBezTo>
                    <a:pt x="651610" y="972697"/>
                    <a:pt x="651610" y="972697"/>
                    <a:pt x="650897" y="972697"/>
                  </a:cubicBezTo>
                  <a:cubicBezTo>
                    <a:pt x="650897" y="972697"/>
                    <a:pt x="650897" y="972697"/>
                    <a:pt x="650541" y="972697"/>
                  </a:cubicBezTo>
                  <a:cubicBezTo>
                    <a:pt x="648402" y="974124"/>
                    <a:pt x="645906" y="975908"/>
                    <a:pt x="643767" y="978048"/>
                  </a:cubicBezTo>
                  <a:cubicBezTo>
                    <a:pt x="641628" y="980188"/>
                    <a:pt x="639489" y="982686"/>
                    <a:pt x="638420" y="985183"/>
                  </a:cubicBezTo>
                  <a:cubicBezTo>
                    <a:pt x="637351" y="986967"/>
                    <a:pt x="636994" y="988751"/>
                    <a:pt x="635925" y="990891"/>
                  </a:cubicBezTo>
                  <a:cubicBezTo>
                    <a:pt x="635925" y="990891"/>
                    <a:pt x="635925" y="990891"/>
                    <a:pt x="636637" y="991248"/>
                  </a:cubicBezTo>
                  <a:cubicBezTo>
                    <a:pt x="636637" y="991248"/>
                    <a:pt x="636637" y="991248"/>
                    <a:pt x="636994" y="991961"/>
                  </a:cubicBezTo>
                  <a:cubicBezTo>
                    <a:pt x="638776" y="992318"/>
                    <a:pt x="640915" y="993032"/>
                    <a:pt x="643411" y="992318"/>
                  </a:cubicBezTo>
                  <a:cubicBezTo>
                    <a:pt x="645906" y="992675"/>
                    <a:pt x="648758" y="991961"/>
                    <a:pt x="652323" y="990891"/>
                  </a:cubicBezTo>
                  <a:cubicBezTo>
                    <a:pt x="654818" y="989464"/>
                    <a:pt x="656957" y="988394"/>
                    <a:pt x="659809" y="987324"/>
                  </a:cubicBezTo>
                  <a:cubicBezTo>
                    <a:pt x="659809" y="987324"/>
                    <a:pt x="659809" y="987324"/>
                    <a:pt x="659809" y="986610"/>
                  </a:cubicBezTo>
                  <a:cubicBezTo>
                    <a:pt x="659809" y="986253"/>
                    <a:pt x="660522" y="986253"/>
                    <a:pt x="660522" y="985540"/>
                  </a:cubicBezTo>
                  <a:cubicBezTo>
                    <a:pt x="660879" y="985540"/>
                    <a:pt x="660879" y="985540"/>
                    <a:pt x="661592" y="985540"/>
                  </a:cubicBezTo>
                  <a:cubicBezTo>
                    <a:pt x="661592" y="985897"/>
                    <a:pt x="661948" y="985897"/>
                    <a:pt x="661948" y="985897"/>
                  </a:cubicBezTo>
                  <a:cubicBezTo>
                    <a:pt x="662661" y="986610"/>
                    <a:pt x="662661" y="986967"/>
                    <a:pt x="662661" y="986967"/>
                  </a:cubicBezTo>
                  <a:cubicBezTo>
                    <a:pt x="662305" y="987680"/>
                    <a:pt x="662305" y="987680"/>
                    <a:pt x="661592" y="987680"/>
                  </a:cubicBezTo>
                  <a:cubicBezTo>
                    <a:pt x="661592" y="988394"/>
                    <a:pt x="660879" y="988394"/>
                    <a:pt x="660879" y="988394"/>
                  </a:cubicBezTo>
                  <a:cubicBezTo>
                    <a:pt x="660522" y="988394"/>
                    <a:pt x="660522" y="988394"/>
                    <a:pt x="660522" y="987680"/>
                  </a:cubicBezTo>
                  <a:cubicBezTo>
                    <a:pt x="657670" y="989464"/>
                    <a:pt x="655532" y="990534"/>
                    <a:pt x="652323" y="991961"/>
                  </a:cubicBezTo>
                  <a:cubicBezTo>
                    <a:pt x="649471" y="992675"/>
                    <a:pt x="646263" y="993388"/>
                    <a:pt x="643411" y="993388"/>
                  </a:cubicBezTo>
                  <a:cubicBezTo>
                    <a:pt x="640915" y="993388"/>
                    <a:pt x="638776" y="993388"/>
                    <a:pt x="636994" y="993032"/>
                  </a:cubicBezTo>
                  <a:cubicBezTo>
                    <a:pt x="636994" y="993032"/>
                    <a:pt x="636994" y="993032"/>
                    <a:pt x="636994" y="993745"/>
                  </a:cubicBezTo>
                  <a:cubicBezTo>
                    <a:pt x="636637" y="994102"/>
                    <a:pt x="636637" y="994815"/>
                    <a:pt x="635925" y="994815"/>
                  </a:cubicBezTo>
                  <a:cubicBezTo>
                    <a:pt x="635925" y="995172"/>
                    <a:pt x="634855" y="994815"/>
                    <a:pt x="633786" y="994815"/>
                  </a:cubicBezTo>
                  <a:cubicBezTo>
                    <a:pt x="633786" y="994815"/>
                    <a:pt x="633786" y="995529"/>
                    <a:pt x="633429" y="995886"/>
                  </a:cubicBezTo>
                  <a:cubicBezTo>
                    <a:pt x="656957" y="997669"/>
                    <a:pt x="672643" y="1003734"/>
                    <a:pt x="680842" y="1011939"/>
                  </a:cubicBezTo>
                  <a:cubicBezTo>
                    <a:pt x="685477" y="1018004"/>
                    <a:pt x="685833" y="1021572"/>
                    <a:pt x="679773" y="1024069"/>
                  </a:cubicBezTo>
                  <a:cubicBezTo>
                    <a:pt x="670148" y="1028350"/>
                    <a:pt x="660879" y="1031561"/>
                    <a:pt x="651254" y="1034058"/>
                  </a:cubicBezTo>
                  <a:cubicBezTo>
                    <a:pt x="648758" y="1034772"/>
                    <a:pt x="646263" y="1034058"/>
                    <a:pt x="644480" y="1031561"/>
                  </a:cubicBezTo>
                  <a:cubicBezTo>
                    <a:pt x="645906" y="1034772"/>
                    <a:pt x="643767" y="1037982"/>
                    <a:pt x="638064" y="1041193"/>
                  </a:cubicBezTo>
                  <a:cubicBezTo>
                    <a:pt x="633429" y="1044404"/>
                    <a:pt x="624873" y="1045474"/>
                    <a:pt x="612396" y="1044404"/>
                  </a:cubicBezTo>
                  <a:cubicBezTo>
                    <a:pt x="600632" y="1043691"/>
                    <a:pt x="595998" y="1039410"/>
                    <a:pt x="597424" y="1031561"/>
                  </a:cubicBezTo>
                  <a:cubicBezTo>
                    <a:pt x="599563" y="1024426"/>
                    <a:pt x="603127" y="1017291"/>
                    <a:pt x="609188" y="1009442"/>
                  </a:cubicBezTo>
                  <a:cubicBezTo>
                    <a:pt x="605979" y="1011226"/>
                    <a:pt x="602415" y="1013010"/>
                    <a:pt x="598493" y="1014080"/>
                  </a:cubicBezTo>
                  <a:cubicBezTo>
                    <a:pt x="602058" y="1011939"/>
                    <a:pt x="604553" y="1009442"/>
                    <a:pt x="607405" y="1007302"/>
                  </a:cubicBezTo>
                  <a:cubicBezTo>
                    <a:pt x="597780" y="1009442"/>
                    <a:pt x="589581" y="1009799"/>
                    <a:pt x="582808" y="1008372"/>
                  </a:cubicBezTo>
                  <a:cubicBezTo>
                    <a:pt x="574965" y="1006588"/>
                    <a:pt x="572826" y="999810"/>
                    <a:pt x="577104" y="988751"/>
                  </a:cubicBezTo>
                  <a:cubicBezTo>
                    <a:pt x="581738" y="978405"/>
                    <a:pt x="586372" y="970913"/>
                    <a:pt x="591363" y="968059"/>
                  </a:cubicBezTo>
                  <a:cubicBezTo>
                    <a:pt x="596354" y="964491"/>
                    <a:pt x="600276" y="964491"/>
                    <a:pt x="603127" y="966632"/>
                  </a:cubicBezTo>
                  <a:cubicBezTo>
                    <a:pt x="601345" y="963778"/>
                    <a:pt x="601701" y="961637"/>
                    <a:pt x="603484" y="959497"/>
                  </a:cubicBezTo>
                  <a:cubicBezTo>
                    <a:pt x="609901" y="952719"/>
                    <a:pt x="617031" y="945227"/>
                    <a:pt x="625230" y="938805"/>
                  </a:cubicBezTo>
                  <a:cubicBezTo>
                    <a:pt x="626478" y="937824"/>
                    <a:pt x="627614" y="937178"/>
                    <a:pt x="628667" y="936860"/>
                  </a:cubicBezTo>
                  <a:close/>
                  <a:moveTo>
                    <a:pt x="837100" y="917549"/>
                  </a:moveTo>
                  <a:lnTo>
                    <a:pt x="860749" y="936248"/>
                  </a:lnTo>
                  <a:lnTo>
                    <a:pt x="869371" y="939755"/>
                  </a:lnTo>
                  <a:lnTo>
                    <a:pt x="866413" y="940976"/>
                  </a:lnTo>
                  <a:lnTo>
                    <a:pt x="866019" y="941081"/>
                  </a:lnTo>
                  <a:lnTo>
                    <a:pt x="852899" y="934509"/>
                  </a:lnTo>
                  <a:close/>
                  <a:moveTo>
                    <a:pt x="832813" y="912947"/>
                  </a:moveTo>
                  <a:lnTo>
                    <a:pt x="837100" y="917549"/>
                  </a:lnTo>
                  <a:lnTo>
                    <a:pt x="834274" y="915315"/>
                  </a:lnTo>
                  <a:close/>
                  <a:moveTo>
                    <a:pt x="1143720" y="818348"/>
                  </a:moveTo>
                  <a:cubicBezTo>
                    <a:pt x="1146062" y="818047"/>
                    <a:pt x="1148403" y="820455"/>
                    <a:pt x="1146530" y="822863"/>
                  </a:cubicBezTo>
                  <a:cubicBezTo>
                    <a:pt x="1111386" y="865849"/>
                    <a:pt x="1069642" y="898490"/>
                    <a:pt x="1024642" y="926627"/>
                  </a:cubicBezTo>
                  <a:lnTo>
                    <a:pt x="1004907" y="937855"/>
                  </a:lnTo>
                  <a:lnTo>
                    <a:pt x="1004459" y="938723"/>
                  </a:lnTo>
                  <a:cubicBezTo>
                    <a:pt x="978426" y="958701"/>
                    <a:pt x="950253" y="981889"/>
                    <a:pt x="946687" y="1016851"/>
                  </a:cubicBezTo>
                  <a:cubicBezTo>
                    <a:pt x="945617" y="1029693"/>
                    <a:pt x="946687" y="1042536"/>
                    <a:pt x="950966" y="1055022"/>
                  </a:cubicBezTo>
                  <a:lnTo>
                    <a:pt x="958244" y="1070201"/>
                  </a:lnTo>
                  <a:lnTo>
                    <a:pt x="959457" y="1069752"/>
                  </a:lnTo>
                  <a:cubicBezTo>
                    <a:pt x="962682" y="1068977"/>
                    <a:pt x="965695" y="1068698"/>
                    <a:pt x="968508" y="1068899"/>
                  </a:cubicBezTo>
                  <a:cubicBezTo>
                    <a:pt x="974133" y="1069300"/>
                    <a:pt x="978955" y="1071619"/>
                    <a:pt x="983062" y="1075721"/>
                  </a:cubicBezTo>
                  <a:cubicBezTo>
                    <a:pt x="980026" y="1073938"/>
                    <a:pt x="976097" y="1073046"/>
                    <a:pt x="971231" y="1073135"/>
                  </a:cubicBezTo>
                  <a:lnTo>
                    <a:pt x="966353" y="1074057"/>
                  </a:lnTo>
                  <a:lnTo>
                    <a:pt x="969268" y="1074596"/>
                  </a:lnTo>
                  <a:cubicBezTo>
                    <a:pt x="975813" y="1077293"/>
                    <a:pt x="981631" y="1084329"/>
                    <a:pt x="986657" y="1095766"/>
                  </a:cubicBezTo>
                  <a:lnTo>
                    <a:pt x="1009535" y="1147872"/>
                  </a:lnTo>
                  <a:lnTo>
                    <a:pt x="1006664" y="1150241"/>
                  </a:lnTo>
                  <a:lnTo>
                    <a:pt x="1004525" y="1148919"/>
                  </a:lnTo>
                  <a:lnTo>
                    <a:pt x="1004889" y="1151705"/>
                  </a:lnTo>
                  <a:lnTo>
                    <a:pt x="1002144" y="1153970"/>
                  </a:lnTo>
                  <a:lnTo>
                    <a:pt x="959495" y="1115030"/>
                  </a:lnTo>
                  <a:cubicBezTo>
                    <a:pt x="951454" y="1107182"/>
                    <a:pt x="946898" y="1100047"/>
                    <a:pt x="945781" y="1093581"/>
                  </a:cubicBezTo>
                  <a:lnTo>
                    <a:pt x="945977" y="1091572"/>
                  </a:lnTo>
                  <a:lnTo>
                    <a:pt x="944222" y="1096055"/>
                  </a:lnTo>
                  <a:cubicBezTo>
                    <a:pt x="942525" y="1102030"/>
                    <a:pt x="942346" y="1107470"/>
                    <a:pt x="943775" y="1112464"/>
                  </a:cubicBezTo>
                  <a:cubicBezTo>
                    <a:pt x="937346" y="1102832"/>
                    <a:pt x="937346" y="1093914"/>
                    <a:pt x="943418" y="1086423"/>
                  </a:cubicBezTo>
                  <a:cubicBezTo>
                    <a:pt x="949489" y="1078575"/>
                    <a:pt x="951275" y="1074294"/>
                    <a:pt x="949132" y="1073581"/>
                  </a:cubicBezTo>
                  <a:lnTo>
                    <a:pt x="949651" y="1073389"/>
                  </a:lnTo>
                  <a:lnTo>
                    <a:pt x="949445" y="1073060"/>
                  </a:lnTo>
                  <a:cubicBezTo>
                    <a:pt x="939867" y="1054665"/>
                    <a:pt x="937058" y="1029247"/>
                    <a:pt x="940267" y="1011856"/>
                  </a:cubicBezTo>
                  <a:cubicBezTo>
                    <a:pt x="943477" y="994911"/>
                    <a:pt x="951590" y="979838"/>
                    <a:pt x="962512" y="966906"/>
                  </a:cubicBezTo>
                  <a:lnTo>
                    <a:pt x="974670" y="955060"/>
                  </a:lnTo>
                  <a:lnTo>
                    <a:pt x="955118" y="966184"/>
                  </a:lnTo>
                  <a:cubicBezTo>
                    <a:pt x="931409" y="978731"/>
                    <a:pt x="907303" y="990882"/>
                    <a:pt x="883220" y="1003368"/>
                  </a:cubicBezTo>
                  <a:cubicBezTo>
                    <a:pt x="839513" y="1026109"/>
                    <a:pt x="787166" y="1051498"/>
                    <a:pt x="746995" y="1086851"/>
                  </a:cubicBezTo>
                  <a:lnTo>
                    <a:pt x="726400" y="1107438"/>
                  </a:lnTo>
                  <a:lnTo>
                    <a:pt x="726954" y="1108221"/>
                  </a:lnTo>
                  <a:cubicBezTo>
                    <a:pt x="751572" y="1138191"/>
                    <a:pt x="792959" y="1146041"/>
                    <a:pt x="829352" y="1136407"/>
                  </a:cubicBezTo>
                  <a:cubicBezTo>
                    <a:pt x="850402" y="1130699"/>
                    <a:pt x="875377" y="1111789"/>
                    <a:pt x="860035" y="1087884"/>
                  </a:cubicBezTo>
                  <a:cubicBezTo>
                    <a:pt x="843980" y="1062552"/>
                    <a:pt x="822929" y="1085030"/>
                    <a:pt x="816151" y="1104653"/>
                  </a:cubicBezTo>
                  <a:cubicBezTo>
                    <a:pt x="815794" y="1106437"/>
                    <a:pt x="812939" y="1105366"/>
                    <a:pt x="813653" y="1103583"/>
                  </a:cubicBezTo>
                  <a:cubicBezTo>
                    <a:pt x="817934" y="1090738"/>
                    <a:pt x="825070" y="1075039"/>
                    <a:pt x="840412" y="1073255"/>
                  </a:cubicBezTo>
                  <a:cubicBezTo>
                    <a:pt x="850045" y="1072185"/>
                    <a:pt x="859679" y="1079678"/>
                    <a:pt x="863603" y="1087884"/>
                  </a:cubicBezTo>
                  <a:cubicBezTo>
                    <a:pt x="881442" y="1123563"/>
                    <a:pt x="837558" y="1140689"/>
                    <a:pt x="810085" y="1143186"/>
                  </a:cubicBezTo>
                  <a:cubicBezTo>
                    <a:pt x="779535" y="1145862"/>
                    <a:pt x="749682" y="1136413"/>
                    <a:pt x="729498" y="1116580"/>
                  </a:cubicBezTo>
                  <a:lnTo>
                    <a:pt x="724031" y="1109982"/>
                  </a:lnTo>
                  <a:lnTo>
                    <a:pt x="705969" y="1134524"/>
                  </a:lnTo>
                  <a:cubicBezTo>
                    <a:pt x="700549" y="1143423"/>
                    <a:pt x="695950" y="1152837"/>
                    <a:pt x="692338" y="1162825"/>
                  </a:cubicBezTo>
                  <a:cubicBezTo>
                    <a:pt x="681634" y="1192612"/>
                    <a:pt x="681634" y="1232120"/>
                    <a:pt x="693676" y="1265474"/>
                  </a:cubicBezTo>
                  <a:lnTo>
                    <a:pt x="710471" y="1292232"/>
                  </a:lnTo>
                  <a:lnTo>
                    <a:pt x="696743" y="1293616"/>
                  </a:lnTo>
                  <a:lnTo>
                    <a:pt x="680160" y="1259881"/>
                  </a:lnTo>
                  <a:cubicBezTo>
                    <a:pt x="676225" y="1247735"/>
                    <a:pt x="674032" y="1235194"/>
                    <a:pt x="673444" y="1222577"/>
                  </a:cubicBezTo>
                  <a:lnTo>
                    <a:pt x="673479" y="1221620"/>
                  </a:lnTo>
                  <a:lnTo>
                    <a:pt x="669990" y="1230572"/>
                  </a:lnTo>
                  <a:cubicBezTo>
                    <a:pt x="664728" y="1239890"/>
                    <a:pt x="656792" y="1247470"/>
                    <a:pt x="646983" y="1249789"/>
                  </a:cubicBezTo>
                  <a:cubicBezTo>
                    <a:pt x="626385" y="1254783"/>
                    <a:pt x="603329" y="1244210"/>
                    <a:pt x="592152" y="1225717"/>
                  </a:cubicBezTo>
                  <a:lnTo>
                    <a:pt x="590162" y="1221566"/>
                  </a:lnTo>
                  <a:lnTo>
                    <a:pt x="592516" y="1221544"/>
                  </a:lnTo>
                  <a:lnTo>
                    <a:pt x="594274" y="1221106"/>
                  </a:lnTo>
                  <a:lnTo>
                    <a:pt x="594462" y="1221588"/>
                  </a:lnTo>
                  <a:cubicBezTo>
                    <a:pt x="596736" y="1225623"/>
                    <a:pt x="599545" y="1229279"/>
                    <a:pt x="602755" y="1232311"/>
                  </a:cubicBezTo>
                  <a:cubicBezTo>
                    <a:pt x="617379" y="1246222"/>
                    <a:pt x="643060" y="1255496"/>
                    <a:pt x="659111" y="1237661"/>
                  </a:cubicBezTo>
                  <a:cubicBezTo>
                    <a:pt x="668028" y="1228030"/>
                    <a:pt x="674448" y="1214476"/>
                    <a:pt x="673378" y="1201278"/>
                  </a:cubicBezTo>
                  <a:lnTo>
                    <a:pt x="674250" y="1200471"/>
                  </a:lnTo>
                  <a:lnTo>
                    <a:pt x="674364" y="1197339"/>
                  </a:lnTo>
                  <a:cubicBezTo>
                    <a:pt x="678334" y="1163807"/>
                    <a:pt x="693051" y="1131255"/>
                    <a:pt x="715886" y="1105749"/>
                  </a:cubicBezTo>
                  <a:lnTo>
                    <a:pt x="718456" y="1103137"/>
                  </a:lnTo>
                  <a:lnTo>
                    <a:pt x="710492" y="1087909"/>
                  </a:lnTo>
                  <a:cubicBezTo>
                    <a:pt x="708289" y="1082337"/>
                    <a:pt x="706617" y="1076377"/>
                    <a:pt x="705547" y="1070044"/>
                  </a:cubicBezTo>
                  <a:cubicBezTo>
                    <a:pt x="698054" y="1023662"/>
                    <a:pt x="723029" y="976209"/>
                    <a:pt x="769411" y="962651"/>
                  </a:cubicBezTo>
                  <a:cubicBezTo>
                    <a:pt x="791622" y="956229"/>
                    <a:pt x="817544" y="952967"/>
                    <a:pt x="842269" y="947448"/>
                  </a:cubicBezTo>
                  <a:lnTo>
                    <a:pt x="866019" y="941081"/>
                  </a:lnTo>
                  <a:lnTo>
                    <a:pt x="870545" y="943349"/>
                  </a:lnTo>
                  <a:lnTo>
                    <a:pt x="861995" y="946287"/>
                  </a:lnTo>
                  <a:cubicBezTo>
                    <a:pt x="808089" y="960794"/>
                    <a:pt x="738237" y="957477"/>
                    <a:pt x="714823" y="1016169"/>
                  </a:cubicBezTo>
                  <a:cubicBezTo>
                    <a:pt x="704209" y="1042393"/>
                    <a:pt x="705341" y="1073807"/>
                    <a:pt x="719891" y="1098222"/>
                  </a:cubicBezTo>
                  <a:lnTo>
                    <a:pt x="721313" y="1100234"/>
                  </a:lnTo>
                  <a:lnTo>
                    <a:pt x="737479" y="1083805"/>
                  </a:lnTo>
                  <a:cubicBezTo>
                    <a:pt x="790332" y="1035273"/>
                    <a:pt x="859404" y="1004527"/>
                    <a:pt x="922466" y="972689"/>
                  </a:cubicBezTo>
                  <a:lnTo>
                    <a:pt x="974237" y="945523"/>
                  </a:lnTo>
                  <a:lnTo>
                    <a:pt x="959575" y="949901"/>
                  </a:lnTo>
                  <a:cubicBezTo>
                    <a:pt x="940223" y="954584"/>
                    <a:pt x="920288" y="956005"/>
                    <a:pt x="900352" y="952660"/>
                  </a:cubicBezTo>
                  <a:cubicBezTo>
                    <a:pt x="892057" y="951233"/>
                    <a:pt x="883784" y="949003"/>
                    <a:pt x="875790" y="945976"/>
                  </a:cubicBezTo>
                  <a:lnTo>
                    <a:pt x="870545" y="943349"/>
                  </a:lnTo>
                  <a:lnTo>
                    <a:pt x="874699" y="941921"/>
                  </a:lnTo>
                  <a:lnTo>
                    <a:pt x="884307" y="945829"/>
                  </a:lnTo>
                  <a:cubicBezTo>
                    <a:pt x="919181" y="955966"/>
                    <a:pt x="955963" y="949951"/>
                    <a:pt x="989925" y="936011"/>
                  </a:cubicBezTo>
                  <a:lnTo>
                    <a:pt x="995102" y="933617"/>
                  </a:lnTo>
                  <a:lnTo>
                    <a:pt x="1039761" y="906873"/>
                  </a:lnTo>
                  <a:cubicBezTo>
                    <a:pt x="1077045" y="882348"/>
                    <a:pt x="1111743" y="854255"/>
                    <a:pt x="1141535" y="819653"/>
                  </a:cubicBezTo>
                  <a:cubicBezTo>
                    <a:pt x="1142159" y="818850"/>
                    <a:pt x="1142940" y="818449"/>
                    <a:pt x="1143720" y="818348"/>
                  </a:cubicBezTo>
                  <a:close/>
                  <a:moveTo>
                    <a:pt x="873548" y="783765"/>
                  </a:moveTo>
                  <a:cubicBezTo>
                    <a:pt x="892146" y="782650"/>
                    <a:pt x="910877" y="789786"/>
                    <a:pt x="923543" y="806734"/>
                  </a:cubicBezTo>
                  <a:cubicBezTo>
                    <a:pt x="957081" y="851689"/>
                    <a:pt x="933533" y="916982"/>
                    <a:pt x="883940" y="938746"/>
                  </a:cubicBezTo>
                  <a:lnTo>
                    <a:pt x="874699" y="941921"/>
                  </a:lnTo>
                  <a:lnTo>
                    <a:pt x="869371" y="939755"/>
                  </a:lnTo>
                  <a:lnTo>
                    <a:pt x="888667" y="931794"/>
                  </a:lnTo>
                  <a:cubicBezTo>
                    <a:pt x="909612" y="920856"/>
                    <a:pt x="926085" y="904048"/>
                    <a:pt x="933176" y="875951"/>
                  </a:cubicBezTo>
                  <a:cubicBezTo>
                    <a:pt x="941026" y="844910"/>
                    <a:pt x="930322" y="804593"/>
                    <a:pt x="898211" y="791392"/>
                  </a:cubicBezTo>
                  <a:cubicBezTo>
                    <a:pt x="868241" y="778547"/>
                    <a:pt x="834703" y="794959"/>
                    <a:pt x="820075" y="823146"/>
                  </a:cubicBezTo>
                  <a:cubicBezTo>
                    <a:pt x="809015" y="844197"/>
                    <a:pt x="809104" y="867031"/>
                    <a:pt x="816998" y="887323"/>
                  </a:cubicBezTo>
                  <a:lnTo>
                    <a:pt x="832813" y="912947"/>
                  </a:lnTo>
                  <a:lnTo>
                    <a:pt x="818291" y="897358"/>
                  </a:lnTo>
                  <a:cubicBezTo>
                    <a:pt x="804376" y="869528"/>
                    <a:pt x="805090" y="835634"/>
                    <a:pt x="824357" y="810301"/>
                  </a:cubicBezTo>
                  <a:cubicBezTo>
                    <a:pt x="836487" y="794246"/>
                    <a:pt x="854951" y="784880"/>
                    <a:pt x="873548" y="783765"/>
                  </a:cubicBezTo>
                  <a:close/>
                  <a:moveTo>
                    <a:pt x="525804" y="651996"/>
                  </a:moveTo>
                  <a:cubicBezTo>
                    <a:pt x="527459" y="652130"/>
                    <a:pt x="528622" y="652398"/>
                    <a:pt x="529338" y="652755"/>
                  </a:cubicBezTo>
                  <a:cubicBezTo>
                    <a:pt x="530770" y="653825"/>
                    <a:pt x="531486" y="654896"/>
                    <a:pt x="531486" y="655610"/>
                  </a:cubicBezTo>
                  <a:cubicBezTo>
                    <a:pt x="531486" y="656324"/>
                    <a:pt x="531486" y="657038"/>
                    <a:pt x="531128" y="657752"/>
                  </a:cubicBezTo>
                  <a:cubicBezTo>
                    <a:pt x="527907" y="658466"/>
                    <a:pt x="526117" y="659894"/>
                    <a:pt x="526117" y="663106"/>
                  </a:cubicBezTo>
                  <a:cubicBezTo>
                    <a:pt x="521464" y="666319"/>
                    <a:pt x="517885" y="665605"/>
                    <a:pt x="516096" y="660965"/>
                  </a:cubicBezTo>
                  <a:cubicBezTo>
                    <a:pt x="518243" y="658823"/>
                    <a:pt x="519317" y="657395"/>
                    <a:pt x="519675" y="655967"/>
                  </a:cubicBezTo>
                  <a:cubicBezTo>
                    <a:pt x="520033" y="654896"/>
                    <a:pt x="520033" y="653469"/>
                    <a:pt x="519317" y="652041"/>
                  </a:cubicBezTo>
                  <a:cubicBezTo>
                    <a:pt x="522001" y="651862"/>
                    <a:pt x="524149" y="651862"/>
                    <a:pt x="525804" y="651996"/>
                  </a:cubicBezTo>
                  <a:close/>
                  <a:moveTo>
                    <a:pt x="536093" y="643385"/>
                  </a:moveTo>
                  <a:cubicBezTo>
                    <a:pt x="536093" y="643385"/>
                    <a:pt x="536093" y="643385"/>
                    <a:pt x="537532" y="644102"/>
                  </a:cubicBezTo>
                  <a:cubicBezTo>
                    <a:pt x="538971" y="645177"/>
                    <a:pt x="539331" y="646969"/>
                    <a:pt x="538611" y="649119"/>
                  </a:cubicBezTo>
                  <a:cubicBezTo>
                    <a:pt x="537892" y="650910"/>
                    <a:pt x="536453" y="651985"/>
                    <a:pt x="534294" y="651985"/>
                  </a:cubicBezTo>
                  <a:cubicBezTo>
                    <a:pt x="530696" y="651985"/>
                    <a:pt x="529977" y="651269"/>
                    <a:pt x="532135" y="649477"/>
                  </a:cubicBezTo>
                  <a:cubicBezTo>
                    <a:pt x="534654" y="647685"/>
                    <a:pt x="535733" y="645894"/>
                    <a:pt x="536093" y="643385"/>
                  </a:cubicBezTo>
                  <a:close/>
                  <a:moveTo>
                    <a:pt x="543588" y="634936"/>
                  </a:moveTo>
                  <a:cubicBezTo>
                    <a:pt x="546068" y="637049"/>
                    <a:pt x="546422" y="638809"/>
                    <a:pt x="544651" y="640921"/>
                  </a:cubicBezTo>
                  <a:cubicBezTo>
                    <a:pt x="543234" y="642681"/>
                    <a:pt x="541817" y="643385"/>
                    <a:pt x="540754" y="642681"/>
                  </a:cubicBezTo>
                  <a:cubicBezTo>
                    <a:pt x="540046" y="641977"/>
                    <a:pt x="538983" y="641273"/>
                    <a:pt x="538275" y="640569"/>
                  </a:cubicBezTo>
                  <a:cubicBezTo>
                    <a:pt x="541109" y="640217"/>
                    <a:pt x="542880" y="638457"/>
                    <a:pt x="543588" y="634936"/>
                  </a:cubicBezTo>
                  <a:close/>
                  <a:moveTo>
                    <a:pt x="511818" y="632070"/>
                  </a:moveTo>
                  <a:cubicBezTo>
                    <a:pt x="510753" y="637416"/>
                    <a:pt x="511108" y="641694"/>
                    <a:pt x="513593" y="644902"/>
                  </a:cubicBezTo>
                  <a:cubicBezTo>
                    <a:pt x="516078" y="647753"/>
                    <a:pt x="517498" y="650605"/>
                    <a:pt x="517853" y="652387"/>
                  </a:cubicBezTo>
                  <a:cubicBezTo>
                    <a:pt x="518208" y="654526"/>
                    <a:pt x="517143" y="656665"/>
                    <a:pt x="514303" y="658447"/>
                  </a:cubicBezTo>
                  <a:cubicBezTo>
                    <a:pt x="511463" y="660586"/>
                    <a:pt x="509333" y="659516"/>
                    <a:pt x="507913" y="654882"/>
                  </a:cubicBezTo>
                  <a:cubicBezTo>
                    <a:pt x="506493" y="650605"/>
                    <a:pt x="506138" y="646684"/>
                    <a:pt x="507203" y="642407"/>
                  </a:cubicBezTo>
                  <a:cubicBezTo>
                    <a:pt x="508268" y="638129"/>
                    <a:pt x="510043" y="634921"/>
                    <a:pt x="511818" y="632070"/>
                  </a:cubicBezTo>
                  <a:close/>
                  <a:moveTo>
                    <a:pt x="534517" y="623702"/>
                  </a:moveTo>
                  <a:cubicBezTo>
                    <a:pt x="536032" y="623435"/>
                    <a:pt x="537457" y="623524"/>
                    <a:pt x="538882" y="623880"/>
                  </a:cubicBezTo>
                  <a:cubicBezTo>
                    <a:pt x="541376" y="624948"/>
                    <a:pt x="542801" y="627439"/>
                    <a:pt x="542801" y="631710"/>
                  </a:cubicBezTo>
                  <a:cubicBezTo>
                    <a:pt x="542801" y="635981"/>
                    <a:pt x="540307" y="638472"/>
                    <a:pt x="534963" y="639896"/>
                  </a:cubicBezTo>
                  <a:cubicBezTo>
                    <a:pt x="534963" y="640608"/>
                    <a:pt x="534963" y="641320"/>
                    <a:pt x="534963" y="642387"/>
                  </a:cubicBezTo>
                  <a:cubicBezTo>
                    <a:pt x="534250" y="646303"/>
                    <a:pt x="532113" y="648794"/>
                    <a:pt x="528550" y="650218"/>
                  </a:cubicBezTo>
                  <a:cubicBezTo>
                    <a:pt x="526056" y="650929"/>
                    <a:pt x="523562" y="650218"/>
                    <a:pt x="521068" y="648794"/>
                  </a:cubicBezTo>
                  <a:cubicBezTo>
                    <a:pt x="517861" y="646303"/>
                    <a:pt x="515723" y="643099"/>
                    <a:pt x="515011" y="638828"/>
                  </a:cubicBezTo>
                  <a:cubicBezTo>
                    <a:pt x="513942" y="634557"/>
                    <a:pt x="513229" y="630642"/>
                    <a:pt x="513586" y="626727"/>
                  </a:cubicBezTo>
                  <a:cubicBezTo>
                    <a:pt x="516792" y="625659"/>
                    <a:pt x="518930" y="626015"/>
                    <a:pt x="521068" y="627083"/>
                  </a:cubicBezTo>
                  <a:cubicBezTo>
                    <a:pt x="523205" y="628507"/>
                    <a:pt x="526056" y="627795"/>
                    <a:pt x="529618" y="625659"/>
                  </a:cubicBezTo>
                  <a:cubicBezTo>
                    <a:pt x="531400" y="624592"/>
                    <a:pt x="533003" y="623969"/>
                    <a:pt x="534517" y="623702"/>
                  </a:cubicBezTo>
                  <a:close/>
                  <a:moveTo>
                    <a:pt x="419821" y="622326"/>
                  </a:moveTo>
                  <a:lnTo>
                    <a:pt x="420618" y="623250"/>
                  </a:lnTo>
                  <a:lnTo>
                    <a:pt x="420536" y="623393"/>
                  </a:lnTo>
                  <a:close/>
                  <a:moveTo>
                    <a:pt x="550760" y="611358"/>
                  </a:moveTo>
                  <a:cubicBezTo>
                    <a:pt x="552193" y="612426"/>
                    <a:pt x="552910" y="613851"/>
                    <a:pt x="552910" y="615632"/>
                  </a:cubicBezTo>
                  <a:cubicBezTo>
                    <a:pt x="552910" y="617412"/>
                    <a:pt x="552193" y="619549"/>
                    <a:pt x="550043" y="622042"/>
                  </a:cubicBezTo>
                  <a:cubicBezTo>
                    <a:pt x="551118" y="623823"/>
                    <a:pt x="551118" y="625604"/>
                    <a:pt x="550760" y="628097"/>
                  </a:cubicBezTo>
                  <a:cubicBezTo>
                    <a:pt x="549685" y="630947"/>
                    <a:pt x="547535" y="632371"/>
                    <a:pt x="543952" y="632371"/>
                  </a:cubicBezTo>
                  <a:cubicBezTo>
                    <a:pt x="544310" y="626673"/>
                    <a:pt x="543593" y="623111"/>
                    <a:pt x="541443" y="620974"/>
                  </a:cubicBezTo>
                  <a:cubicBezTo>
                    <a:pt x="543593" y="619193"/>
                    <a:pt x="545385" y="617412"/>
                    <a:pt x="546818" y="614207"/>
                  </a:cubicBezTo>
                  <a:cubicBezTo>
                    <a:pt x="548252" y="611358"/>
                    <a:pt x="549685" y="610646"/>
                    <a:pt x="550760" y="611358"/>
                  </a:cubicBezTo>
                  <a:close/>
                  <a:moveTo>
                    <a:pt x="366717" y="609228"/>
                  </a:moveTo>
                  <a:lnTo>
                    <a:pt x="358825" y="613305"/>
                  </a:lnTo>
                  <a:lnTo>
                    <a:pt x="346074" y="617076"/>
                  </a:lnTo>
                  <a:lnTo>
                    <a:pt x="346638" y="617059"/>
                  </a:lnTo>
                  <a:cubicBezTo>
                    <a:pt x="359033" y="618512"/>
                    <a:pt x="371076" y="625527"/>
                    <a:pt x="372682" y="639155"/>
                  </a:cubicBezTo>
                  <a:cubicBezTo>
                    <a:pt x="374823" y="654476"/>
                    <a:pt x="363047" y="664809"/>
                    <a:pt x="348417" y="663740"/>
                  </a:cubicBezTo>
                  <a:cubicBezTo>
                    <a:pt x="346633" y="663740"/>
                    <a:pt x="346989" y="661602"/>
                    <a:pt x="348417" y="661246"/>
                  </a:cubicBezTo>
                  <a:cubicBezTo>
                    <a:pt x="357695" y="659821"/>
                    <a:pt x="368757" y="656970"/>
                    <a:pt x="369471" y="645569"/>
                  </a:cubicBezTo>
                  <a:cubicBezTo>
                    <a:pt x="369827" y="637730"/>
                    <a:pt x="366616" y="630248"/>
                    <a:pt x="360193" y="625972"/>
                  </a:cubicBezTo>
                  <a:cubicBezTo>
                    <a:pt x="346633" y="616708"/>
                    <a:pt x="323081" y="619202"/>
                    <a:pt x="316658" y="636305"/>
                  </a:cubicBezTo>
                  <a:cubicBezTo>
                    <a:pt x="303811" y="669797"/>
                    <a:pt x="344492" y="691175"/>
                    <a:pt x="373039" y="686187"/>
                  </a:cubicBezTo>
                  <a:cubicBezTo>
                    <a:pt x="409839" y="679841"/>
                    <a:pt x="404925" y="613681"/>
                    <a:pt x="373000" y="609252"/>
                  </a:cubicBezTo>
                  <a:close/>
                  <a:moveTo>
                    <a:pt x="372282" y="606353"/>
                  </a:moveTo>
                  <a:lnTo>
                    <a:pt x="371785" y="606610"/>
                  </a:lnTo>
                  <a:lnTo>
                    <a:pt x="372726" y="606590"/>
                  </a:lnTo>
                  <a:close/>
                  <a:moveTo>
                    <a:pt x="541415" y="601327"/>
                  </a:moveTo>
                  <a:cubicBezTo>
                    <a:pt x="546269" y="601444"/>
                    <a:pt x="547608" y="604925"/>
                    <a:pt x="545733" y="611619"/>
                  </a:cubicBezTo>
                  <a:cubicBezTo>
                    <a:pt x="543234" y="620544"/>
                    <a:pt x="533236" y="624828"/>
                    <a:pt x="516096" y="624113"/>
                  </a:cubicBezTo>
                  <a:cubicBezTo>
                    <a:pt x="519310" y="611976"/>
                    <a:pt x="525737" y="604836"/>
                    <a:pt x="535378" y="602336"/>
                  </a:cubicBezTo>
                  <a:cubicBezTo>
                    <a:pt x="537788" y="601623"/>
                    <a:pt x="539797" y="601288"/>
                    <a:pt x="541415" y="601327"/>
                  </a:cubicBezTo>
                  <a:close/>
                  <a:moveTo>
                    <a:pt x="464055" y="598188"/>
                  </a:moveTo>
                  <a:cubicBezTo>
                    <a:pt x="462987" y="599967"/>
                    <a:pt x="466904" y="602814"/>
                    <a:pt x="476516" y="607795"/>
                  </a:cubicBezTo>
                  <a:cubicBezTo>
                    <a:pt x="485416" y="612420"/>
                    <a:pt x="494317" y="616690"/>
                    <a:pt x="503573" y="620603"/>
                  </a:cubicBezTo>
                  <a:cubicBezTo>
                    <a:pt x="495385" y="615622"/>
                    <a:pt x="487196" y="610285"/>
                    <a:pt x="478652" y="604593"/>
                  </a:cubicBezTo>
                  <a:cubicBezTo>
                    <a:pt x="470108" y="598900"/>
                    <a:pt x="465479" y="596765"/>
                    <a:pt x="464055" y="598188"/>
                  </a:cubicBezTo>
                  <a:close/>
                  <a:moveTo>
                    <a:pt x="147108" y="570625"/>
                  </a:moveTo>
                  <a:cubicBezTo>
                    <a:pt x="152370" y="571116"/>
                    <a:pt x="157633" y="574060"/>
                    <a:pt x="160844" y="578522"/>
                  </a:cubicBezTo>
                  <a:cubicBezTo>
                    <a:pt x="169139" y="589763"/>
                    <a:pt x="170209" y="605421"/>
                    <a:pt x="163302" y="617064"/>
                  </a:cubicBezTo>
                  <a:lnTo>
                    <a:pt x="159701" y="620815"/>
                  </a:lnTo>
                  <a:lnTo>
                    <a:pt x="155877" y="618568"/>
                  </a:lnTo>
                  <a:lnTo>
                    <a:pt x="159238" y="615190"/>
                  </a:lnTo>
                  <a:cubicBezTo>
                    <a:pt x="166017" y="606536"/>
                    <a:pt x="167979" y="595116"/>
                    <a:pt x="159774" y="583517"/>
                  </a:cubicBezTo>
                  <a:cubicBezTo>
                    <a:pt x="150854" y="571027"/>
                    <a:pt x="130518" y="572811"/>
                    <a:pt x="134086" y="591369"/>
                  </a:cubicBezTo>
                  <a:cubicBezTo>
                    <a:pt x="135691" y="600469"/>
                    <a:pt x="141221" y="608409"/>
                    <a:pt x="148535" y="614253"/>
                  </a:cubicBezTo>
                  <a:lnTo>
                    <a:pt x="155877" y="618568"/>
                  </a:lnTo>
                  <a:lnTo>
                    <a:pt x="153335" y="621122"/>
                  </a:lnTo>
                  <a:lnTo>
                    <a:pt x="152497" y="621663"/>
                  </a:lnTo>
                  <a:lnTo>
                    <a:pt x="142554" y="613735"/>
                  </a:lnTo>
                  <a:cubicBezTo>
                    <a:pt x="132569" y="603949"/>
                    <a:pt x="125344" y="590298"/>
                    <a:pt x="133372" y="577451"/>
                  </a:cubicBezTo>
                  <a:cubicBezTo>
                    <a:pt x="136583" y="572097"/>
                    <a:pt x="141845" y="570135"/>
                    <a:pt x="147108" y="570625"/>
                  </a:cubicBezTo>
                  <a:close/>
                  <a:moveTo>
                    <a:pt x="336307" y="544561"/>
                  </a:moveTo>
                  <a:cubicBezTo>
                    <a:pt x="339158" y="554587"/>
                    <a:pt x="339871" y="561033"/>
                    <a:pt x="338445" y="563898"/>
                  </a:cubicBezTo>
                  <a:cubicBezTo>
                    <a:pt x="337020" y="566762"/>
                    <a:pt x="335950" y="568553"/>
                    <a:pt x="334525" y="569627"/>
                  </a:cubicBezTo>
                  <a:cubicBezTo>
                    <a:pt x="333455" y="570701"/>
                    <a:pt x="332386" y="571059"/>
                    <a:pt x="331317" y="571417"/>
                  </a:cubicBezTo>
                  <a:cubicBezTo>
                    <a:pt x="329535" y="566762"/>
                    <a:pt x="326327" y="566046"/>
                    <a:pt x="321337" y="568911"/>
                  </a:cubicBezTo>
                  <a:cubicBezTo>
                    <a:pt x="315278" y="564972"/>
                    <a:pt x="315634" y="559242"/>
                    <a:pt x="322406" y="552081"/>
                  </a:cubicBezTo>
                  <a:cubicBezTo>
                    <a:pt x="325971" y="553513"/>
                    <a:pt x="328822" y="553155"/>
                    <a:pt x="330960" y="552439"/>
                  </a:cubicBezTo>
                  <a:cubicBezTo>
                    <a:pt x="333099" y="551723"/>
                    <a:pt x="334881" y="549216"/>
                    <a:pt x="336307" y="544561"/>
                  </a:cubicBezTo>
                  <a:close/>
                  <a:moveTo>
                    <a:pt x="357375" y="527923"/>
                  </a:moveTo>
                  <a:cubicBezTo>
                    <a:pt x="359870" y="528993"/>
                    <a:pt x="360939" y="530420"/>
                    <a:pt x="360939" y="533273"/>
                  </a:cubicBezTo>
                  <a:cubicBezTo>
                    <a:pt x="361295" y="535769"/>
                    <a:pt x="359157" y="539335"/>
                    <a:pt x="355593" y="543971"/>
                  </a:cubicBezTo>
                  <a:cubicBezTo>
                    <a:pt x="357019" y="546111"/>
                    <a:pt x="357375" y="549321"/>
                    <a:pt x="356662" y="552887"/>
                  </a:cubicBezTo>
                  <a:cubicBezTo>
                    <a:pt x="354881" y="557523"/>
                    <a:pt x="350960" y="561089"/>
                    <a:pt x="344546" y="562515"/>
                  </a:cubicBezTo>
                  <a:cubicBezTo>
                    <a:pt x="345615" y="553957"/>
                    <a:pt x="344189" y="547894"/>
                    <a:pt x="340625" y="544684"/>
                  </a:cubicBezTo>
                  <a:cubicBezTo>
                    <a:pt x="344189" y="542902"/>
                    <a:pt x="347397" y="539335"/>
                    <a:pt x="350248" y="534699"/>
                  </a:cubicBezTo>
                  <a:cubicBezTo>
                    <a:pt x="352742" y="529707"/>
                    <a:pt x="355237" y="527210"/>
                    <a:pt x="357375" y="527923"/>
                  </a:cubicBezTo>
                  <a:close/>
                  <a:moveTo>
                    <a:pt x="514402" y="527290"/>
                  </a:moveTo>
                  <a:lnTo>
                    <a:pt x="515172" y="527522"/>
                  </a:lnTo>
                  <a:lnTo>
                    <a:pt x="514974" y="527596"/>
                  </a:lnTo>
                  <a:close/>
                  <a:moveTo>
                    <a:pt x="525591" y="523598"/>
                  </a:moveTo>
                  <a:lnTo>
                    <a:pt x="519695" y="528883"/>
                  </a:lnTo>
                  <a:lnTo>
                    <a:pt x="515172" y="527522"/>
                  </a:lnTo>
                  <a:close/>
                  <a:moveTo>
                    <a:pt x="525828" y="523385"/>
                  </a:moveTo>
                  <a:lnTo>
                    <a:pt x="525761" y="523534"/>
                  </a:lnTo>
                  <a:lnTo>
                    <a:pt x="525591" y="523598"/>
                  </a:lnTo>
                  <a:close/>
                  <a:moveTo>
                    <a:pt x="302959" y="493572"/>
                  </a:moveTo>
                  <a:cubicBezTo>
                    <a:pt x="302202" y="493255"/>
                    <a:pt x="301557" y="493277"/>
                    <a:pt x="301023" y="493634"/>
                  </a:cubicBezTo>
                  <a:cubicBezTo>
                    <a:pt x="298531" y="495061"/>
                    <a:pt x="301023" y="500414"/>
                    <a:pt x="308499" y="509336"/>
                  </a:cubicBezTo>
                  <a:cubicBezTo>
                    <a:pt x="315263" y="517900"/>
                    <a:pt x="322383" y="525751"/>
                    <a:pt x="330215" y="533245"/>
                  </a:cubicBezTo>
                  <a:cubicBezTo>
                    <a:pt x="324519" y="524681"/>
                    <a:pt x="318823" y="515402"/>
                    <a:pt x="312771" y="505767"/>
                  </a:cubicBezTo>
                  <a:cubicBezTo>
                    <a:pt x="308499" y="498540"/>
                    <a:pt x="305228" y="494526"/>
                    <a:pt x="302959" y="493572"/>
                  </a:cubicBezTo>
                  <a:close/>
                  <a:moveTo>
                    <a:pt x="657257" y="485098"/>
                  </a:moveTo>
                  <a:lnTo>
                    <a:pt x="658070" y="485798"/>
                  </a:lnTo>
                  <a:lnTo>
                    <a:pt x="658070" y="485433"/>
                  </a:lnTo>
                  <a:close/>
                  <a:moveTo>
                    <a:pt x="276370" y="483606"/>
                  </a:moveTo>
                  <a:cubicBezTo>
                    <a:pt x="278162" y="485388"/>
                    <a:pt x="277445" y="487882"/>
                    <a:pt x="273504" y="491802"/>
                  </a:cubicBezTo>
                  <a:cubicBezTo>
                    <a:pt x="269920" y="495365"/>
                    <a:pt x="267770" y="498216"/>
                    <a:pt x="267054" y="500354"/>
                  </a:cubicBezTo>
                  <a:cubicBezTo>
                    <a:pt x="266695" y="498216"/>
                    <a:pt x="268129" y="495365"/>
                    <a:pt x="271354" y="491445"/>
                  </a:cubicBezTo>
                  <a:cubicBezTo>
                    <a:pt x="274579" y="487882"/>
                    <a:pt x="276012" y="485388"/>
                    <a:pt x="276370" y="483606"/>
                  </a:cubicBezTo>
                  <a:close/>
                  <a:moveTo>
                    <a:pt x="129448" y="468246"/>
                  </a:moveTo>
                  <a:cubicBezTo>
                    <a:pt x="148000" y="468246"/>
                    <a:pt x="159060" y="481451"/>
                    <a:pt x="161557" y="498937"/>
                  </a:cubicBezTo>
                  <a:cubicBezTo>
                    <a:pt x="164055" y="516425"/>
                    <a:pt x="154422" y="536766"/>
                    <a:pt x="134086" y="536053"/>
                  </a:cubicBezTo>
                  <a:cubicBezTo>
                    <a:pt x="117317" y="535339"/>
                    <a:pt x="112322" y="522491"/>
                    <a:pt x="120171" y="508573"/>
                  </a:cubicBezTo>
                  <a:cubicBezTo>
                    <a:pt x="121598" y="506075"/>
                    <a:pt x="125166" y="507859"/>
                    <a:pt x="123739" y="510357"/>
                  </a:cubicBezTo>
                  <a:cubicBezTo>
                    <a:pt x="108041" y="538551"/>
                    <a:pt x="159774" y="537837"/>
                    <a:pt x="157990" y="506432"/>
                  </a:cubicBezTo>
                  <a:cubicBezTo>
                    <a:pt x="156562" y="482878"/>
                    <a:pt x="140151" y="466105"/>
                    <a:pt x="116603" y="475740"/>
                  </a:cubicBezTo>
                  <a:cubicBezTo>
                    <a:pt x="71649" y="493584"/>
                    <a:pt x="45961" y="555681"/>
                    <a:pt x="73433" y="597792"/>
                  </a:cubicBezTo>
                  <a:cubicBezTo>
                    <a:pt x="85564" y="616350"/>
                    <a:pt x="106970" y="631339"/>
                    <a:pt x="129804" y="630268"/>
                  </a:cubicBezTo>
                  <a:cubicBezTo>
                    <a:pt x="135334" y="630000"/>
                    <a:pt x="140998" y="628394"/>
                    <a:pt x="146127" y="625774"/>
                  </a:cubicBezTo>
                  <a:lnTo>
                    <a:pt x="152497" y="621663"/>
                  </a:lnTo>
                  <a:lnTo>
                    <a:pt x="152995" y="622060"/>
                  </a:lnTo>
                  <a:lnTo>
                    <a:pt x="157026" y="623600"/>
                  </a:lnTo>
                  <a:lnTo>
                    <a:pt x="153708" y="627056"/>
                  </a:lnTo>
                  <a:cubicBezTo>
                    <a:pt x="137653" y="637049"/>
                    <a:pt x="116603" y="635621"/>
                    <a:pt x="100192" y="627413"/>
                  </a:cubicBezTo>
                  <a:cubicBezTo>
                    <a:pt x="52740" y="603146"/>
                    <a:pt x="46675" y="540692"/>
                    <a:pt x="77715" y="500722"/>
                  </a:cubicBezTo>
                  <a:cubicBezTo>
                    <a:pt x="89845" y="485376"/>
                    <a:pt x="108754" y="468246"/>
                    <a:pt x="129448" y="468246"/>
                  </a:cubicBezTo>
                  <a:close/>
                  <a:moveTo>
                    <a:pt x="527207" y="466662"/>
                  </a:moveTo>
                  <a:lnTo>
                    <a:pt x="528476" y="467929"/>
                  </a:lnTo>
                  <a:cubicBezTo>
                    <a:pt x="533052" y="473741"/>
                    <a:pt x="536464" y="480918"/>
                    <a:pt x="538248" y="489298"/>
                  </a:cubicBezTo>
                  <a:cubicBezTo>
                    <a:pt x="539853" y="497679"/>
                    <a:pt x="539764" y="506238"/>
                    <a:pt x="536999" y="513370"/>
                  </a:cubicBezTo>
                  <a:lnTo>
                    <a:pt x="525828" y="523385"/>
                  </a:lnTo>
                  <a:lnTo>
                    <a:pt x="536867" y="498929"/>
                  </a:lnTo>
                  <a:cubicBezTo>
                    <a:pt x="536870" y="489487"/>
                    <a:pt x="533529" y="479611"/>
                    <a:pt x="527918" y="471729"/>
                  </a:cubicBezTo>
                  <a:lnTo>
                    <a:pt x="524872" y="468299"/>
                  </a:lnTo>
                  <a:close/>
                  <a:moveTo>
                    <a:pt x="522780" y="465942"/>
                  </a:moveTo>
                  <a:lnTo>
                    <a:pt x="524872" y="468299"/>
                  </a:lnTo>
                  <a:lnTo>
                    <a:pt x="519339" y="472181"/>
                  </a:lnTo>
                  <a:cubicBezTo>
                    <a:pt x="513274" y="477530"/>
                    <a:pt x="507922" y="483593"/>
                    <a:pt x="504711" y="490725"/>
                  </a:cubicBezTo>
                  <a:cubicBezTo>
                    <a:pt x="502927" y="494648"/>
                    <a:pt x="500430" y="499997"/>
                    <a:pt x="500073" y="504277"/>
                  </a:cubicBezTo>
                  <a:cubicBezTo>
                    <a:pt x="499538" y="510161"/>
                    <a:pt x="502035" y="518185"/>
                    <a:pt x="506629" y="523133"/>
                  </a:cubicBezTo>
                  <a:lnTo>
                    <a:pt x="514402" y="527290"/>
                  </a:lnTo>
                  <a:lnTo>
                    <a:pt x="503551" y="524024"/>
                  </a:lnTo>
                  <a:cubicBezTo>
                    <a:pt x="499181" y="519790"/>
                    <a:pt x="496327" y="513727"/>
                    <a:pt x="496505" y="508199"/>
                  </a:cubicBezTo>
                  <a:cubicBezTo>
                    <a:pt x="497219" y="492865"/>
                    <a:pt x="504622" y="480026"/>
                    <a:pt x="515414" y="470576"/>
                  </a:cubicBezTo>
                  <a:close/>
                  <a:moveTo>
                    <a:pt x="630764" y="439190"/>
                  </a:moveTo>
                  <a:cubicBezTo>
                    <a:pt x="633838" y="438878"/>
                    <a:pt x="636332" y="439057"/>
                    <a:pt x="638114" y="439770"/>
                  </a:cubicBezTo>
                  <a:cubicBezTo>
                    <a:pt x="642390" y="440840"/>
                    <a:pt x="644172" y="442624"/>
                    <a:pt x="644529" y="445121"/>
                  </a:cubicBezTo>
                  <a:cubicBezTo>
                    <a:pt x="645241" y="442981"/>
                    <a:pt x="646667" y="442267"/>
                    <a:pt x="648448" y="441911"/>
                  </a:cubicBezTo>
                  <a:cubicBezTo>
                    <a:pt x="655219" y="442267"/>
                    <a:pt x="662703" y="442624"/>
                    <a:pt x="669830" y="444051"/>
                  </a:cubicBezTo>
                  <a:cubicBezTo>
                    <a:pt x="674106" y="444765"/>
                    <a:pt x="674819" y="447262"/>
                    <a:pt x="672681" y="451900"/>
                  </a:cubicBezTo>
                  <a:cubicBezTo>
                    <a:pt x="668048" y="459391"/>
                    <a:pt x="658070" y="466169"/>
                    <a:pt x="642390" y="471877"/>
                  </a:cubicBezTo>
                  <a:cubicBezTo>
                    <a:pt x="642747" y="472234"/>
                    <a:pt x="642747" y="472591"/>
                    <a:pt x="642747" y="472947"/>
                  </a:cubicBezTo>
                  <a:cubicBezTo>
                    <a:pt x="642747" y="472947"/>
                    <a:pt x="642747" y="472947"/>
                    <a:pt x="643103" y="472591"/>
                  </a:cubicBezTo>
                  <a:cubicBezTo>
                    <a:pt x="644172" y="472591"/>
                    <a:pt x="644172" y="472591"/>
                    <a:pt x="644529" y="472591"/>
                  </a:cubicBezTo>
                  <a:cubicBezTo>
                    <a:pt x="644885" y="472947"/>
                    <a:pt x="645241" y="472947"/>
                    <a:pt x="645241" y="473304"/>
                  </a:cubicBezTo>
                  <a:cubicBezTo>
                    <a:pt x="646667" y="472591"/>
                    <a:pt x="648092" y="472234"/>
                    <a:pt x="649518" y="471877"/>
                  </a:cubicBezTo>
                  <a:cubicBezTo>
                    <a:pt x="651656" y="471521"/>
                    <a:pt x="654150" y="471164"/>
                    <a:pt x="656288" y="471521"/>
                  </a:cubicBezTo>
                  <a:cubicBezTo>
                    <a:pt x="658427" y="471877"/>
                    <a:pt x="660208" y="472234"/>
                    <a:pt x="662346" y="472591"/>
                  </a:cubicBezTo>
                  <a:cubicBezTo>
                    <a:pt x="662703" y="472947"/>
                    <a:pt x="662703" y="472947"/>
                    <a:pt x="662703" y="472591"/>
                  </a:cubicBezTo>
                  <a:cubicBezTo>
                    <a:pt x="662703" y="472591"/>
                    <a:pt x="663059" y="472234"/>
                    <a:pt x="663416" y="472591"/>
                  </a:cubicBezTo>
                  <a:cubicBezTo>
                    <a:pt x="663416" y="472591"/>
                    <a:pt x="663772" y="472947"/>
                    <a:pt x="664128" y="472947"/>
                  </a:cubicBezTo>
                  <a:cubicBezTo>
                    <a:pt x="664128" y="472947"/>
                    <a:pt x="664128" y="473304"/>
                    <a:pt x="663772" y="473661"/>
                  </a:cubicBezTo>
                  <a:cubicBezTo>
                    <a:pt x="663772" y="473661"/>
                    <a:pt x="663772" y="473661"/>
                    <a:pt x="663772" y="474018"/>
                  </a:cubicBezTo>
                  <a:cubicBezTo>
                    <a:pt x="663416" y="474018"/>
                    <a:pt x="663059" y="474018"/>
                    <a:pt x="662703" y="474018"/>
                  </a:cubicBezTo>
                  <a:cubicBezTo>
                    <a:pt x="662346" y="474018"/>
                    <a:pt x="662346" y="474018"/>
                    <a:pt x="662346" y="473661"/>
                  </a:cubicBezTo>
                  <a:cubicBezTo>
                    <a:pt x="662346" y="473661"/>
                    <a:pt x="662346" y="473661"/>
                    <a:pt x="661990" y="473304"/>
                  </a:cubicBezTo>
                  <a:cubicBezTo>
                    <a:pt x="660208" y="472591"/>
                    <a:pt x="658427" y="472234"/>
                    <a:pt x="656288" y="472234"/>
                  </a:cubicBezTo>
                  <a:cubicBezTo>
                    <a:pt x="653794" y="472234"/>
                    <a:pt x="651656" y="471877"/>
                    <a:pt x="649518" y="472591"/>
                  </a:cubicBezTo>
                  <a:cubicBezTo>
                    <a:pt x="648092" y="472947"/>
                    <a:pt x="647023" y="473304"/>
                    <a:pt x="645241" y="474018"/>
                  </a:cubicBezTo>
                  <a:cubicBezTo>
                    <a:pt x="645241" y="474018"/>
                    <a:pt x="645241" y="474018"/>
                    <a:pt x="645241" y="474375"/>
                  </a:cubicBezTo>
                  <a:lnTo>
                    <a:pt x="645241" y="475040"/>
                  </a:lnTo>
                  <a:lnTo>
                    <a:pt x="646247" y="475635"/>
                  </a:lnTo>
                  <a:lnTo>
                    <a:pt x="656233" y="484219"/>
                  </a:lnTo>
                  <a:lnTo>
                    <a:pt x="658070" y="485077"/>
                  </a:lnTo>
                  <a:cubicBezTo>
                    <a:pt x="658070" y="485077"/>
                    <a:pt x="658070" y="485077"/>
                    <a:pt x="658427" y="484720"/>
                  </a:cubicBezTo>
                  <a:cubicBezTo>
                    <a:pt x="658783" y="484363"/>
                    <a:pt x="659139" y="484720"/>
                    <a:pt x="659139" y="484363"/>
                  </a:cubicBezTo>
                  <a:cubicBezTo>
                    <a:pt x="659496" y="484720"/>
                    <a:pt x="659496" y="484720"/>
                    <a:pt x="659852" y="485077"/>
                  </a:cubicBezTo>
                  <a:cubicBezTo>
                    <a:pt x="659496" y="485433"/>
                    <a:pt x="659852" y="485790"/>
                    <a:pt x="659852" y="485790"/>
                  </a:cubicBezTo>
                  <a:cubicBezTo>
                    <a:pt x="659852" y="486147"/>
                    <a:pt x="659496" y="486504"/>
                    <a:pt x="659496" y="486504"/>
                  </a:cubicBezTo>
                  <a:lnTo>
                    <a:pt x="658509" y="486175"/>
                  </a:lnTo>
                  <a:lnTo>
                    <a:pt x="660671" y="488034"/>
                  </a:lnTo>
                  <a:cubicBezTo>
                    <a:pt x="669407" y="497144"/>
                    <a:pt x="676230" y="507932"/>
                    <a:pt x="680244" y="520325"/>
                  </a:cubicBezTo>
                  <a:cubicBezTo>
                    <a:pt x="695942" y="569182"/>
                    <a:pt x="665616" y="649420"/>
                    <a:pt x="602467" y="630876"/>
                  </a:cubicBezTo>
                  <a:cubicBezTo>
                    <a:pt x="578920" y="623744"/>
                    <a:pt x="560724" y="600921"/>
                    <a:pt x="562865" y="575957"/>
                  </a:cubicBezTo>
                  <a:cubicBezTo>
                    <a:pt x="565363" y="550637"/>
                    <a:pt x="583915" y="531736"/>
                    <a:pt x="609959" y="532806"/>
                  </a:cubicBezTo>
                  <a:cubicBezTo>
                    <a:pt x="644567" y="534233"/>
                    <a:pt x="644567" y="590579"/>
                    <a:pt x="605321" y="577741"/>
                  </a:cubicBezTo>
                  <a:cubicBezTo>
                    <a:pt x="604251" y="577384"/>
                    <a:pt x="604965" y="574888"/>
                    <a:pt x="606035" y="575244"/>
                  </a:cubicBezTo>
                  <a:cubicBezTo>
                    <a:pt x="644210" y="586656"/>
                    <a:pt x="638501" y="531736"/>
                    <a:pt x="604251" y="536016"/>
                  </a:cubicBezTo>
                  <a:cubicBezTo>
                    <a:pt x="556086" y="542078"/>
                    <a:pt x="554659" y="607340"/>
                    <a:pt x="596045" y="624814"/>
                  </a:cubicBezTo>
                  <a:cubicBezTo>
                    <a:pt x="636004" y="641575"/>
                    <a:pt x="672038" y="609480"/>
                    <a:pt x="679531" y="570608"/>
                  </a:cubicBezTo>
                  <a:cubicBezTo>
                    <a:pt x="685952" y="537442"/>
                    <a:pt x="675249" y="502137"/>
                    <a:pt x="647064" y="481453"/>
                  </a:cubicBezTo>
                  <a:lnTo>
                    <a:pt x="644623" y="479977"/>
                  </a:lnTo>
                  <a:lnTo>
                    <a:pt x="647424" y="484425"/>
                  </a:lnTo>
                  <a:cubicBezTo>
                    <a:pt x="652435" y="493639"/>
                    <a:pt x="654239" y="501398"/>
                    <a:pt x="653438" y="507552"/>
                  </a:cubicBezTo>
                  <a:cubicBezTo>
                    <a:pt x="652368" y="512904"/>
                    <a:pt x="650230" y="514687"/>
                    <a:pt x="646310" y="512547"/>
                  </a:cubicBezTo>
                  <a:cubicBezTo>
                    <a:pt x="639539" y="509693"/>
                    <a:pt x="633838" y="506125"/>
                    <a:pt x="628136" y="502201"/>
                  </a:cubicBezTo>
                  <a:cubicBezTo>
                    <a:pt x="626354" y="500774"/>
                    <a:pt x="625642" y="499347"/>
                    <a:pt x="626354" y="497206"/>
                  </a:cubicBezTo>
                  <a:cubicBezTo>
                    <a:pt x="624929" y="499347"/>
                    <a:pt x="622078" y="500060"/>
                    <a:pt x="618158" y="498277"/>
                  </a:cubicBezTo>
                  <a:cubicBezTo>
                    <a:pt x="613882" y="497206"/>
                    <a:pt x="609605" y="493282"/>
                    <a:pt x="604973" y="486147"/>
                  </a:cubicBezTo>
                  <a:cubicBezTo>
                    <a:pt x="599984" y="479726"/>
                    <a:pt x="600340" y="475088"/>
                    <a:pt x="605329" y="472234"/>
                  </a:cubicBezTo>
                  <a:cubicBezTo>
                    <a:pt x="609962" y="470093"/>
                    <a:pt x="615664" y="468666"/>
                    <a:pt x="622791" y="468310"/>
                  </a:cubicBezTo>
                  <a:lnTo>
                    <a:pt x="617751" y="465787"/>
                  </a:lnTo>
                  <a:lnTo>
                    <a:pt x="604920" y="460858"/>
                  </a:lnTo>
                  <a:cubicBezTo>
                    <a:pt x="589623" y="456489"/>
                    <a:pt x="573569" y="454885"/>
                    <a:pt x="558227" y="456846"/>
                  </a:cubicBezTo>
                  <a:cubicBezTo>
                    <a:pt x="547792" y="458183"/>
                    <a:pt x="537155" y="460925"/>
                    <a:pt x="527974" y="466124"/>
                  </a:cubicBezTo>
                  <a:lnTo>
                    <a:pt x="527207" y="466662"/>
                  </a:lnTo>
                  <a:lnTo>
                    <a:pt x="525055" y="464512"/>
                  </a:lnTo>
                  <a:lnTo>
                    <a:pt x="533732" y="459053"/>
                  </a:lnTo>
                  <a:cubicBezTo>
                    <a:pt x="540411" y="456133"/>
                    <a:pt x="547524" y="454172"/>
                    <a:pt x="554659" y="453280"/>
                  </a:cubicBezTo>
                  <a:cubicBezTo>
                    <a:pt x="572855" y="450873"/>
                    <a:pt x="592806" y="452728"/>
                    <a:pt x="611485" y="458602"/>
                  </a:cubicBezTo>
                  <a:lnTo>
                    <a:pt x="617127" y="460842"/>
                  </a:lnTo>
                  <a:lnTo>
                    <a:pt x="616243" y="460060"/>
                  </a:lnTo>
                  <a:cubicBezTo>
                    <a:pt x="614327" y="457964"/>
                    <a:pt x="612813" y="455823"/>
                    <a:pt x="611744" y="453683"/>
                  </a:cubicBezTo>
                  <a:cubicBezTo>
                    <a:pt x="609249" y="448689"/>
                    <a:pt x="612100" y="444408"/>
                    <a:pt x="619940" y="441554"/>
                  </a:cubicBezTo>
                  <a:cubicBezTo>
                    <a:pt x="624038" y="440305"/>
                    <a:pt x="627691" y="439503"/>
                    <a:pt x="630764" y="439190"/>
                  </a:cubicBezTo>
                  <a:close/>
                  <a:moveTo>
                    <a:pt x="13360" y="374937"/>
                  </a:moveTo>
                  <a:cubicBezTo>
                    <a:pt x="15231" y="374357"/>
                    <a:pt x="17727" y="374892"/>
                    <a:pt x="20935" y="376318"/>
                  </a:cubicBezTo>
                  <a:cubicBezTo>
                    <a:pt x="31273" y="382736"/>
                    <a:pt x="40185" y="396640"/>
                    <a:pt x="46958" y="418745"/>
                  </a:cubicBezTo>
                  <a:cubicBezTo>
                    <a:pt x="47315" y="418388"/>
                    <a:pt x="48384" y="418388"/>
                    <a:pt x="48741" y="418032"/>
                  </a:cubicBezTo>
                  <a:cubicBezTo>
                    <a:pt x="48741" y="418032"/>
                    <a:pt x="48741" y="418032"/>
                    <a:pt x="48384" y="417675"/>
                  </a:cubicBezTo>
                  <a:cubicBezTo>
                    <a:pt x="48028" y="416249"/>
                    <a:pt x="48028" y="416249"/>
                    <a:pt x="48028" y="415536"/>
                  </a:cubicBezTo>
                  <a:cubicBezTo>
                    <a:pt x="48384" y="415179"/>
                    <a:pt x="48741" y="414466"/>
                    <a:pt x="49454" y="414466"/>
                  </a:cubicBezTo>
                  <a:cubicBezTo>
                    <a:pt x="48384" y="412327"/>
                    <a:pt x="48028" y="410545"/>
                    <a:pt x="47671" y="408762"/>
                  </a:cubicBezTo>
                  <a:cubicBezTo>
                    <a:pt x="46958" y="405553"/>
                    <a:pt x="46958" y="401988"/>
                    <a:pt x="47671" y="399492"/>
                  </a:cubicBezTo>
                  <a:cubicBezTo>
                    <a:pt x="48028" y="396284"/>
                    <a:pt x="48741" y="393788"/>
                    <a:pt x="49097" y="390936"/>
                  </a:cubicBezTo>
                  <a:cubicBezTo>
                    <a:pt x="49454" y="390579"/>
                    <a:pt x="49454" y="390579"/>
                    <a:pt x="49454" y="390223"/>
                  </a:cubicBezTo>
                  <a:cubicBezTo>
                    <a:pt x="49454" y="390223"/>
                    <a:pt x="49097" y="389866"/>
                    <a:pt x="49454" y="389510"/>
                  </a:cubicBezTo>
                  <a:cubicBezTo>
                    <a:pt x="49454" y="389510"/>
                    <a:pt x="49810" y="389153"/>
                    <a:pt x="50167" y="388796"/>
                  </a:cubicBezTo>
                  <a:cubicBezTo>
                    <a:pt x="50167" y="388796"/>
                    <a:pt x="50523" y="388440"/>
                    <a:pt x="50880" y="388796"/>
                  </a:cubicBezTo>
                  <a:cubicBezTo>
                    <a:pt x="50880" y="388796"/>
                    <a:pt x="50880" y="388796"/>
                    <a:pt x="51236" y="389153"/>
                  </a:cubicBezTo>
                  <a:cubicBezTo>
                    <a:pt x="51593" y="389510"/>
                    <a:pt x="51236" y="389866"/>
                    <a:pt x="51593" y="390223"/>
                  </a:cubicBezTo>
                  <a:cubicBezTo>
                    <a:pt x="51236" y="390579"/>
                    <a:pt x="51236" y="390579"/>
                    <a:pt x="50880" y="390936"/>
                  </a:cubicBezTo>
                  <a:cubicBezTo>
                    <a:pt x="50880" y="390936"/>
                    <a:pt x="50880" y="390936"/>
                    <a:pt x="50167" y="391292"/>
                  </a:cubicBezTo>
                  <a:cubicBezTo>
                    <a:pt x="49454" y="393788"/>
                    <a:pt x="48741" y="396284"/>
                    <a:pt x="48384" y="399492"/>
                  </a:cubicBezTo>
                  <a:cubicBezTo>
                    <a:pt x="48028" y="402701"/>
                    <a:pt x="47671" y="405910"/>
                    <a:pt x="48741" y="408405"/>
                  </a:cubicBezTo>
                  <a:cubicBezTo>
                    <a:pt x="49097" y="410545"/>
                    <a:pt x="49454" y="412327"/>
                    <a:pt x="50167" y="414466"/>
                  </a:cubicBezTo>
                  <a:cubicBezTo>
                    <a:pt x="50167" y="414466"/>
                    <a:pt x="50167" y="414466"/>
                    <a:pt x="50880" y="414466"/>
                  </a:cubicBezTo>
                  <a:cubicBezTo>
                    <a:pt x="50880" y="414466"/>
                    <a:pt x="50880" y="414466"/>
                    <a:pt x="51593" y="414823"/>
                  </a:cubicBezTo>
                  <a:cubicBezTo>
                    <a:pt x="53375" y="414110"/>
                    <a:pt x="55514" y="413040"/>
                    <a:pt x="56584" y="410901"/>
                  </a:cubicBezTo>
                  <a:cubicBezTo>
                    <a:pt x="59079" y="409832"/>
                    <a:pt x="60861" y="407336"/>
                    <a:pt x="62644" y="404484"/>
                  </a:cubicBezTo>
                  <a:cubicBezTo>
                    <a:pt x="64070" y="401631"/>
                    <a:pt x="65139" y="399492"/>
                    <a:pt x="66565" y="396640"/>
                  </a:cubicBezTo>
                  <a:cubicBezTo>
                    <a:pt x="66565" y="396640"/>
                    <a:pt x="66565" y="396640"/>
                    <a:pt x="66209" y="396284"/>
                  </a:cubicBezTo>
                  <a:cubicBezTo>
                    <a:pt x="65852" y="395927"/>
                    <a:pt x="66209" y="395570"/>
                    <a:pt x="65852" y="395214"/>
                  </a:cubicBezTo>
                  <a:cubicBezTo>
                    <a:pt x="66565" y="394857"/>
                    <a:pt x="66565" y="394857"/>
                    <a:pt x="66922" y="394501"/>
                  </a:cubicBezTo>
                  <a:cubicBezTo>
                    <a:pt x="67278" y="394857"/>
                    <a:pt x="67634" y="394501"/>
                    <a:pt x="67634" y="394501"/>
                  </a:cubicBezTo>
                  <a:cubicBezTo>
                    <a:pt x="68348" y="394501"/>
                    <a:pt x="68704" y="394857"/>
                    <a:pt x="68704" y="394857"/>
                  </a:cubicBezTo>
                  <a:cubicBezTo>
                    <a:pt x="68704" y="395927"/>
                    <a:pt x="68704" y="395927"/>
                    <a:pt x="68348" y="396284"/>
                  </a:cubicBezTo>
                  <a:cubicBezTo>
                    <a:pt x="68704" y="396640"/>
                    <a:pt x="68348" y="396997"/>
                    <a:pt x="68348" y="396997"/>
                  </a:cubicBezTo>
                  <a:cubicBezTo>
                    <a:pt x="67634" y="397353"/>
                    <a:pt x="67634" y="397353"/>
                    <a:pt x="67278" y="396997"/>
                  </a:cubicBezTo>
                  <a:cubicBezTo>
                    <a:pt x="66209" y="399849"/>
                    <a:pt x="65496" y="402344"/>
                    <a:pt x="63357" y="405197"/>
                  </a:cubicBezTo>
                  <a:cubicBezTo>
                    <a:pt x="61574" y="407336"/>
                    <a:pt x="59435" y="410188"/>
                    <a:pt x="57296" y="411971"/>
                  </a:cubicBezTo>
                  <a:cubicBezTo>
                    <a:pt x="55870" y="413397"/>
                    <a:pt x="54088" y="414823"/>
                    <a:pt x="52306" y="415536"/>
                  </a:cubicBezTo>
                  <a:cubicBezTo>
                    <a:pt x="52306" y="415536"/>
                    <a:pt x="52306" y="415536"/>
                    <a:pt x="52662" y="415892"/>
                  </a:cubicBezTo>
                  <a:cubicBezTo>
                    <a:pt x="52662" y="416606"/>
                    <a:pt x="53019" y="416962"/>
                    <a:pt x="52662" y="417319"/>
                  </a:cubicBezTo>
                  <a:cubicBezTo>
                    <a:pt x="53019" y="418032"/>
                    <a:pt x="51593" y="418032"/>
                    <a:pt x="50880" y="418745"/>
                  </a:cubicBezTo>
                  <a:cubicBezTo>
                    <a:pt x="50880" y="418745"/>
                    <a:pt x="51236" y="419458"/>
                    <a:pt x="51236" y="420171"/>
                  </a:cubicBezTo>
                  <a:cubicBezTo>
                    <a:pt x="70843" y="406979"/>
                    <a:pt x="86885" y="401631"/>
                    <a:pt x="98649" y="403414"/>
                  </a:cubicBezTo>
                  <a:cubicBezTo>
                    <a:pt x="105778" y="404840"/>
                    <a:pt x="108274" y="407692"/>
                    <a:pt x="105066" y="413397"/>
                  </a:cubicBezTo>
                  <a:cubicBezTo>
                    <a:pt x="100075" y="422666"/>
                    <a:pt x="94727" y="430867"/>
                    <a:pt x="89024" y="438710"/>
                  </a:cubicBezTo>
                  <a:cubicBezTo>
                    <a:pt x="87241" y="440849"/>
                    <a:pt x="85102" y="441919"/>
                    <a:pt x="81894" y="440849"/>
                  </a:cubicBezTo>
                  <a:cubicBezTo>
                    <a:pt x="85102" y="442632"/>
                    <a:pt x="85459" y="446910"/>
                    <a:pt x="82963" y="452615"/>
                  </a:cubicBezTo>
                  <a:cubicBezTo>
                    <a:pt x="81181" y="458319"/>
                    <a:pt x="75121" y="464023"/>
                    <a:pt x="64783" y="470797"/>
                  </a:cubicBezTo>
                  <a:cubicBezTo>
                    <a:pt x="55158" y="477571"/>
                    <a:pt x="49097" y="477215"/>
                    <a:pt x="45176" y="470441"/>
                  </a:cubicBezTo>
                  <a:cubicBezTo>
                    <a:pt x="42324" y="463667"/>
                    <a:pt x="40898" y="455467"/>
                    <a:pt x="40542" y="445841"/>
                  </a:cubicBezTo>
                  <a:cubicBezTo>
                    <a:pt x="39116" y="449049"/>
                    <a:pt x="37690" y="452615"/>
                    <a:pt x="35194" y="455823"/>
                  </a:cubicBezTo>
                  <a:cubicBezTo>
                    <a:pt x="36264" y="452258"/>
                    <a:pt x="36977" y="448693"/>
                    <a:pt x="37690" y="445127"/>
                  </a:cubicBezTo>
                  <a:cubicBezTo>
                    <a:pt x="31629" y="452615"/>
                    <a:pt x="25213" y="457962"/>
                    <a:pt x="19152" y="461171"/>
                  </a:cubicBezTo>
                  <a:cubicBezTo>
                    <a:pt x="11666" y="464736"/>
                    <a:pt x="6319" y="460814"/>
                    <a:pt x="2754" y="449406"/>
                  </a:cubicBezTo>
                  <a:cubicBezTo>
                    <a:pt x="-98" y="438354"/>
                    <a:pt x="-811" y="429440"/>
                    <a:pt x="972" y="424092"/>
                  </a:cubicBezTo>
                  <a:cubicBezTo>
                    <a:pt x="2754" y="418388"/>
                    <a:pt x="5963" y="415892"/>
                    <a:pt x="9171" y="415892"/>
                  </a:cubicBezTo>
                  <a:cubicBezTo>
                    <a:pt x="6319" y="414823"/>
                    <a:pt x="5250" y="412684"/>
                    <a:pt x="5250" y="409832"/>
                  </a:cubicBezTo>
                  <a:cubicBezTo>
                    <a:pt x="5963" y="400562"/>
                    <a:pt x="7032" y="390579"/>
                    <a:pt x="9527" y="380240"/>
                  </a:cubicBezTo>
                  <a:cubicBezTo>
                    <a:pt x="10241" y="377209"/>
                    <a:pt x="11488" y="375516"/>
                    <a:pt x="13360" y="374937"/>
                  </a:cubicBezTo>
                  <a:close/>
                  <a:moveTo>
                    <a:pt x="477590" y="335596"/>
                  </a:moveTo>
                  <a:cubicBezTo>
                    <a:pt x="483298" y="339160"/>
                    <a:pt x="485795" y="345218"/>
                    <a:pt x="484368" y="353415"/>
                  </a:cubicBezTo>
                  <a:cubicBezTo>
                    <a:pt x="483298" y="362325"/>
                    <a:pt x="485795" y="367670"/>
                    <a:pt x="491503" y="370165"/>
                  </a:cubicBezTo>
                  <a:cubicBezTo>
                    <a:pt x="486865" y="374085"/>
                    <a:pt x="482941" y="375867"/>
                    <a:pt x="479730" y="375511"/>
                  </a:cubicBezTo>
                  <a:cubicBezTo>
                    <a:pt x="476520" y="375511"/>
                    <a:pt x="474023" y="373372"/>
                    <a:pt x="472239" y="369809"/>
                  </a:cubicBezTo>
                  <a:cubicBezTo>
                    <a:pt x="469385" y="374085"/>
                    <a:pt x="465818" y="376224"/>
                    <a:pt x="461537" y="376580"/>
                  </a:cubicBezTo>
                  <a:cubicBezTo>
                    <a:pt x="457613" y="376936"/>
                    <a:pt x="454402" y="375867"/>
                    <a:pt x="452262" y="373016"/>
                  </a:cubicBezTo>
                  <a:cubicBezTo>
                    <a:pt x="450478" y="370521"/>
                    <a:pt x="449408" y="366958"/>
                    <a:pt x="449408" y="362325"/>
                  </a:cubicBezTo>
                  <a:cubicBezTo>
                    <a:pt x="449765" y="357692"/>
                    <a:pt x="451192" y="354128"/>
                    <a:pt x="454046" y="350564"/>
                  </a:cubicBezTo>
                  <a:cubicBezTo>
                    <a:pt x="456899" y="347357"/>
                    <a:pt x="460824" y="344862"/>
                    <a:pt x="466175" y="344505"/>
                  </a:cubicBezTo>
                  <a:cubicBezTo>
                    <a:pt x="471526" y="343436"/>
                    <a:pt x="475450" y="340585"/>
                    <a:pt x="477590" y="335596"/>
                  </a:cubicBezTo>
                  <a:close/>
                  <a:moveTo>
                    <a:pt x="499403" y="326564"/>
                  </a:moveTo>
                  <a:cubicBezTo>
                    <a:pt x="503154" y="326564"/>
                    <a:pt x="506816" y="327189"/>
                    <a:pt x="510389" y="328438"/>
                  </a:cubicBezTo>
                  <a:cubicBezTo>
                    <a:pt x="513604" y="329865"/>
                    <a:pt x="515747" y="331649"/>
                    <a:pt x="517176" y="334504"/>
                  </a:cubicBezTo>
                  <a:cubicBezTo>
                    <a:pt x="518605" y="337002"/>
                    <a:pt x="518963" y="340213"/>
                    <a:pt x="518248" y="343425"/>
                  </a:cubicBezTo>
                  <a:cubicBezTo>
                    <a:pt x="517891" y="346636"/>
                    <a:pt x="515390" y="349491"/>
                    <a:pt x="511460" y="351989"/>
                  </a:cubicBezTo>
                  <a:cubicBezTo>
                    <a:pt x="507531" y="354130"/>
                    <a:pt x="506816" y="358769"/>
                    <a:pt x="508959" y="365905"/>
                  </a:cubicBezTo>
                  <a:cubicBezTo>
                    <a:pt x="503601" y="370901"/>
                    <a:pt x="498957" y="370901"/>
                    <a:pt x="494670" y="366976"/>
                  </a:cubicBezTo>
                  <a:cubicBezTo>
                    <a:pt x="490740" y="363051"/>
                    <a:pt x="488596" y="358412"/>
                    <a:pt x="488596" y="353773"/>
                  </a:cubicBezTo>
                  <a:cubicBezTo>
                    <a:pt x="488239" y="348777"/>
                    <a:pt x="487882" y="344138"/>
                    <a:pt x="487882" y="339499"/>
                  </a:cubicBezTo>
                  <a:cubicBezTo>
                    <a:pt x="487882" y="334504"/>
                    <a:pt x="487882" y="330935"/>
                    <a:pt x="487882" y="328438"/>
                  </a:cubicBezTo>
                  <a:cubicBezTo>
                    <a:pt x="491812" y="327189"/>
                    <a:pt x="495652" y="326564"/>
                    <a:pt x="499403" y="326564"/>
                  </a:cubicBezTo>
                  <a:close/>
                  <a:moveTo>
                    <a:pt x="480107" y="326296"/>
                  </a:moveTo>
                  <a:cubicBezTo>
                    <a:pt x="480817" y="325939"/>
                    <a:pt x="481882" y="325939"/>
                    <a:pt x="482592" y="326653"/>
                  </a:cubicBezTo>
                  <a:cubicBezTo>
                    <a:pt x="483302" y="327009"/>
                    <a:pt x="483657" y="328079"/>
                    <a:pt x="483657" y="328793"/>
                  </a:cubicBezTo>
                  <a:cubicBezTo>
                    <a:pt x="483657" y="329862"/>
                    <a:pt x="483657" y="330932"/>
                    <a:pt x="483302" y="332002"/>
                  </a:cubicBezTo>
                  <a:cubicBezTo>
                    <a:pt x="482592" y="332715"/>
                    <a:pt x="481882" y="333429"/>
                    <a:pt x="481172" y="333429"/>
                  </a:cubicBezTo>
                  <a:cubicBezTo>
                    <a:pt x="480107" y="333785"/>
                    <a:pt x="479397" y="333785"/>
                    <a:pt x="478687" y="333429"/>
                  </a:cubicBezTo>
                  <a:cubicBezTo>
                    <a:pt x="477977" y="332715"/>
                    <a:pt x="477622" y="332359"/>
                    <a:pt x="477622" y="331289"/>
                  </a:cubicBezTo>
                  <a:cubicBezTo>
                    <a:pt x="477622" y="330219"/>
                    <a:pt x="477622" y="329149"/>
                    <a:pt x="478332" y="328436"/>
                  </a:cubicBezTo>
                  <a:cubicBezTo>
                    <a:pt x="478687" y="327366"/>
                    <a:pt x="479397" y="326653"/>
                    <a:pt x="480107" y="326296"/>
                  </a:cubicBezTo>
                  <a:close/>
                  <a:moveTo>
                    <a:pt x="486088" y="318903"/>
                  </a:moveTo>
                  <a:cubicBezTo>
                    <a:pt x="486809" y="318547"/>
                    <a:pt x="487530" y="318547"/>
                    <a:pt x="488251" y="318903"/>
                  </a:cubicBezTo>
                  <a:cubicBezTo>
                    <a:pt x="488971" y="319616"/>
                    <a:pt x="489332" y="320330"/>
                    <a:pt x="489692" y="321400"/>
                  </a:cubicBezTo>
                  <a:cubicBezTo>
                    <a:pt x="489692" y="322113"/>
                    <a:pt x="489332" y="323183"/>
                    <a:pt x="488971" y="324253"/>
                  </a:cubicBezTo>
                  <a:cubicBezTo>
                    <a:pt x="488611" y="324966"/>
                    <a:pt x="487890" y="325679"/>
                    <a:pt x="486809" y="326036"/>
                  </a:cubicBezTo>
                  <a:cubicBezTo>
                    <a:pt x="486088" y="326392"/>
                    <a:pt x="485367" y="326036"/>
                    <a:pt x="484646" y="325679"/>
                  </a:cubicBezTo>
                  <a:cubicBezTo>
                    <a:pt x="483925" y="325322"/>
                    <a:pt x="483565" y="324609"/>
                    <a:pt x="483205" y="323539"/>
                  </a:cubicBezTo>
                  <a:cubicBezTo>
                    <a:pt x="483205" y="322469"/>
                    <a:pt x="483565" y="321400"/>
                    <a:pt x="483925" y="320686"/>
                  </a:cubicBezTo>
                  <a:cubicBezTo>
                    <a:pt x="484286" y="319616"/>
                    <a:pt x="485007" y="319260"/>
                    <a:pt x="486088" y="318903"/>
                  </a:cubicBezTo>
                  <a:close/>
                  <a:moveTo>
                    <a:pt x="479692" y="314224"/>
                  </a:moveTo>
                  <a:cubicBezTo>
                    <a:pt x="480774" y="313869"/>
                    <a:pt x="481495" y="314224"/>
                    <a:pt x="482216" y="314578"/>
                  </a:cubicBezTo>
                  <a:cubicBezTo>
                    <a:pt x="482936" y="315286"/>
                    <a:pt x="483297" y="315640"/>
                    <a:pt x="483657" y="317057"/>
                  </a:cubicBezTo>
                  <a:cubicBezTo>
                    <a:pt x="483657" y="318120"/>
                    <a:pt x="483297" y="318829"/>
                    <a:pt x="482936" y="319537"/>
                  </a:cubicBezTo>
                  <a:cubicBezTo>
                    <a:pt x="482216" y="320600"/>
                    <a:pt x="481495" y="321308"/>
                    <a:pt x="480774" y="321308"/>
                  </a:cubicBezTo>
                  <a:cubicBezTo>
                    <a:pt x="480053" y="322017"/>
                    <a:pt x="479332" y="322017"/>
                    <a:pt x="478611" y="321308"/>
                  </a:cubicBezTo>
                  <a:cubicBezTo>
                    <a:pt x="477890" y="320954"/>
                    <a:pt x="477530" y="319891"/>
                    <a:pt x="477169" y="319183"/>
                  </a:cubicBezTo>
                  <a:cubicBezTo>
                    <a:pt x="477169" y="318120"/>
                    <a:pt x="477169" y="317057"/>
                    <a:pt x="477890" y="315995"/>
                  </a:cubicBezTo>
                  <a:cubicBezTo>
                    <a:pt x="478251" y="315286"/>
                    <a:pt x="478972" y="314578"/>
                    <a:pt x="479692" y="314224"/>
                  </a:cubicBezTo>
                  <a:close/>
                  <a:moveTo>
                    <a:pt x="456330" y="289156"/>
                  </a:moveTo>
                  <a:cubicBezTo>
                    <a:pt x="457937" y="289289"/>
                    <a:pt x="459545" y="290180"/>
                    <a:pt x="461152" y="291783"/>
                  </a:cubicBezTo>
                  <a:cubicBezTo>
                    <a:pt x="464366" y="294989"/>
                    <a:pt x="466867" y="298908"/>
                    <a:pt x="469724" y="303184"/>
                  </a:cubicBezTo>
                  <a:cubicBezTo>
                    <a:pt x="472224" y="307102"/>
                    <a:pt x="474367" y="314228"/>
                    <a:pt x="476868" y="323491"/>
                  </a:cubicBezTo>
                  <a:cubicBezTo>
                    <a:pt x="474367" y="328478"/>
                    <a:pt x="471510" y="333110"/>
                    <a:pt x="467938" y="337385"/>
                  </a:cubicBezTo>
                  <a:cubicBezTo>
                    <a:pt x="464366" y="341660"/>
                    <a:pt x="459366" y="343441"/>
                    <a:pt x="453294" y="343441"/>
                  </a:cubicBezTo>
                  <a:cubicBezTo>
                    <a:pt x="446865" y="343085"/>
                    <a:pt x="443293" y="340235"/>
                    <a:pt x="442579" y="334891"/>
                  </a:cubicBezTo>
                  <a:cubicBezTo>
                    <a:pt x="441864" y="329191"/>
                    <a:pt x="442579" y="324203"/>
                    <a:pt x="445793" y="318859"/>
                  </a:cubicBezTo>
                  <a:cubicBezTo>
                    <a:pt x="448651" y="313871"/>
                    <a:pt x="449722" y="308884"/>
                    <a:pt x="448293" y="303540"/>
                  </a:cubicBezTo>
                  <a:cubicBezTo>
                    <a:pt x="446865" y="298196"/>
                    <a:pt x="447936" y="293921"/>
                    <a:pt x="451508" y="291070"/>
                  </a:cubicBezTo>
                  <a:cubicBezTo>
                    <a:pt x="453115" y="289646"/>
                    <a:pt x="454723" y="289022"/>
                    <a:pt x="456330" y="289156"/>
                  </a:cubicBezTo>
                  <a:close/>
                  <a:moveTo>
                    <a:pt x="346271" y="286410"/>
                  </a:moveTo>
                  <a:cubicBezTo>
                    <a:pt x="349188" y="286765"/>
                    <a:pt x="350282" y="289958"/>
                    <a:pt x="348823" y="294926"/>
                  </a:cubicBezTo>
                  <a:cubicBezTo>
                    <a:pt x="347729" y="299894"/>
                    <a:pt x="347729" y="303087"/>
                    <a:pt x="348094" y="305571"/>
                  </a:cubicBezTo>
                  <a:cubicBezTo>
                    <a:pt x="346271" y="303797"/>
                    <a:pt x="345906" y="300603"/>
                    <a:pt x="346635" y="295990"/>
                  </a:cubicBezTo>
                  <a:cubicBezTo>
                    <a:pt x="347365" y="291023"/>
                    <a:pt x="347365" y="287829"/>
                    <a:pt x="346271" y="286410"/>
                  </a:cubicBezTo>
                  <a:close/>
                  <a:moveTo>
                    <a:pt x="378617" y="282950"/>
                  </a:moveTo>
                  <a:cubicBezTo>
                    <a:pt x="377630" y="283022"/>
                    <a:pt x="376961" y="283334"/>
                    <a:pt x="376604" y="283867"/>
                  </a:cubicBezTo>
                  <a:cubicBezTo>
                    <a:pt x="375176" y="286358"/>
                    <a:pt x="381243" y="289560"/>
                    <a:pt x="394091" y="294541"/>
                  </a:cubicBezTo>
                  <a:cubicBezTo>
                    <a:pt x="406225" y="298811"/>
                    <a:pt x="418359" y="302369"/>
                    <a:pt x="430850" y="305571"/>
                  </a:cubicBezTo>
                  <a:cubicBezTo>
                    <a:pt x="419430" y="300590"/>
                    <a:pt x="408010" y="295253"/>
                    <a:pt x="396232" y="289204"/>
                  </a:cubicBezTo>
                  <a:cubicBezTo>
                    <a:pt x="387400" y="284668"/>
                    <a:pt x="381578" y="282733"/>
                    <a:pt x="378617" y="282950"/>
                  </a:cubicBezTo>
                  <a:close/>
                  <a:moveTo>
                    <a:pt x="506095" y="277032"/>
                  </a:moveTo>
                  <a:cubicBezTo>
                    <a:pt x="508551" y="276943"/>
                    <a:pt x="510604" y="278011"/>
                    <a:pt x="512212" y="280325"/>
                  </a:cubicBezTo>
                  <a:cubicBezTo>
                    <a:pt x="515784" y="284953"/>
                    <a:pt x="517570" y="287445"/>
                    <a:pt x="517927" y="288156"/>
                  </a:cubicBezTo>
                  <a:cubicBezTo>
                    <a:pt x="521856" y="286021"/>
                    <a:pt x="525428" y="286377"/>
                    <a:pt x="527929" y="289937"/>
                  </a:cubicBezTo>
                  <a:cubicBezTo>
                    <a:pt x="530429" y="293140"/>
                    <a:pt x="529715" y="299192"/>
                    <a:pt x="525428" y="307735"/>
                  </a:cubicBezTo>
                  <a:cubicBezTo>
                    <a:pt x="520785" y="315923"/>
                    <a:pt x="514355" y="320551"/>
                    <a:pt x="506139" y="320907"/>
                  </a:cubicBezTo>
                  <a:cubicBezTo>
                    <a:pt x="497924" y="321262"/>
                    <a:pt x="491851" y="319483"/>
                    <a:pt x="488636" y="314855"/>
                  </a:cubicBezTo>
                  <a:cubicBezTo>
                    <a:pt x="492923" y="312007"/>
                    <a:pt x="496495" y="307379"/>
                    <a:pt x="498638" y="300972"/>
                  </a:cubicBezTo>
                  <a:cubicBezTo>
                    <a:pt x="501138" y="294564"/>
                    <a:pt x="500781" y="287445"/>
                    <a:pt x="497566" y="280681"/>
                  </a:cubicBezTo>
                  <a:cubicBezTo>
                    <a:pt x="500781" y="278367"/>
                    <a:pt x="503639" y="277121"/>
                    <a:pt x="506095" y="277032"/>
                  </a:cubicBezTo>
                  <a:close/>
                  <a:moveTo>
                    <a:pt x="487389" y="266774"/>
                  </a:moveTo>
                  <a:cubicBezTo>
                    <a:pt x="489311" y="267797"/>
                    <a:pt x="490832" y="269844"/>
                    <a:pt x="491905" y="272869"/>
                  </a:cubicBezTo>
                  <a:cubicBezTo>
                    <a:pt x="494409" y="278563"/>
                    <a:pt x="495124" y="284257"/>
                    <a:pt x="494051" y="289595"/>
                  </a:cubicBezTo>
                  <a:cubicBezTo>
                    <a:pt x="492978" y="294934"/>
                    <a:pt x="491905" y="298848"/>
                    <a:pt x="490116" y="302051"/>
                  </a:cubicBezTo>
                  <a:cubicBezTo>
                    <a:pt x="488685" y="305610"/>
                    <a:pt x="486539" y="308457"/>
                    <a:pt x="482605" y="311304"/>
                  </a:cubicBezTo>
                  <a:cubicBezTo>
                    <a:pt x="482247" y="305610"/>
                    <a:pt x="478670" y="301696"/>
                    <a:pt x="472231" y="298848"/>
                  </a:cubicBezTo>
                  <a:cubicBezTo>
                    <a:pt x="465435" y="296001"/>
                    <a:pt x="463289" y="291375"/>
                    <a:pt x="464720" y="284969"/>
                  </a:cubicBezTo>
                  <a:cubicBezTo>
                    <a:pt x="466508" y="278919"/>
                    <a:pt x="469012" y="274648"/>
                    <a:pt x="472231" y="272157"/>
                  </a:cubicBezTo>
                  <a:cubicBezTo>
                    <a:pt x="476524" y="275360"/>
                    <a:pt x="479028" y="273581"/>
                    <a:pt x="480458" y="266819"/>
                  </a:cubicBezTo>
                  <a:cubicBezTo>
                    <a:pt x="483141" y="265751"/>
                    <a:pt x="485466" y="265751"/>
                    <a:pt x="487389" y="266774"/>
                  </a:cubicBezTo>
                  <a:close/>
                  <a:moveTo>
                    <a:pt x="90440" y="168106"/>
                  </a:moveTo>
                  <a:lnTo>
                    <a:pt x="90446" y="168658"/>
                  </a:lnTo>
                  <a:cubicBezTo>
                    <a:pt x="99367" y="215740"/>
                    <a:pt x="147895" y="240351"/>
                    <a:pt x="192854" y="232148"/>
                  </a:cubicBezTo>
                  <a:lnTo>
                    <a:pt x="201829" y="229593"/>
                  </a:lnTo>
                  <a:lnTo>
                    <a:pt x="200125" y="232638"/>
                  </a:lnTo>
                  <a:lnTo>
                    <a:pt x="199891" y="232952"/>
                  </a:lnTo>
                  <a:lnTo>
                    <a:pt x="185450" y="235982"/>
                  </a:lnTo>
                  <a:cubicBezTo>
                    <a:pt x="168501" y="237676"/>
                    <a:pt x="151284" y="235536"/>
                    <a:pt x="135406" y="228224"/>
                  </a:cubicBezTo>
                  <a:cubicBezTo>
                    <a:pt x="121133" y="221625"/>
                    <a:pt x="108912" y="211638"/>
                    <a:pt x="100214" y="199288"/>
                  </a:cubicBezTo>
                  <a:lnTo>
                    <a:pt x="90162" y="168443"/>
                  </a:lnTo>
                  <a:close/>
                  <a:moveTo>
                    <a:pt x="170605" y="96951"/>
                  </a:moveTo>
                  <a:lnTo>
                    <a:pt x="196172" y="111427"/>
                  </a:lnTo>
                  <a:cubicBezTo>
                    <a:pt x="223987" y="138295"/>
                    <a:pt x="231481" y="184174"/>
                    <a:pt x="212480" y="220020"/>
                  </a:cubicBezTo>
                  <a:lnTo>
                    <a:pt x="207315" y="228032"/>
                  </a:lnTo>
                  <a:lnTo>
                    <a:pt x="201829" y="229593"/>
                  </a:lnTo>
                  <a:lnTo>
                    <a:pt x="211891" y="211618"/>
                  </a:lnTo>
                  <a:cubicBezTo>
                    <a:pt x="221540" y="190031"/>
                    <a:pt x="224032" y="166607"/>
                    <a:pt x="212123" y="140123"/>
                  </a:cubicBezTo>
                  <a:cubicBezTo>
                    <a:pt x="205522" y="125499"/>
                    <a:pt x="193925" y="111945"/>
                    <a:pt x="179830" y="103207"/>
                  </a:cubicBezTo>
                  <a:lnTo>
                    <a:pt x="168489" y="98696"/>
                  </a:lnTo>
                  <a:close/>
                  <a:moveTo>
                    <a:pt x="342770" y="0"/>
                  </a:moveTo>
                  <a:lnTo>
                    <a:pt x="337350" y="46905"/>
                  </a:lnTo>
                  <a:cubicBezTo>
                    <a:pt x="331860" y="72950"/>
                    <a:pt x="324246" y="98308"/>
                    <a:pt x="315306" y="123299"/>
                  </a:cubicBezTo>
                  <a:lnTo>
                    <a:pt x="306952" y="145052"/>
                  </a:lnTo>
                  <a:lnTo>
                    <a:pt x="307017" y="145490"/>
                  </a:lnTo>
                  <a:cubicBezTo>
                    <a:pt x="299163" y="176876"/>
                    <a:pt x="291308" y="212898"/>
                    <a:pt x="310231" y="242500"/>
                  </a:cubicBezTo>
                  <a:cubicBezTo>
                    <a:pt x="317371" y="253199"/>
                    <a:pt x="326297" y="262829"/>
                    <a:pt x="337365" y="269606"/>
                  </a:cubicBezTo>
                  <a:lnTo>
                    <a:pt x="352494" y="277184"/>
                  </a:lnTo>
                  <a:lnTo>
                    <a:pt x="353154" y="276125"/>
                  </a:lnTo>
                  <a:cubicBezTo>
                    <a:pt x="359294" y="268399"/>
                    <a:pt x="366634" y="265128"/>
                    <a:pt x="375176" y="266463"/>
                  </a:cubicBezTo>
                  <a:cubicBezTo>
                    <a:pt x="371617" y="266819"/>
                    <a:pt x="367969" y="268510"/>
                    <a:pt x="364232" y="271536"/>
                  </a:cubicBezTo>
                  <a:lnTo>
                    <a:pt x="359844" y="275822"/>
                  </a:lnTo>
                  <a:lnTo>
                    <a:pt x="365938" y="273182"/>
                  </a:lnTo>
                  <a:cubicBezTo>
                    <a:pt x="372491" y="272245"/>
                    <a:pt x="380695" y="274387"/>
                    <a:pt x="390503" y="279564"/>
                  </a:cubicBezTo>
                  <a:cubicBezTo>
                    <a:pt x="408693" y="289561"/>
                    <a:pt x="427240" y="299558"/>
                    <a:pt x="445787" y="309198"/>
                  </a:cubicBezTo>
                  <a:cubicBezTo>
                    <a:pt x="442934" y="308127"/>
                    <a:pt x="440080" y="308127"/>
                    <a:pt x="437227" y="310269"/>
                  </a:cubicBezTo>
                  <a:lnTo>
                    <a:pt x="443290" y="315982"/>
                  </a:lnTo>
                  <a:cubicBezTo>
                    <a:pt x="422603" y="314911"/>
                    <a:pt x="401917" y="313125"/>
                    <a:pt x="380873" y="311340"/>
                  </a:cubicBezTo>
                  <a:cubicBezTo>
                    <a:pt x="369816" y="310269"/>
                    <a:pt x="361791" y="307502"/>
                    <a:pt x="356842" y="303128"/>
                  </a:cubicBezTo>
                  <a:lnTo>
                    <a:pt x="356198" y="302150"/>
                  </a:lnTo>
                  <a:lnTo>
                    <a:pt x="357380" y="306023"/>
                  </a:lnTo>
                  <a:cubicBezTo>
                    <a:pt x="359783" y="311763"/>
                    <a:pt x="363075" y="316124"/>
                    <a:pt x="367346" y="319150"/>
                  </a:cubicBezTo>
                  <a:cubicBezTo>
                    <a:pt x="356313" y="315590"/>
                    <a:pt x="350618" y="308827"/>
                    <a:pt x="350618" y="298859"/>
                  </a:cubicBezTo>
                  <a:cubicBezTo>
                    <a:pt x="350618" y="288891"/>
                    <a:pt x="349550" y="284619"/>
                    <a:pt x="347415" y="285331"/>
                  </a:cubicBezTo>
                  <a:lnTo>
                    <a:pt x="347665" y="284930"/>
                  </a:lnTo>
                  <a:lnTo>
                    <a:pt x="347106" y="284730"/>
                  </a:lnTo>
                  <a:cubicBezTo>
                    <a:pt x="328261" y="276271"/>
                    <a:pt x="310320" y="258282"/>
                    <a:pt x="302019" y="242500"/>
                  </a:cubicBezTo>
                  <a:cubicBezTo>
                    <a:pt x="294164" y="227342"/>
                    <a:pt x="291129" y="210490"/>
                    <a:pt x="291665" y="193549"/>
                  </a:cubicBezTo>
                  <a:lnTo>
                    <a:pt x="293767" y="177569"/>
                  </a:lnTo>
                  <a:lnTo>
                    <a:pt x="285303" y="197485"/>
                  </a:lnTo>
                  <a:cubicBezTo>
                    <a:pt x="274506" y="222058"/>
                    <a:pt x="263181" y="246581"/>
                    <a:pt x="252122" y="271371"/>
                  </a:cubicBezTo>
                  <a:cubicBezTo>
                    <a:pt x="231834" y="316180"/>
                    <a:pt x="206530" y="368514"/>
                    <a:pt x="196849" y="421056"/>
                  </a:cubicBezTo>
                  <a:lnTo>
                    <a:pt x="193365" y="450169"/>
                  </a:lnTo>
                  <a:lnTo>
                    <a:pt x="194282" y="450438"/>
                  </a:lnTo>
                  <a:cubicBezTo>
                    <a:pt x="232105" y="458284"/>
                    <a:pt x="269571" y="439024"/>
                    <a:pt x="292051" y="408706"/>
                  </a:cubicBezTo>
                  <a:cubicBezTo>
                    <a:pt x="304897" y="391585"/>
                    <a:pt x="313104" y="361267"/>
                    <a:pt x="286342" y="351993"/>
                  </a:cubicBezTo>
                  <a:cubicBezTo>
                    <a:pt x="257796" y="342006"/>
                    <a:pt x="255298" y="372681"/>
                    <a:pt x="262078" y="391941"/>
                  </a:cubicBezTo>
                  <a:cubicBezTo>
                    <a:pt x="262792" y="393725"/>
                    <a:pt x="259937" y="394795"/>
                    <a:pt x="259223" y="393012"/>
                  </a:cubicBezTo>
                  <a:cubicBezTo>
                    <a:pt x="254585" y="380171"/>
                    <a:pt x="251017" y="363407"/>
                    <a:pt x="261721" y="352706"/>
                  </a:cubicBezTo>
                  <a:cubicBezTo>
                    <a:pt x="268501" y="345573"/>
                    <a:pt x="280633" y="345573"/>
                    <a:pt x="289197" y="349496"/>
                  </a:cubicBezTo>
                  <a:cubicBezTo>
                    <a:pt x="325236" y="366617"/>
                    <a:pt x="300972" y="407279"/>
                    <a:pt x="280990" y="426183"/>
                  </a:cubicBezTo>
                  <a:cubicBezTo>
                    <a:pt x="258911" y="447361"/>
                    <a:pt x="229585" y="458368"/>
                    <a:pt x="201374" y="455198"/>
                  </a:cubicBezTo>
                  <a:lnTo>
                    <a:pt x="193107" y="453402"/>
                  </a:lnTo>
                  <a:lnTo>
                    <a:pt x="194052" y="483739"/>
                  </a:lnTo>
                  <a:cubicBezTo>
                    <a:pt x="195276" y="494047"/>
                    <a:pt x="197456" y="504246"/>
                    <a:pt x="200755" y="514278"/>
                  </a:cubicBezTo>
                  <a:cubicBezTo>
                    <a:pt x="221088" y="574559"/>
                    <a:pt x="298852" y="638407"/>
                    <a:pt x="364131" y="600597"/>
                  </a:cubicBezTo>
                  <a:cubicBezTo>
                    <a:pt x="391242" y="584547"/>
                    <a:pt x="405154" y="555654"/>
                    <a:pt x="405154" y="524266"/>
                  </a:cubicBezTo>
                  <a:cubicBezTo>
                    <a:pt x="405154" y="495373"/>
                    <a:pt x="398733" y="461488"/>
                    <a:pt x="372692" y="444366"/>
                  </a:cubicBezTo>
                  <a:cubicBezTo>
                    <a:pt x="343665" y="425016"/>
                    <a:pt x="288691" y="434613"/>
                    <a:pt x="284721" y="471007"/>
                  </a:cubicBezTo>
                  <a:lnTo>
                    <a:pt x="284681" y="478970"/>
                  </a:lnTo>
                  <a:lnTo>
                    <a:pt x="286889" y="477668"/>
                  </a:lnTo>
                  <a:cubicBezTo>
                    <a:pt x="289876" y="476287"/>
                    <a:pt x="292700" y="475382"/>
                    <a:pt x="295356" y="474957"/>
                  </a:cubicBezTo>
                  <a:cubicBezTo>
                    <a:pt x="300670" y="474107"/>
                    <a:pt x="305314" y="475181"/>
                    <a:pt x="309243" y="478221"/>
                  </a:cubicBezTo>
                  <a:cubicBezTo>
                    <a:pt x="306385" y="477148"/>
                    <a:pt x="302634" y="477148"/>
                    <a:pt x="298080" y="478221"/>
                  </a:cubicBezTo>
                  <a:lnTo>
                    <a:pt x="292297" y="480103"/>
                  </a:lnTo>
                  <a:lnTo>
                    <a:pt x="296197" y="479966"/>
                  </a:lnTo>
                  <a:cubicBezTo>
                    <a:pt x="302479" y="481108"/>
                    <a:pt x="308259" y="486365"/>
                    <a:pt x="313476" y="495798"/>
                  </a:cubicBezTo>
                  <a:cubicBezTo>
                    <a:pt x="322037" y="511142"/>
                    <a:pt x="330954" y="526842"/>
                    <a:pt x="339871" y="542542"/>
                  </a:cubicBezTo>
                  <a:cubicBezTo>
                    <a:pt x="338444" y="540045"/>
                    <a:pt x="335947" y="538974"/>
                    <a:pt x="332737" y="539688"/>
                  </a:cubicBezTo>
                  <a:lnTo>
                    <a:pt x="334164" y="546824"/>
                  </a:lnTo>
                  <a:cubicBezTo>
                    <a:pt x="319183" y="537904"/>
                    <a:pt x="303845" y="528269"/>
                    <a:pt x="289221" y="518278"/>
                  </a:cubicBezTo>
                  <a:cubicBezTo>
                    <a:pt x="281374" y="512926"/>
                    <a:pt x="276648" y="507484"/>
                    <a:pt x="275176" y="501909"/>
                  </a:cubicBezTo>
                  <a:lnTo>
                    <a:pt x="275213" y="500676"/>
                  </a:lnTo>
                  <a:lnTo>
                    <a:pt x="274058" y="504294"/>
                  </a:lnTo>
                  <a:cubicBezTo>
                    <a:pt x="272808" y="510063"/>
                    <a:pt x="272986" y="515071"/>
                    <a:pt x="274594" y="519364"/>
                  </a:cubicBezTo>
                  <a:cubicBezTo>
                    <a:pt x="267807" y="511851"/>
                    <a:pt x="267450" y="503981"/>
                    <a:pt x="272451" y="496110"/>
                  </a:cubicBezTo>
                  <a:cubicBezTo>
                    <a:pt x="273879" y="493963"/>
                    <a:pt x="275040" y="492085"/>
                    <a:pt x="275945" y="490475"/>
                  </a:cubicBezTo>
                  <a:lnTo>
                    <a:pt x="277645" y="486971"/>
                  </a:lnTo>
                  <a:lnTo>
                    <a:pt x="276184" y="475340"/>
                  </a:lnTo>
                  <a:cubicBezTo>
                    <a:pt x="277276" y="440326"/>
                    <a:pt x="316331" y="418283"/>
                    <a:pt x="351289" y="425462"/>
                  </a:cubicBezTo>
                  <a:cubicBezTo>
                    <a:pt x="395433" y="434558"/>
                    <a:pt x="416502" y="478966"/>
                    <a:pt x="416151" y="521668"/>
                  </a:cubicBezTo>
                  <a:lnTo>
                    <a:pt x="416127" y="521917"/>
                  </a:lnTo>
                  <a:lnTo>
                    <a:pt x="417647" y="517026"/>
                  </a:lnTo>
                  <a:cubicBezTo>
                    <a:pt x="427112" y="491951"/>
                    <a:pt x="446111" y="468080"/>
                    <a:pt x="468320" y="456846"/>
                  </a:cubicBezTo>
                  <a:cubicBezTo>
                    <a:pt x="486828" y="447262"/>
                    <a:pt x="506729" y="449240"/>
                    <a:pt x="520794" y="460256"/>
                  </a:cubicBezTo>
                  <a:lnTo>
                    <a:pt x="525055" y="464512"/>
                  </a:lnTo>
                  <a:lnTo>
                    <a:pt x="522780" y="465942"/>
                  </a:lnTo>
                  <a:lnTo>
                    <a:pt x="521590" y="464602"/>
                  </a:lnTo>
                  <a:cubicBezTo>
                    <a:pt x="519255" y="462507"/>
                    <a:pt x="516707" y="460724"/>
                    <a:pt x="513987" y="459342"/>
                  </a:cubicBezTo>
                  <a:cubicBezTo>
                    <a:pt x="497576" y="450427"/>
                    <a:pt x="479380" y="452923"/>
                    <a:pt x="464039" y="463622"/>
                  </a:cubicBezTo>
                  <a:cubicBezTo>
                    <a:pt x="442498" y="478912"/>
                    <a:pt x="422870" y="504578"/>
                    <a:pt x="416149" y="531301"/>
                  </a:cubicBezTo>
                  <a:lnTo>
                    <a:pt x="414297" y="541639"/>
                  </a:lnTo>
                  <a:lnTo>
                    <a:pt x="414198" y="542706"/>
                  </a:lnTo>
                  <a:cubicBezTo>
                    <a:pt x="412957" y="549557"/>
                    <a:pt x="411129" y="556189"/>
                    <a:pt x="408721" y="562431"/>
                  </a:cubicBezTo>
                  <a:cubicBezTo>
                    <a:pt x="406313" y="568718"/>
                    <a:pt x="403365" y="574492"/>
                    <a:pt x="399953" y="579754"/>
                  </a:cubicBezTo>
                  <a:lnTo>
                    <a:pt x="391252" y="590491"/>
                  </a:lnTo>
                  <a:lnTo>
                    <a:pt x="403444" y="587364"/>
                  </a:lnTo>
                  <a:cubicBezTo>
                    <a:pt x="414884" y="585967"/>
                    <a:pt x="426675" y="586616"/>
                    <a:pt x="436296" y="589198"/>
                  </a:cubicBezTo>
                  <a:lnTo>
                    <a:pt x="444813" y="592316"/>
                  </a:lnTo>
                  <a:lnTo>
                    <a:pt x="449240" y="587770"/>
                  </a:lnTo>
                  <a:cubicBezTo>
                    <a:pt x="451962" y="585981"/>
                    <a:pt x="454853" y="585025"/>
                    <a:pt x="457932" y="584884"/>
                  </a:cubicBezTo>
                  <a:cubicBezTo>
                    <a:pt x="459984" y="584789"/>
                    <a:pt x="462120" y="585056"/>
                    <a:pt x="464345" y="585680"/>
                  </a:cubicBezTo>
                  <a:cubicBezTo>
                    <a:pt x="461675" y="585501"/>
                    <a:pt x="458738" y="586214"/>
                    <a:pt x="455624" y="587861"/>
                  </a:cubicBezTo>
                  <a:lnTo>
                    <a:pt x="452344" y="590472"/>
                  </a:lnTo>
                  <a:lnTo>
                    <a:pt x="456722" y="589473"/>
                  </a:lnTo>
                  <a:cubicBezTo>
                    <a:pt x="461805" y="589606"/>
                    <a:pt x="467958" y="592103"/>
                    <a:pt x="475091" y="597098"/>
                  </a:cubicBezTo>
                  <a:cubicBezTo>
                    <a:pt x="488289" y="606373"/>
                    <a:pt x="501486" y="615648"/>
                    <a:pt x="515040" y="625279"/>
                  </a:cubicBezTo>
                  <a:cubicBezTo>
                    <a:pt x="512900" y="623495"/>
                    <a:pt x="510760" y="623495"/>
                    <a:pt x="508263" y="624566"/>
                  </a:cubicBezTo>
                  <a:lnTo>
                    <a:pt x="512543" y="629203"/>
                  </a:lnTo>
                  <a:cubicBezTo>
                    <a:pt x="496849" y="625993"/>
                    <a:pt x="480798" y="622069"/>
                    <a:pt x="465461" y="618145"/>
                  </a:cubicBezTo>
                  <a:cubicBezTo>
                    <a:pt x="456900" y="616005"/>
                    <a:pt x="450926" y="613061"/>
                    <a:pt x="447493" y="609360"/>
                  </a:cubicBezTo>
                  <a:lnTo>
                    <a:pt x="447412" y="609208"/>
                  </a:lnTo>
                  <a:lnTo>
                    <a:pt x="447658" y="611328"/>
                  </a:lnTo>
                  <a:cubicBezTo>
                    <a:pt x="449038" y="615692"/>
                    <a:pt x="451174" y="619165"/>
                    <a:pt x="454022" y="621659"/>
                  </a:cubicBezTo>
                  <a:cubicBezTo>
                    <a:pt x="446190" y="617740"/>
                    <a:pt x="442274" y="612397"/>
                    <a:pt x="442986" y="605629"/>
                  </a:cubicBezTo>
                  <a:cubicBezTo>
                    <a:pt x="443342" y="602066"/>
                    <a:pt x="443431" y="599484"/>
                    <a:pt x="443209" y="597836"/>
                  </a:cubicBezTo>
                  <a:lnTo>
                    <a:pt x="442171" y="596461"/>
                  </a:lnTo>
                  <a:lnTo>
                    <a:pt x="440982" y="596131"/>
                  </a:lnTo>
                  <a:lnTo>
                    <a:pt x="442749" y="598146"/>
                  </a:lnTo>
                  <a:cubicBezTo>
                    <a:pt x="442927" y="599214"/>
                    <a:pt x="442660" y="600637"/>
                    <a:pt x="441946" y="602417"/>
                  </a:cubicBezTo>
                  <a:cubicBezTo>
                    <a:pt x="440877" y="605620"/>
                    <a:pt x="440520" y="608111"/>
                    <a:pt x="440520" y="609891"/>
                  </a:cubicBezTo>
                  <a:cubicBezTo>
                    <a:pt x="439450" y="608467"/>
                    <a:pt x="439450" y="605976"/>
                    <a:pt x="440163" y="602773"/>
                  </a:cubicBezTo>
                  <a:cubicBezTo>
                    <a:pt x="440698" y="601171"/>
                    <a:pt x="441055" y="599747"/>
                    <a:pt x="441189" y="598591"/>
                  </a:cubicBezTo>
                  <a:lnTo>
                    <a:pt x="440888" y="596104"/>
                  </a:lnTo>
                  <a:lnTo>
                    <a:pt x="431759" y="593569"/>
                  </a:lnTo>
                  <a:cubicBezTo>
                    <a:pt x="420369" y="591556"/>
                    <a:pt x="408528" y="592688"/>
                    <a:pt x="397289" y="595615"/>
                  </a:cubicBezTo>
                  <a:lnTo>
                    <a:pt x="384622" y="600473"/>
                  </a:lnTo>
                  <a:lnTo>
                    <a:pt x="389506" y="603070"/>
                  </a:lnTo>
                  <a:cubicBezTo>
                    <a:pt x="397183" y="606072"/>
                    <a:pt x="404356" y="605872"/>
                    <a:pt x="413742" y="606673"/>
                  </a:cubicBezTo>
                  <a:cubicBezTo>
                    <a:pt x="418033" y="607028"/>
                    <a:pt x="423039" y="608095"/>
                    <a:pt x="426258" y="611297"/>
                  </a:cubicBezTo>
                  <a:cubicBezTo>
                    <a:pt x="430548" y="615211"/>
                    <a:pt x="425543" y="621259"/>
                    <a:pt x="421967" y="624816"/>
                  </a:cubicBezTo>
                  <a:lnTo>
                    <a:pt x="420618" y="623250"/>
                  </a:lnTo>
                  <a:lnTo>
                    <a:pt x="423442" y="618279"/>
                  </a:lnTo>
                  <a:cubicBezTo>
                    <a:pt x="424202" y="616278"/>
                    <a:pt x="424291" y="614321"/>
                    <a:pt x="422324" y="613432"/>
                  </a:cubicBezTo>
                  <a:cubicBezTo>
                    <a:pt x="420179" y="612365"/>
                    <a:pt x="418033" y="612009"/>
                    <a:pt x="415888" y="611653"/>
                  </a:cubicBezTo>
                  <a:cubicBezTo>
                    <a:pt x="410524" y="610941"/>
                    <a:pt x="405161" y="611297"/>
                    <a:pt x="399797" y="611653"/>
                  </a:cubicBezTo>
                  <a:cubicBezTo>
                    <a:pt x="396177" y="611787"/>
                    <a:pt x="392456" y="611870"/>
                    <a:pt x="388785" y="611603"/>
                  </a:cubicBezTo>
                  <a:lnTo>
                    <a:pt x="383982" y="610638"/>
                  </a:lnTo>
                  <a:lnTo>
                    <a:pt x="388741" y="614498"/>
                  </a:lnTo>
                  <a:cubicBezTo>
                    <a:pt x="398314" y="624742"/>
                    <a:pt x="402746" y="642362"/>
                    <a:pt x="402300" y="654832"/>
                  </a:cubicBezTo>
                  <a:cubicBezTo>
                    <a:pt x="401587" y="688325"/>
                    <a:pt x="369827" y="694382"/>
                    <a:pt x="342707" y="686187"/>
                  </a:cubicBezTo>
                  <a:cubicBezTo>
                    <a:pt x="325579" y="680843"/>
                    <a:pt x="310234" y="669085"/>
                    <a:pt x="310591" y="649488"/>
                  </a:cubicBezTo>
                  <a:cubicBezTo>
                    <a:pt x="310591" y="638532"/>
                    <a:pt x="315208" y="627375"/>
                    <a:pt x="324140" y="621429"/>
                  </a:cubicBezTo>
                  <a:lnTo>
                    <a:pt x="328175" y="619868"/>
                  </a:lnTo>
                  <a:lnTo>
                    <a:pt x="323694" y="620366"/>
                  </a:lnTo>
                  <a:cubicBezTo>
                    <a:pt x="311471" y="620683"/>
                    <a:pt x="298941" y="618967"/>
                    <a:pt x="286724" y="615222"/>
                  </a:cubicBezTo>
                  <a:cubicBezTo>
                    <a:pt x="261174" y="607196"/>
                    <a:pt x="239788" y="592299"/>
                    <a:pt x="223242" y="573200"/>
                  </a:cubicBezTo>
                  <a:lnTo>
                    <a:pt x="222690" y="572445"/>
                  </a:lnTo>
                  <a:lnTo>
                    <a:pt x="225510" y="581644"/>
                  </a:lnTo>
                  <a:cubicBezTo>
                    <a:pt x="227205" y="592261"/>
                    <a:pt x="225778" y="603146"/>
                    <a:pt x="219712" y="610997"/>
                  </a:cubicBezTo>
                  <a:cubicBezTo>
                    <a:pt x="208206" y="625450"/>
                    <a:pt x="188271" y="631874"/>
                    <a:pt x="170142" y="628612"/>
                  </a:cubicBezTo>
                  <a:lnTo>
                    <a:pt x="157026" y="623600"/>
                  </a:lnTo>
                  <a:lnTo>
                    <a:pt x="159701" y="620815"/>
                  </a:lnTo>
                  <a:lnTo>
                    <a:pt x="160576" y="621329"/>
                  </a:lnTo>
                  <a:cubicBezTo>
                    <a:pt x="164858" y="623086"/>
                    <a:pt x="169317" y="624201"/>
                    <a:pt x="173688" y="624558"/>
                  </a:cubicBezTo>
                  <a:cubicBezTo>
                    <a:pt x="193667" y="626342"/>
                    <a:pt x="219712" y="617777"/>
                    <a:pt x="221496" y="593867"/>
                  </a:cubicBezTo>
                  <a:cubicBezTo>
                    <a:pt x="222210" y="581019"/>
                    <a:pt x="218999" y="566387"/>
                    <a:pt x="210079" y="556395"/>
                  </a:cubicBezTo>
                  <a:lnTo>
                    <a:pt x="210163" y="555302"/>
                  </a:lnTo>
                  <a:lnTo>
                    <a:pt x="208335" y="552801"/>
                  </a:lnTo>
                  <a:cubicBezTo>
                    <a:pt x="190678" y="523998"/>
                    <a:pt x="182028" y="489309"/>
                    <a:pt x="183990" y="455067"/>
                  </a:cubicBezTo>
                  <a:lnTo>
                    <a:pt x="184388" y="451447"/>
                  </a:lnTo>
                  <a:lnTo>
                    <a:pt x="168591" y="444334"/>
                  </a:lnTo>
                  <a:cubicBezTo>
                    <a:pt x="163394" y="441303"/>
                    <a:pt x="158376" y="437642"/>
                    <a:pt x="153604" y="433317"/>
                  </a:cubicBezTo>
                  <a:cubicBezTo>
                    <a:pt x="118992" y="401929"/>
                    <a:pt x="109358" y="349140"/>
                    <a:pt x="137547" y="309905"/>
                  </a:cubicBezTo>
                  <a:cubicBezTo>
                    <a:pt x="150928" y="291045"/>
                    <a:pt x="169226" y="272386"/>
                    <a:pt x="185197" y="252705"/>
                  </a:cubicBezTo>
                  <a:lnTo>
                    <a:pt x="199891" y="232952"/>
                  </a:lnTo>
                  <a:lnTo>
                    <a:pt x="204808" y="231920"/>
                  </a:lnTo>
                  <a:lnTo>
                    <a:pt x="199888" y="239552"/>
                  </a:lnTo>
                  <a:cubicBezTo>
                    <a:pt x="166466" y="284363"/>
                    <a:pt x="109447" y="324974"/>
                    <a:pt x="127556" y="385521"/>
                  </a:cubicBezTo>
                  <a:cubicBezTo>
                    <a:pt x="135674" y="412674"/>
                    <a:pt x="155812" y="436822"/>
                    <a:pt x="182472" y="446975"/>
                  </a:cubicBezTo>
                  <a:lnTo>
                    <a:pt x="184805" y="447659"/>
                  </a:lnTo>
                  <a:lnTo>
                    <a:pt x="187350" y="424535"/>
                  </a:lnTo>
                  <a:cubicBezTo>
                    <a:pt x="198777" y="353828"/>
                    <a:pt x="233930" y="286843"/>
                    <a:pt x="263894" y="222861"/>
                  </a:cubicBezTo>
                  <a:lnTo>
                    <a:pt x="288058" y="168616"/>
                  </a:lnTo>
                  <a:lnTo>
                    <a:pt x="278755" y="181848"/>
                  </a:lnTo>
                  <a:cubicBezTo>
                    <a:pt x="266471" y="197494"/>
                    <a:pt x="251686" y="210970"/>
                    <a:pt x="233889" y="220734"/>
                  </a:cubicBezTo>
                  <a:cubicBezTo>
                    <a:pt x="226485" y="224746"/>
                    <a:pt x="218613" y="228135"/>
                    <a:pt x="210473" y="230732"/>
                  </a:cubicBezTo>
                  <a:lnTo>
                    <a:pt x="204808" y="231920"/>
                  </a:lnTo>
                  <a:lnTo>
                    <a:pt x="207315" y="228032"/>
                  </a:lnTo>
                  <a:lnTo>
                    <a:pt x="217308" y="225188"/>
                  </a:lnTo>
                  <a:cubicBezTo>
                    <a:pt x="248106" y="212844"/>
                    <a:pt x="271768" y="188840"/>
                    <a:pt x="289364" y="160400"/>
                  </a:cubicBezTo>
                  <a:lnTo>
                    <a:pt x="298023" y="144591"/>
                  </a:lnTo>
                  <a:lnTo>
                    <a:pt x="303836" y="130103"/>
                  </a:lnTo>
                  <a:cubicBezTo>
                    <a:pt x="313782" y="103981"/>
                    <a:pt x="322413" y="77468"/>
                    <a:pt x="328835" y="50323"/>
                  </a:cubicBezTo>
                  <a:lnTo>
                    <a:pt x="335600" y="2225"/>
                  </a:ln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 name="Group 667"/>
          <p:cNvGrpSpPr>
            <a:grpSpLocks noChangeAspect="1"/>
          </p:cNvGrpSpPr>
          <p:nvPr userDrawn="1"/>
        </p:nvGrpSpPr>
        <p:grpSpPr bwMode="auto">
          <a:xfrm rot="16200000">
            <a:off x="-687916" y="2080948"/>
            <a:ext cx="2357438" cy="981605"/>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5"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6"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8"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0"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15" name="Group 667"/>
          <p:cNvGrpSpPr>
            <a:grpSpLocks noChangeAspect="1"/>
          </p:cNvGrpSpPr>
          <p:nvPr userDrawn="1"/>
        </p:nvGrpSpPr>
        <p:grpSpPr bwMode="auto">
          <a:xfrm rot="5400000" flipH="1">
            <a:off x="7474473" y="2080939"/>
            <a:ext cx="2357444" cy="981611"/>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2"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8350603" y="4014788"/>
            <a:ext cx="793397" cy="1128712"/>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7386638" y="4612909"/>
            <a:ext cx="978297" cy="530591"/>
          </a:xfrm>
          <a:prstGeom prst="rect">
            <a:avLst/>
          </a:prstGeom>
        </p:spPr>
      </p:pic>
      <p:sp>
        <p:nvSpPr>
          <p:cNvPr id="32" name="文本框 31"/>
          <p:cNvSpPr txBox="1"/>
          <p:nvPr userDrawn="1"/>
        </p:nvSpPr>
        <p:spPr>
          <a:xfrm>
            <a:off x="3127063" y="1792579"/>
            <a:ext cx="692497" cy="830997"/>
          </a:xfrm>
          <a:prstGeom prst="rect">
            <a:avLst/>
          </a:prstGeom>
          <a:noFill/>
        </p:spPr>
        <p:txBody>
          <a:bodyPr wrap="none" lIns="0" tIns="0" rIns="0" bIns="0" rtlCol="0" anchor="ctr">
            <a:spAutoFit/>
          </a:bodyPr>
          <a:lstStyle/>
          <a:p>
            <a:pPr algn="ctr"/>
            <a:r>
              <a:rPr lang="zh-CN" altLang="en-US" sz="5400" dirty="0">
                <a:solidFill>
                  <a:srgbClr val="004DA1"/>
                </a:solidFill>
                <a:latin typeface="李旭科书法" panose="02000603000000000000" pitchFamily="2" charset="-122"/>
                <a:ea typeface="李旭科书法" panose="02000603000000000000" pitchFamily="2" charset="-122"/>
              </a:rPr>
              <a:t>叁</a:t>
            </a:r>
            <a:endParaRPr lang="en-US" altLang="zh-CN" sz="5400" dirty="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4321232" y="3490774"/>
            <a:ext cx="717947" cy="251222"/>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zh-CN" altLang="en-US" sz="1013"/>
          </a:p>
        </p:txBody>
      </p:sp>
      <p:sp>
        <p:nvSpPr>
          <p:cNvPr id="39" name="文本占位符 37"/>
          <p:cNvSpPr>
            <a:spLocks noGrp="1"/>
          </p:cNvSpPr>
          <p:nvPr>
            <p:ph type="body" sz="quarter" idx="10"/>
          </p:nvPr>
        </p:nvSpPr>
        <p:spPr>
          <a:xfrm>
            <a:off x="1443891" y="3121782"/>
            <a:ext cx="4058841" cy="620215"/>
          </a:xfrm>
          <a:prstGeom prst="rect">
            <a:avLst/>
          </a:prstGeom>
        </p:spPr>
        <p:txBody>
          <a:bodyPr anchor="ctr"/>
          <a:lstStyle>
            <a:lvl1pPr marL="0" indent="0" algn="ctr">
              <a:lnSpc>
                <a:spcPct val="100000"/>
              </a:lnSpc>
              <a:spcBef>
                <a:spcPts val="0"/>
              </a:spcBef>
              <a:buNone/>
              <a:defRPr sz="33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535658721"/>
      </p:ext>
    </p:extLst>
  </p:cSld>
  <p:clrMapOvr>
    <a:masterClrMapping/>
  </p:clrMapOvr>
  <mc:AlternateContent xmlns:mc="http://schemas.openxmlformats.org/markup-compatibility/2006" xmlns:p14="http://schemas.microsoft.com/office/powerpoint/2010/main">
    <mc:Choice Requires="p14">
      <p:transition p14:dur="0" advTm="6000"/>
    </mc:Choice>
    <mc:Fallback xmlns="">
      <p:transition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grpId="0" nodeType="withEffect">
                                  <p:stCondLst>
                                    <p:cond delay="50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1000"/>
                                        <p:tgtEl>
                                          <p:spTgt spid="32"/>
                                        </p:tgtEl>
                                      </p:cBhvr>
                                    </p:animEffect>
                                  </p:childTnLst>
                                </p:cTn>
                              </p:par>
                              <p:par>
                                <p:cTn id="16" presetID="10" presetClass="entr" presetSubtype="0" fill="hold" nodeType="withEffect">
                                  <p:stCondLst>
                                    <p:cond delay="500"/>
                                  </p:stCondLst>
                                  <p:childTnLst>
                                    <p:set>
                                      <p:cBhvr>
                                        <p:cTn id="17" dur="1" fill="hold">
                                          <p:stCondLst>
                                            <p:cond delay="0"/>
                                          </p:stCondLst>
                                        </p:cTn>
                                        <p:tgtEl>
                                          <p:spTgt spid="35"/>
                                        </p:tgtEl>
                                        <p:attrNameLst>
                                          <p:attrName>style.visibility</p:attrName>
                                        </p:attrNameLst>
                                      </p:cBhvr>
                                      <p:to>
                                        <p:strVal val="visible"/>
                                      </p:to>
                                    </p:set>
                                    <p:animEffect transition="in" filter="fade">
                                      <p:cBhvr>
                                        <p:cTn id="18" dur="1000"/>
                                        <p:tgtEl>
                                          <p:spTgt spid="35"/>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9">
                                            <p:txEl>
                                              <p:pRg st="0" end="0"/>
                                            </p:txEl>
                                          </p:spTgt>
                                        </p:tgtEl>
                                        <p:attrNameLst>
                                          <p:attrName>style.visibility</p:attrName>
                                        </p:attrNameLst>
                                      </p:cBhvr>
                                      <p:to>
                                        <p:strVal val="visible"/>
                                      </p:to>
                                    </p:set>
                                    <p:animEffect transition="in" filter="barn(outVertical)">
                                      <p:cBhvr>
                                        <p:cTn id="28" dur="1000"/>
                                        <p:tgtEl>
                                          <p:spTgt spid="39">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9" grpId="0" build="p"/>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pPr/>
              <a:t>5/8/2023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pPr/>
              <a:t>‹#›</a:t>
            </a:fld>
            <a:endParaRPr lang="en-US" dirty="0"/>
          </a:p>
        </p:txBody>
      </p:sp>
    </p:spTree>
    <p:extLst>
      <p:ext uri="{BB962C8B-B14F-4D97-AF65-F5344CB8AC3E}">
        <p14:creationId xmlns:p14="http://schemas.microsoft.com/office/powerpoint/2010/main" val="15810198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封面">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cstate="print">
            <a:clrChange>
              <a:clrFrom>
                <a:srgbClr val="FEFEFE"/>
              </a:clrFrom>
              <a:clrTo>
                <a:srgbClr val="FEFEFE">
                  <a:alpha val="0"/>
                </a:srgbClr>
              </a:clrTo>
            </a:clrChange>
          </a:blip>
          <a:srcRect l="65166" t="4887" b="75747"/>
          <a:stretch/>
        </p:blipFill>
        <p:spPr>
          <a:xfrm>
            <a:off x="7783286" y="-28951"/>
            <a:ext cx="1360715" cy="1070562"/>
          </a:xfrm>
          <a:custGeom>
            <a:avLst/>
            <a:gdLst>
              <a:gd name="connsiteX0" fmla="*/ 0 w 3729350"/>
              <a:gd name="connsiteY0" fmla="*/ 0 h 2699562"/>
              <a:gd name="connsiteX1" fmla="*/ 3729350 w 3729350"/>
              <a:gd name="connsiteY1" fmla="*/ 0 h 2699562"/>
              <a:gd name="connsiteX2" fmla="*/ 3729350 w 3729350"/>
              <a:gd name="connsiteY2" fmla="*/ 2699562 h 2699562"/>
              <a:gd name="connsiteX3" fmla="*/ 0 w 3729350"/>
              <a:gd name="connsiteY3" fmla="*/ 2699562 h 2699562"/>
              <a:gd name="connsiteX4" fmla="*/ 0 w 3729350"/>
              <a:gd name="connsiteY4" fmla="*/ 0 h 2699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29350" h="2699562">
                <a:moveTo>
                  <a:pt x="0" y="0"/>
                </a:moveTo>
                <a:lnTo>
                  <a:pt x="3729350" y="0"/>
                </a:lnTo>
                <a:lnTo>
                  <a:pt x="3729350" y="2699562"/>
                </a:lnTo>
                <a:lnTo>
                  <a:pt x="0" y="2699562"/>
                </a:lnTo>
                <a:lnTo>
                  <a:pt x="0" y="0"/>
                </a:lnTo>
                <a:close/>
              </a:path>
            </a:pathLst>
          </a:custGeom>
        </p:spPr>
      </p:pic>
      <p:pic>
        <p:nvPicPr>
          <p:cNvPr id="3" name="图片 2"/>
          <p:cNvPicPr>
            <a:picLocks noChangeAspect="1"/>
          </p:cNvPicPr>
          <p:nvPr userDrawn="1"/>
        </p:nvPicPr>
        <p:blipFill rotWithShape="1">
          <a:blip r:embed="rId3" cstate="print">
            <a:clrChange>
              <a:clrFrom>
                <a:srgbClr val="FEFEFE"/>
              </a:clrFrom>
              <a:clrTo>
                <a:srgbClr val="FEFEFE">
                  <a:alpha val="0"/>
                </a:srgbClr>
              </a:clrTo>
            </a:clrChange>
          </a:blip>
          <a:srcRect t="59548" r="43132" b="270"/>
          <a:stretch/>
        </p:blipFill>
        <p:spPr>
          <a:xfrm>
            <a:off x="1" y="3510816"/>
            <a:ext cx="1632857" cy="1632684"/>
          </a:xfrm>
          <a:prstGeom prst="rect">
            <a:avLst/>
          </a:prstGeom>
          <a:noFill/>
          <a:ln>
            <a:noFill/>
          </a:ln>
        </p:spPr>
      </p:pic>
      <p:grpSp>
        <p:nvGrpSpPr>
          <p:cNvPr id="16" name="Group 667"/>
          <p:cNvGrpSpPr>
            <a:grpSpLocks noChangeAspect="1"/>
          </p:cNvGrpSpPr>
          <p:nvPr userDrawn="1"/>
        </p:nvGrpSpPr>
        <p:grpSpPr bwMode="auto">
          <a:xfrm flipH="1" flipV="1">
            <a:off x="2515739" y="4161895"/>
            <a:ext cx="2357438" cy="981605"/>
            <a:chOff x="2060" y="-19"/>
            <a:chExt cx="3564" cy="1484"/>
          </a:xfrm>
        </p:grpSpPr>
        <p:sp>
          <p:nvSpPr>
            <p:cNvPr id="17"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2"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8" name="Group 667"/>
          <p:cNvGrpSpPr>
            <a:grpSpLocks noChangeAspect="1"/>
          </p:cNvGrpSpPr>
          <p:nvPr userDrawn="1"/>
        </p:nvGrpSpPr>
        <p:grpSpPr bwMode="auto">
          <a:xfrm>
            <a:off x="2668139" y="3394"/>
            <a:ext cx="2357438" cy="981605"/>
            <a:chOff x="2060" y="-19"/>
            <a:chExt cx="3564" cy="1484"/>
          </a:xfrm>
        </p:grpSpPr>
        <p:sp>
          <p:nvSpPr>
            <p:cNvPr id="29"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0"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2"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3"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5"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6"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7"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8"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9"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spTree>
    <p:extLst>
      <p:ext uri="{BB962C8B-B14F-4D97-AF65-F5344CB8AC3E}">
        <p14:creationId xmlns:p14="http://schemas.microsoft.com/office/powerpoint/2010/main" val="627731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50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childTnLst>
                                </p:cTn>
                              </p:par>
                              <p:par>
                                <p:cTn id="13" presetID="10" presetClass="entr" presetSubtype="0" fill="hold" nodeType="withEffect">
                                  <p:stCondLst>
                                    <p:cond delay="50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par>
                                <p:cTn id="16" presetID="47" presetClass="entr" presetSubtype="0" fill="hold"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fade">
                                      <p:cBhvr>
                                        <p:cTn id="18" dur="1000"/>
                                        <p:tgtEl>
                                          <p:spTgt spid="28"/>
                                        </p:tgtEl>
                                      </p:cBhvr>
                                    </p:animEffect>
                                    <p:anim calcmode="lin" valueType="num">
                                      <p:cBhvr>
                                        <p:cTn id="19" dur="1000" fill="hold"/>
                                        <p:tgtEl>
                                          <p:spTgt spid="28"/>
                                        </p:tgtEl>
                                        <p:attrNameLst>
                                          <p:attrName>ppt_x</p:attrName>
                                        </p:attrNameLst>
                                      </p:cBhvr>
                                      <p:tavLst>
                                        <p:tav tm="0">
                                          <p:val>
                                            <p:strVal val="#ppt_x"/>
                                          </p:val>
                                        </p:tav>
                                        <p:tav tm="100000">
                                          <p:val>
                                            <p:strVal val="#ppt_x"/>
                                          </p:val>
                                        </p:tav>
                                      </p:tavLst>
                                    </p:anim>
                                    <p:anim calcmode="lin" valueType="num">
                                      <p:cBhvr>
                                        <p:cTn id="20"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2" name="组合 31"/>
          <p:cNvGrpSpPr/>
          <p:nvPr userDrawn="1"/>
        </p:nvGrpSpPr>
        <p:grpSpPr>
          <a:xfrm flipH="1">
            <a:off x="8341458" y="1"/>
            <a:ext cx="802543" cy="964808"/>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任意多边形 33"/>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17" name="副标题 2"/>
          <p:cNvSpPr>
            <a:spLocks noGrp="1"/>
          </p:cNvSpPr>
          <p:nvPr>
            <p:ph type="subTitle" idx="1"/>
          </p:nvPr>
        </p:nvSpPr>
        <p:spPr>
          <a:xfrm>
            <a:off x="6648852" y="1523140"/>
            <a:ext cx="540590" cy="2166310"/>
          </a:xfrm>
          <a:prstGeom prst="rect">
            <a:avLst/>
          </a:prstGeom>
        </p:spPr>
        <p:txBody>
          <a:bodyPr vert="eaVert">
            <a:noAutofit/>
          </a:bodyPr>
          <a:lstStyle>
            <a:lvl1pPr marL="0" marR="0" indent="539737" algn="l" defTabSz="914378" rtl="0" eaLnBrk="1" fontAlgn="auto" latinLnBrk="0" hangingPunct="1">
              <a:lnSpc>
                <a:spcPct val="150000"/>
              </a:lnSpc>
              <a:spcBef>
                <a:spcPts val="0"/>
              </a:spcBef>
              <a:spcAft>
                <a:spcPts val="0"/>
              </a:spcAft>
              <a:buClrTx/>
              <a:buSzTx/>
              <a:buFont typeface="Arial" panose="020B0604020202020204" pitchFamily="34" charset="0"/>
              <a:buNone/>
              <a:defRPr sz="2200" baseline="0">
                <a:solidFill>
                  <a:srgbClr val="004DA1"/>
                </a:solidFill>
                <a:latin typeface="李旭科书法" panose="02000603000000000000" pitchFamily="2" charset="-122"/>
                <a:ea typeface="李旭科书法" panose="02000603000000000000" pitchFamily="2" charset="-122"/>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zh-CN" altLang="en-US" dirty="0"/>
              <a:t>单击此处编辑母版副标题样式</a:t>
            </a:r>
            <a:endParaRPr lang="en-US" altLang="zh-CN" dirty="0"/>
          </a:p>
        </p:txBody>
      </p:sp>
      <p:sp>
        <p:nvSpPr>
          <p:cNvPr id="11" name="任意多边形 10"/>
          <p:cNvSpPr/>
          <p:nvPr userDrawn="1"/>
        </p:nvSpPr>
        <p:spPr>
          <a:xfrm>
            <a:off x="6354053" y="623777"/>
            <a:ext cx="939882" cy="4288465"/>
          </a:xfrm>
          <a:custGeom>
            <a:avLst/>
            <a:gdLst>
              <a:gd name="connsiteX0" fmla="*/ 785750 w 1574455"/>
              <a:gd name="connsiteY0" fmla="*/ 5923055 h 6029757"/>
              <a:gd name="connsiteX1" fmla="*/ 760566 w 1574455"/>
              <a:gd name="connsiteY1" fmla="*/ 5923311 h 6029757"/>
              <a:gd name="connsiteX2" fmla="*/ 742064 w 1574455"/>
              <a:gd name="connsiteY2" fmla="*/ 5952008 h 6029757"/>
              <a:gd name="connsiteX3" fmla="*/ 748231 w 1574455"/>
              <a:gd name="connsiteY3" fmla="*/ 5974556 h 6029757"/>
              <a:gd name="connsiteX4" fmla="*/ 776242 w 1574455"/>
              <a:gd name="connsiteY4" fmla="*/ 5983780 h 6029757"/>
              <a:gd name="connsiteX5" fmla="*/ 805794 w 1574455"/>
              <a:gd name="connsiteY5" fmla="*/ 5974556 h 6029757"/>
              <a:gd name="connsiteX6" fmla="*/ 807850 w 1574455"/>
              <a:gd name="connsiteY6" fmla="*/ 5933560 h 6029757"/>
              <a:gd name="connsiteX7" fmla="*/ 785750 w 1574455"/>
              <a:gd name="connsiteY7" fmla="*/ 5923055 h 6029757"/>
              <a:gd name="connsiteX8" fmla="*/ 793750 w 1574455"/>
              <a:gd name="connsiteY8" fmla="*/ 5904841 h 6029757"/>
              <a:gd name="connsiteX9" fmla="*/ 828618 w 1574455"/>
              <a:gd name="connsiteY9" fmla="*/ 5939740 h 6029757"/>
              <a:gd name="connsiteX10" fmla="*/ 822465 w 1574455"/>
              <a:gd name="connsiteY10" fmla="*/ 5980798 h 6029757"/>
              <a:gd name="connsiteX11" fmla="*/ 775291 w 1574455"/>
              <a:gd name="connsiteY11" fmla="*/ 6001326 h 6029757"/>
              <a:gd name="connsiteX12" fmla="*/ 726066 w 1574455"/>
              <a:gd name="connsiteY12" fmla="*/ 5966428 h 6029757"/>
              <a:gd name="connsiteX13" fmla="*/ 750678 w 1574455"/>
              <a:gd name="connsiteY13" fmla="*/ 5911000 h 6029757"/>
              <a:gd name="connsiteX14" fmla="*/ 793750 w 1574455"/>
              <a:gd name="connsiteY14" fmla="*/ 5904841 h 6029757"/>
              <a:gd name="connsiteX15" fmla="*/ 549737 w 1574455"/>
              <a:gd name="connsiteY15" fmla="*/ 5694163 h 6029757"/>
              <a:gd name="connsiteX16" fmla="*/ 591092 w 1574455"/>
              <a:gd name="connsiteY16" fmla="*/ 5700327 h 6029757"/>
              <a:gd name="connsiteX17" fmla="*/ 621916 w 1574455"/>
              <a:gd name="connsiteY17" fmla="*/ 5704436 h 6029757"/>
              <a:gd name="connsiteX18" fmla="*/ 609587 w 1574455"/>
              <a:gd name="connsiteY18" fmla="*/ 5718819 h 6029757"/>
              <a:gd name="connsiteX19" fmla="*/ 603421 w 1574455"/>
              <a:gd name="connsiteY19" fmla="*/ 5790731 h 6029757"/>
              <a:gd name="connsiteX20" fmla="*/ 589037 w 1574455"/>
              <a:gd name="connsiteY20" fmla="*/ 5801005 h 6029757"/>
              <a:gd name="connsiteX21" fmla="*/ 574653 w 1574455"/>
              <a:gd name="connsiteY21" fmla="*/ 5801005 h 6029757"/>
              <a:gd name="connsiteX22" fmla="*/ 565919 w 1574455"/>
              <a:gd name="connsiteY22" fmla="*/ 5803830 h 6029757"/>
              <a:gd name="connsiteX23" fmla="*/ 560268 w 1574455"/>
              <a:gd name="connsiteY23" fmla="*/ 5798950 h 6029757"/>
              <a:gd name="connsiteX24" fmla="*/ 570543 w 1574455"/>
              <a:gd name="connsiteY24" fmla="*/ 5761966 h 6029757"/>
              <a:gd name="connsiteX25" fmla="*/ 541774 w 1574455"/>
              <a:gd name="connsiteY25" fmla="*/ 5706490 h 6029757"/>
              <a:gd name="connsiteX26" fmla="*/ 513005 w 1574455"/>
              <a:gd name="connsiteY26" fmla="*/ 5700327 h 6029757"/>
              <a:gd name="connsiteX27" fmla="*/ 549737 w 1574455"/>
              <a:gd name="connsiteY27" fmla="*/ 5694163 h 6029757"/>
              <a:gd name="connsiteX28" fmla="*/ 1028480 w 1574455"/>
              <a:gd name="connsiteY28" fmla="*/ 5650625 h 6029757"/>
              <a:gd name="connsiteX29" fmla="*/ 980187 w 1574455"/>
              <a:gd name="connsiteY29" fmla="*/ 5653189 h 6029757"/>
              <a:gd name="connsiteX30" fmla="*/ 955658 w 1574455"/>
              <a:gd name="connsiteY30" fmla="*/ 5651138 h 6029757"/>
              <a:gd name="connsiteX31" fmla="*/ 927040 w 1574455"/>
              <a:gd name="connsiteY31" fmla="*/ 5706517 h 6029757"/>
              <a:gd name="connsiteX32" fmla="*/ 951569 w 1574455"/>
              <a:gd name="connsiteY32" fmla="*/ 5733181 h 6029757"/>
              <a:gd name="connsiteX33" fmla="*/ 961791 w 1574455"/>
              <a:gd name="connsiteY33" fmla="*/ 5761895 h 6029757"/>
              <a:gd name="connsiteX34" fmla="*/ 969967 w 1574455"/>
              <a:gd name="connsiteY34" fmla="*/ 5755742 h 6029757"/>
              <a:gd name="connsiteX35" fmla="*/ 947481 w 1574455"/>
              <a:gd name="connsiteY35" fmla="*/ 5712670 h 6029757"/>
              <a:gd name="connsiteX36" fmla="*/ 963835 w 1574455"/>
              <a:gd name="connsiteY36" fmla="*/ 5673700 h 6029757"/>
              <a:gd name="connsiteX37" fmla="*/ 998584 w 1574455"/>
              <a:gd name="connsiteY37" fmla="*/ 5667546 h 6029757"/>
              <a:gd name="connsiteX38" fmla="*/ 1061952 w 1574455"/>
              <a:gd name="connsiteY38" fmla="*/ 5675751 h 6029757"/>
              <a:gd name="connsiteX39" fmla="*/ 1041511 w 1574455"/>
              <a:gd name="connsiteY39" fmla="*/ 5688057 h 6029757"/>
              <a:gd name="connsiteX40" fmla="*/ 1002673 w 1574455"/>
              <a:gd name="connsiteY40" fmla="*/ 5696262 h 6029757"/>
              <a:gd name="connsiteX41" fmla="*/ 988364 w 1574455"/>
              <a:gd name="connsiteY41" fmla="*/ 5714721 h 6029757"/>
              <a:gd name="connsiteX42" fmla="*/ 998584 w 1574455"/>
              <a:gd name="connsiteY42" fmla="*/ 5753691 h 6029757"/>
              <a:gd name="connsiteX43" fmla="*/ 1002673 w 1574455"/>
              <a:gd name="connsiteY43" fmla="*/ 5753691 h 6029757"/>
              <a:gd name="connsiteX44" fmla="*/ 1014937 w 1574455"/>
              <a:gd name="connsiteY44" fmla="*/ 5702415 h 6029757"/>
              <a:gd name="connsiteX45" fmla="*/ 1023114 w 1574455"/>
              <a:gd name="connsiteY45" fmla="*/ 5700364 h 6029757"/>
              <a:gd name="connsiteX46" fmla="*/ 1076261 w 1574455"/>
              <a:gd name="connsiteY46" fmla="*/ 5686006 h 6029757"/>
              <a:gd name="connsiteX47" fmla="*/ 1072173 w 1574455"/>
              <a:gd name="connsiteY47" fmla="*/ 5663445 h 6029757"/>
              <a:gd name="connsiteX48" fmla="*/ 1028480 w 1574455"/>
              <a:gd name="connsiteY48" fmla="*/ 5650625 h 6029757"/>
              <a:gd name="connsiteX49" fmla="*/ 781171 w 1574455"/>
              <a:gd name="connsiteY49" fmla="*/ 5358233 h 6029757"/>
              <a:gd name="connsiteX50" fmla="*/ 717618 w 1574455"/>
              <a:gd name="connsiteY50" fmla="*/ 5409486 h 6029757"/>
              <a:gd name="connsiteX51" fmla="*/ 703267 w 1574455"/>
              <a:gd name="connsiteY51" fmla="*/ 5419736 h 6029757"/>
              <a:gd name="connsiteX52" fmla="*/ 697117 w 1574455"/>
              <a:gd name="connsiteY52" fmla="*/ 5468939 h 6029757"/>
              <a:gd name="connsiteX53" fmla="*/ 779121 w 1574455"/>
              <a:gd name="connsiteY53" fmla="*/ 5518142 h 6029757"/>
              <a:gd name="connsiteX54" fmla="*/ 807823 w 1574455"/>
              <a:gd name="connsiteY54" fmla="*/ 5489440 h 6029757"/>
              <a:gd name="connsiteX55" fmla="*/ 857025 w 1574455"/>
              <a:gd name="connsiteY55" fmla="*/ 5473039 h 6029757"/>
              <a:gd name="connsiteX56" fmla="*/ 850875 w 1574455"/>
              <a:gd name="connsiteY56" fmla="*/ 5413586 h 6029757"/>
              <a:gd name="connsiteX57" fmla="*/ 813973 w 1574455"/>
              <a:gd name="connsiteY57" fmla="*/ 5388985 h 6029757"/>
              <a:gd name="connsiteX58" fmla="*/ 781171 w 1574455"/>
              <a:gd name="connsiteY58" fmla="*/ 5358233 h 6029757"/>
              <a:gd name="connsiteX59" fmla="*/ 772504 w 1574455"/>
              <a:gd name="connsiteY59" fmla="*/ 5166641 h 6029757"/>
              <a:gd name="connsiteX60" fmla="*/ 761253 w 1574455"/>
              <a:gd name="connsiteY60" fmla="*/ 5167672 h 6029757"/>
              <a:gd name="connsiteX61" fmla="*/ 748979 w 1574455"/>
              <a:gd name="connsiteY61" fmla="*/ 5206835 h 6029757"/>
              <a:gd name="connsiteX62" fmla="*/ 779664 w 1574455"/>
              <a:gd name="connsiteY62" fmla="*/ 5239814 h 6029757"/>
              <a:gd name="connsiteX63" fmla="*/ 806258 w 1574455"/>
              <a:gd name="connsiteY63" fmla="*/ 5215079 h 6029757"/>
              <a:gd name="connsiteX64" fmla="*/ 783755 w 1574455"/>
              <a:gd name="connsiteY64" fmla="*/ 5171794 h 6029757"/>
              <a:gd name="connsiteX65" fmla="*/ 772504 w 1574455"/>
              <a:gd name="connsiteY65" fmla="*/ 5166641 h 6029757"/>
              <a:gd name="connsiteX66" fmla="*/ 753046 w 1574455"/>
              <a:gd name="connsiteY66" fmla="*/ 5086555 h 6029757"/>
              <a:gd name="connsiteX67" fmla="*/ 701533 w 1574455"/>
              <a:gd name="connsiteY67" fmla="*/ 5118781 h 6029757"/>
              <a:gd name="connsiteX68" fmla="*/ 685131 w 1574455"/>
              <a:gd name="connsiteY68" fmla="*/ 5163796 h 6029757"/>
              <a:gd name="connsiteX69" fmla="*/ 658478 w 1574455"/>
              <a:gd name="connsiteY69" fmla="*/ 5174027 h 6029757"/>
              <a:gd name="connsiteX70" fmla="*/ 619523 w 1574455"/>
              <a:gd name="connsiteY70" fmla="*/ 5290656 h 6029757"/>
              <a:gd name="connsiteX71" fmla="*/ 656428 w 1574455"/>
              <a:gd name="connsiteY71" fmla="*/ 5331579 h 6029757"/>
              <a:gd name="connsiteX72" fmla="*/ 668248 w 1574455"/>
              <a:gd name="connsiteY72" fmla="*/ 5335032 h 6029757"/>
              <a:gd name="connsiteX73" fmla="*/ 693332 w 1574455"/>
              <a:gd name="connsiteY73" fmla="*/ 5313164 h 6029757"/>
              <a:gd name="connsiteX74" fmla="*/ 670779 w 1574455"/>
              <a:gd name="connsiteY74" fmla="*/ 5290656 h 6029757"/>
              <a:gd name="connsiteX75" fmla="*/ 652327 w 1574455"/>
              <a:gd name="connsiteY75" fmla="*/ 5255872 h 6029757"/>
              <a:gd name="connsiteX76" fmla="*/ 674880 w 1574455"/>
              <a:gd name="connsiteY76" fmla="*/ 5204719 h 6029757"/>
              <a:gd name="connsiteX77" fmla="*/ 728187 w 1574455"/>
              <a:gd name="connsiteY77" fmla="*/ 5196534 h 6029757"/>
              <a:gd name="connsiteX78" fmla="*/ 736387 w 1574455"/>
              <a:gd name="connsiteY78" fmla="*/ 5176073 h 6029757"/>
              <a:gd name="connsiteX79" fmla="*/ 779443 w 1574455"/>
              <a:gd name="connsiteY79" fmla="*/ 5141289 h 6029757"/>
              <a:gd name="connsiteX80" fmla="*/ 820448 w 1574455"/>
              <a:gd name="connsiteY80" fmla="*/ 5184257 h 6029757"/>
              <a:gd name="connsiteX81" fmla="*/ 822498 w 1574455"/>
              <a:gd name="connsiteY81" fmla="*/ 5169935 h 6029757"/>
              <a:gd name="connsiteX82" fmla="*/ 767141 w 1574455"/>
              <a:gd name="connsiteY82" fmla="*/ 5120827 h 6029757"/>
              <a:gd name="connsiteX83" fmla="*/ 736387 w 1574455"/>
              <a:gd name="connsiteY83" fmla="*/ 5143335 h 6029757"/>
              <a:gd name="connsiteX84" fmla="*/ 722036 w 1574455"/>
              <a:gd name="connsiteY84" fmla="*/ 5180165 h 6029757"/>
              <a:gd name="connsiteX85" fmla="*/ 703583 w 1574455"/>
              <a:gd name="connsiteY85" fmla="*/ 5174027 h 6029757"/>
              <a:gd name="connsiteX86" fmla="*/ 722036 w 1574455"/>
              <a:gd name="connsiteY86" fmla="*/ 5112643 h 6029757"/>
              <a:gd name="connsiteX87" fmla="*/ 812247 w 1574455"/>
              <a:gd name="connsiteY87" fmla="*/ 5102412 h 6029757"/>
              <a:gd name="connsiteX88" fmla="*/ 865553 w 1574455"/>
              <a:gd name="connsiteY88" fmla="*/ 5176073 h 6029757"/>
              <a:gd name="connsiteX89" fmla="*/ 863503 w 1574455"/>
              <a:gd name="connsiteY89" fmla="*/ 5192442 h 6029757"/>
              <a:gd name="connsiteX90" fmla="*/ 826598 w 1574455"/>
              <a:gd name="connsiteY90" fmla="*/ 5194488 h 6029757"/>
              <a:gd name="connsiteX91" fmla="*/ 871704 w 1574455"/>
              <a:gd name="connsiteY91" fmla="*/ 5210857 h 6029757"/>
              <a:gd name="connsiteX92" fmla="*/ 894257 w 1574455"/>
              <a:gd name="connsiteY92" fmla="*/ 5278380 h 6029757"/>
              <a:gd name="connsiteX93" fmla="*/ 879905 w 1574455"/>
              <a:gd name="connsiteY93" fmla="*/ 5300887 h 6029757"/>
              <a:gd name="connsiteX94" fmla="*/ 879905 w 1574455"/>
              <a:gd name="connsiteY94" fmla="*/ 5311118 h 6029757"/>
              <a:gd name="connsiteX95" fmla="*/ 910659 w 1574455"/>
              <a:gd name="connsiteY95" fmla="*/ 5311118 h 6029757"/>
              <a:gd name="connsiteX96" fmla="*/ 931161 w 1574455"/>
              <a:gd name="connsiteY96" fmla="*/ 5229272 h 6029757"/>
              <a:gd name="connsiteX97" fmla="*/ 886056 w 1574455"/>
              <a:gd name="connsiteY97" fmla="*/ 5186304 h 6029757"/>
              <a:gd name="connsiteX98" fmla="*/ 871704 w 1574455"/>
              <a:gd name="connsiteY98" fmla="*/ 5137196 h 6029757"/>
              <a:gd name="connsiteX99" fmla="*/ 818398 w 1574455"/>
              <a:gd name="connsiteY99" fmla="*/ 5088089 h 6029757"/>
              <a:gd name="connsiteX100" fmla="*/ 753046 w 1574455"/>
              <a:gd name="connsiteY100" fmla="*/ 5086555 h 6029757"/>
              <a:gd name="connsiteX101" fmla="*/ 803742 w 1574455"/>
              <a:gd name="connsiteY101" fmla="*/ 5067577 h 6029757"/>
              <a:gd name="connsiteX102" fmla="*/ 877601 w 1574455"/>
              <a:gd name="connsiteY102" fmla="*/ 5110584 h 6029757"/>
              <a:gd name="connsiteX103" fmla="*/ 902221 w 1574455"/>
              <a:gd name="connsiteY103" fmla="*/ 5176119 h 6029757"/>
              <a:gd name="connsiteX104" fmla="*/ 924789 w 1574455"/>
              <a:gd name="connsiteY104" fmla="*/ 5190455 h 6029757"/>
              <a:gd name="connsiteX105" fmla="*/ 947357 w 1574455"/>
              <a:gd name="connsiteY105" fmla="*/ 5286708 h 6029757"/>
              <a:gd name="connsiteX106" fmla="*/ 910428 w 1574455"/>
              <a:gd name="connsiteY106" fmla="*/ 5329716 h 6029757"/>
              <a:gd name="connsiteX107" fmla="*/ 873498 w 1574455"/>
              <a:gd name="connsiteY107" fmla="*/ 5323572 h 6029757"/>
              <a:gd name="connsiteX108" fmla="*/ 859137 w 1574455"/>
              <a:gd name="connsiteY108" fmla="*/ 5294900 h 6029757"/>
              <a:gd name="connsiteX109" fmla="*/ 875550 w 1574455"/>
              <a:gd name="connsiteY109" fmla="*/ 5276468 h 6029757"/>
              <a:gd name="connsiteX110" fmla="*/ 871447 w 1574455"/>
              <a:gd name="connsiteY110" fmla="*/ 5243701 h 6029757"/>
              <a:gd name="connsiteX111" fmla="*/ 836568 w 1574455"/>
              <a:gd name="connsiteY111" fmla="*/ 5223222 h 6029757"/>
              <a:gd name="connsiteX112" fmla="*/ 799639 w 1574455"/>
              <a:gd name="connsiteY112" fmla="*/ 5243701 h 6029757"/>
              <a:gd name="connsiteX113" fmla="*/ 789381 w 1574455"/>
              <a:gd name="connsiteY113" fmla="*/ 5290804 h 6029757"/>
              <a:gd name="connsiteX114" fmla="*/ 828362 w 1574455"/>
              <a:gd name="connsiteY114" fmla="*/ 5380914 h 6029757"/>
              <a:gd name="connsiteX115" fmla="*/ 869395 w 1574455"/>
              <a:gd name="connsiteY115" fmla="*/ 5399346 h 6029757"/>
              <a:gd name="connsiteX116" fmla="*/ 879653 w 1574455"/>
              <a:gd name="connsiteY116" fmla="*/ 5479216 h 6029757"/>
              <a:gd name="connsiteX117" fmla="*/ 877601 w 1574455"/>
              <a:gd name="connsiteY117" fmla="*/ 5485360 h 6029757"/>
              <a:gd name="connsiteX118" fmla="*/ 805794 w 1574455"/>
              <a:gd name="connsiteY118" fmla="*/ 5516079 h 6029757"/>
              <a:gd name="connsiteX119" fmla="*/ 787329 w 1574455"/>
              <a:gd name="connsiteY119" fmla="*/ 5550894 h 6029757"/>
              <a:gd name="connsiteX120" fmla="*/ 781174 w 1574455"/>
              <a:gd name="connsiteY120" fmla="*/ 5553966 h 6029757"/>
              <a:gd name="connsiteX121" fmla="*/ 775020 w 1574455"/>
              <a:gd name="connsiteY121" fmla="*/ 5550894 h 6029757"/>
              <a:gd name="connsiteX122" fmla="*/ 723728 w 1574455"/>
              <a:gd name="connsiteY122" fmla="*/ 5487408 h 6029757"/>
              <a:gd name="connsiteX123" fmla="*/ 676540 w 1574455"/>
              <a:gd name="connsiteY123" fmla="*/ 5477168 h 6029757"/>
              <a:gd name="connsiteX124" fmla="*/ 682695 w 1574455"/>
              <a:gd name="connsiteY124" fmla="*/ 5405490 h 6029757"/>
              <a:gd name="connsiteX125" fmla="*/ 768865 w 1574455"/>
              <a:gd name="connsiteY125" fmla="*/ 5333811 h 6029757"/>
              <a:gd name="connsiteX126" fmla="*/ 777071 w 1574455"/>
              <a:gd name="connsiteY126" fmla="*/ 5272373 h 6029757"/>
              <a:gd name="connsiteX127" fmla="*/ 723728 w 1574455"/>
              <a:gd name="connsiteY127" fmla="*/ 5217078 h 6029757"/>
              <a:gd name="connsiteX128" fmla="*/ 676540 w 1574455"/>
              <a:gd name="connsiteY128" fmla="*/ 5225270 h 6029757"/>
              <a:gd name="connsiteX129" fmla="*/ 672437 w 1574455"/>
              <a:gd name="connsiteY129" fmla="*/ 5268277 h 6029757"/>
              <a:gd name="connsiteX130" fmla="*/ 707315 w 1574455"/>
              <a:gd name="connsiteY130" fmla="*/ 5319475 h 6029757"/>
              <a:gd name="connsiteX131" fmla="*/ 682695 w 1574455"/>
              <a:gd name="connsiteY131" fmla="*/ 5348147 h 6029757"/>
              <a:gd name="connsiteX132" fmla="*/ 641663 w 1574455"/>
              <a:gd name="connsiteY132" fmla="*/ 5344051 h 6029757"/>
              <a:gd name="connsiteX133" fmla="*/ 598578 w 1574455"/>
              <a:gd name="connsiteY133" fmla="*/ 5280565 h 6029757"/>
              <a:gd name="connsiteX134" fmla="*/ 621146 w 1574455"/>
              <a:gd name="connsiteY134" fmla="*/ 5190455 h 6029757"/>
              <a:gd name="connsiteX135" fmla="*/ 670386 w 1574455"/>
              <a:gd name="connsiteY135" fmla="*/ 5151544 h 6029757"/>
              <a:gd name="connsiteX136" fmla="*/ 690902 w 1574455"/>
              <a:gd name="connsiteY136" fmla="*/ 5102393 h 6029757"/>
              <a:gd name="connsiteX137" fmla="*/ 803742 w 1574455"/>
              <a:gd name="connsiteY137" fmla="*/ 5067577 h 6029757"/>
              <a:gd name="connsiteX138" fmla="*/ 1211781 w 1574455"/>
              <a:gd name="connsiteY138" fmla="*/ 5015941 h 6029757"/>
              <a:gd name="connsiteX139" fmla="*/ 1138108 w 1574455"/>
              <a:gd name="connsiteY139" fmla="*/ 5063049 h 6029757"/>
              <a:gd name="connsiteX140" fmla="*/ 1129922 w 1574455"/>
              <a:gd name="connsiteY140" fmla="*/ 5063049 h 6029757"/>
              <a:gd name="connsiteX141" fmla="*/ 1052156 w 1574455"/>
              <a:gd name="connsiteY141" fmla="*/ 5063049 h 6029757"/>
              <a:gd name="connsiteX142" fmla="*/ 1003040 w 1574455"/>
              <a:gd name="connsiteY142" fmla="*/ 5140880 h 6029757"/>
              <a:gd name="connsiteX143" fmla="*/ 1021459 w 1574455"/>
              <a:gd name="connsiteY143" fmla="*/ 5218711 h 6029757"/>
              <a:gd name="connsiteX144" fmla="*/ 1025552 w 1574455"/>
              <a:gd name="connsiteY144" fmla="*/ 5323169 h 6029757"/>
              <a:gd name="connsiteX145" fmla="*/ 955971 w 1574455"/>
              <a:gd name="connsiteY145" fmla="*/ 5394856 h 6029757"/>
              <a:gd name="connsiteX146" fmla="*/ 960064 w 1574455"/>
              <a:gd name="connsiteY146" fmla="*/ 5421482 h 6029757"/>
              <a:gd name="connsiteX147" fmla="*/ 998947 w 1574455"/>
              <a:gd name="connsiteY147" fmla="*/ 5556663 h 6029757"/>
              <a:gd name="connsiteX148" fmla="*/ 1076650 w 1574455"/>
              <a:gd name="connsiteY148" fmla="*/ 5574808 h 6029757"/>
              <a:gd name="connsiteX149" fmla="*/ 1103317 w 1574455"/>
              <a:gd name="connsiteY149" fmla="*/ 5571000 h 6029757"/>
              <a:gd name="connsiteX150" fmla="*/ 1150387 w 1574455"/>
              <a:gd name="connsiteY150" fmla="*/ 5550518 h 6029757"/>
              <a:gd name="connsiteX151" fmla="*/ 1148340 w 1574455"/>
              <a:gd name="connsiteY151" fmla="*/ 5515699 h 6029757"/>
              <a:gd name="connsiteX152" fmla="*/ 1123782 w 1574455"/>
              <a:gd name="connsiteY152" fmla="*/ 5511603 h 6029757"/>
              <a:gd name="connsiteX153" fmla="*/ 1099224 w 1574455"/>
              <a:gd name="connsiteY153" fmla="*/ 5536181 h 6029757"/>
              <a:gd name="connsiteX154" fmla="*/ 1037830 w 1574455"/>
              <a:gd name="connsiteY154" fmla="*/ 5521843 h 6029757"/>
              <a:gd name="connsiteX155" fmla="*/ 1025552 w 1574455"/>
              <a:gd name="connsiteY155" fmla="*/ 5482928 h 6029757"/>
              <a:gd name="connsiteX156" fmla="*/ 1048063 w 1574455"/>
              <a:gd name="connsiteY156" fmla="*/ 5441964 h 6029757"/>
              <a:gd name="connsiteX157" fmla="*/ 1046016 w 1574455"/>
              <a:gd name="connsiteY157" fmla="*/ 5425578 h 6029757"/>
              <a:gd name="connsiteX158" fmla="*/ 1066481 w 1574455"/>
              <a:gd name="connsiteY158" fmla="*/ 5364133 h 6029757"/>
              <a:gd name="connsiteX159" fmla="*/ 1107410 w 1574455"/>
              <a:gd name="connsiteY159" fmla="*/ 5337507 h 6029757"/>
              <a:gd name="connsiteX160" fmla="*/ 1039877 w 1574455"/>
              <a:gd name="connsiteY160" fmla="*/ 5245338 h 6029757"/>
              <a:gd name="connsiteX161" fmla="*/ 1060342 w 1574455"/>
              <a:gd name="connsiteY161" fmla="*/ 5149073 h 6029757"/>
              <a:gd name="connsiteX162" fmla="*/ 1201549 w 1574455"/>
              <a:gd name="connsiteY162" fmla="*/ 5077386 h 6029757"/>
              <a:gd name="connsiteX163" fmla="*/ 1299780 w 1574455"/>
              <a:gd name="connsiteY163" fmla="*/ 5128591 h 6029757"/>
              <a:gd name="connsiteX164" fmla="*/ 1301826 w 1574455"/>
              <a:gd name="connsiteY164" fmla="*/ 5231001 h 6029757"/>
              <a:gd name="connsiteX165" fmla="*/ 1224060 w 1574455"/>
              <a:gd name="connsiteY165" fmla="*/ 5255579 h 6029757"/>
              <a:gd name="connsiteX166" fmla="*/ 1191316 w 1574455"/>
              <a:gd name="connsiteY166" fmla="*/ 5210519 h 6029757"/>
              <a:gd name="connsiteX167" fmla="*/ 1193363 w 1574455"/>
              <a:gd name="connsiteY167" fmla="*/ 5185940 h 6029757"/>
              <a:gd name="connsiteX168" fmla="*/ 1160619 w 1574455"/>
              <a:gd name="connsiteY168" fmla="*/ 5198229 h 6029757"/>
              <a:gd name="connsiteX169" fmla="*/ 1148340 w 1574455"/>
              <a:gd name="connsiteY169" fmla="*/ 5235097 h 6029757"/>
              <a:gd name="connsiteX170" fmla="*/ 1203595 w 1574455"/>
              <a:gd name="connsiteY170" fmla="*/ 5265820 h 6029757"/>
              <a:gd name="connsiteX171" fmla="*/ 1224060 w 1574455"/>
              <a:gd name="connsiteY171" fmla="*/ 5269916 h 6029757"/>
              <a:gd name="connsiteX172" fmla="*/ 1240432 w 1574455"/>
              <a:gd name="connsiteY172" fmla="*/ 5292446 h 6029757"/>
              <a:gd name="connsiteX173" fmla="*/ 1281361 w 1574455"/>
              <a:gd name="connsiteY173" fmla="*/ 5298591 h 6029757"/>
              <a:gd name="connsiteX174" fmla="*/ 1332523 w 1574455"/>
              <a:gd name="connsiteY174" fmla="*/ 5265820 h 6029757"/>
              <a:gd name="connsiteX175" fmla="*/ 1383685 w 1574455"/>
              <a:gd name="connsiteY175" fmla="*/ 5267868 h 6029757"/>
              <a:gd name="connsiteX176" fmla="*/ 1453266 w 1574455"/>
              <a:gd name="connsiteY176" fmla="*/ 5194133 h 6029757"/>
              <a:gd name="connsiteX177" fmla="*/ 1451219 w 1574455"/>
              <a:gd name="connsiteY177" fmla="*/ 5144976 h 6029757"/>
              <a:gd name="connsiteX178" fmla="*/ 1357081 w 1574455"/>
              <a:gd name="connsiteY178" fmla="*/ 5128591 h 6029757"/>
              <a:gd name="connsiteX179" fmla="*/ 1252710 w 1574455"/>
              <a:gd name="connsiteY179" fmla="*/ 5024133 h 6029757"/>
              <a:gd name="connsiteX180" fmla="*/ 1211781 w 1574455"/>
              <a:gd name="connsiteY180" fmla="*/ 5015941 h 6029757"/>
              <a:gd name="connsiteX181" fmla="*/ 332326 w 1574455"/>
              <a:gd name="connsiteY181" fmla="*/ 4920830 h 6029757"/>
              <a:gd name="connsiteX182" fmla="*/ 275200 w 1574455"/>
              <a:gd name="connsiteY182" fmla="*/ 4935943 h 6029757"/>
              <a:gd name="connsiteX183" fmla="*/ 164534 w 1574455"/>
              <a:gd name="connsiteY183" fmla="*/ 5063003 h 6029757"/>
              <a:gd name="connsiteX184" fmla="*/ 96906 w 1574455"/>
              <a:gd name="connsiteY184" fmla="*/ 5056855 h 6029757"/>
              <a:gd name="connsiteX185" fmla="*/ 80511 w 1574455"/>
              <a:gd name="connsiteY185" fmla="*/ 5046608 h 6029757"/>
              <a:gd name="connsiteX186" fmla="*/ 90758 w 1574455"/>
              <a:gd name="connsiteY186" fmla="*/ 5296628 h 6029757"/>
              <a:gd name="connsiteX187" fmla="*/ 174782 w 1574455"/>
              <a:gd name="connsiteY187" fmla="*/ 5345813 h 6029757"/>
              <a:gd name="connsiteX188" fmla="*/ 267003 w 1574455"/>
              <a:gd name="connsiteY188" fmla="*/ 5341714 h 6029757"/>
              <a:gd name="connsiteX189" fmla="*/ 293644 w 1574455"/>
              <a:gd name="connsiteY189" fmla="*/ 5358108 h 6029757"/>
              <a:gd name="connsiteX190" fmla="*/ 365372 w 1574455"/>
              <a:gd name="connsiteY190" fmla="*/ 5364257 h 6029757"/>
              <a:gd name="connsiteX191" fmla="*/ 426853 w 1574455"/>
              <a:gd name="connsiteY191" fmla="*/ 5317122 h 6029757"/>
              <a:gd name="connsiteX192" fmla="*/ 514975 w 1574455"/>
              <a:gd name="connsiteY192" fmla="*/ 5185964 h 6029757"/>
              <a:gd name="connsiteX193" fmla="*/ 504729 w 1574455"/>
              <a:gd name="connsiteY193" fmla="*/ 5134730 h 6029757"/>
              <a:gd name="connsiteX194" fmla="*/ 469890 w 1574455"/>
              <a:gd name="connsiteY194" fmla="*/ 5101941 h 6029757"/>
              <a:gd name="connsiteX195" fmla="*/ 392014 w 1574455"/>
              <a:gd name="connsiteY195" fmla="*/ 5089645 h 6029757"/>
              <a:gd name="connsiteX196" fmla="*/ 307990 w 1574455"/>
              <a:gd name="connsiteY196" fmla="*/ 5093743 h 6029757"/>
              <a:gd name="connsiteX197" fmla="*/ 279299 w 1574455"/>
              <a:gd name="connsiteY197" fmla="*/ 5118335 h 6029757"/>
              <a:gd name="connsiteX198" fmla="*/ 281348 w 1574455"/>
              <a:gd name="connsiteY198" fmla="*/ 5188013 h 6029757"/>
              <a:gd name="connsiteX199" fmla="*/ 322335 w 1574455"/>
              <a:gd name="connsiteY199" fmla="*/ 5212605 h 6029757"/>
              <a:gd name="connsiteX200" fmla="*/ 363323 w 1574455"/>
              <a:gd name="connsiteY200" fmla="*/ 5185964 h 6029757"/>
              <a:gd name="connsiteX201" fmla="*/ 379718 w 1574455"/>
              <a:gd name="connsiteY201" fmla="*/ 5157273 h 6029757"/>
              <a:gd name="connsiteX202" fmla="*/ 406360 w 1574455"/>
              <a:gd name="connsiteY202" fmla="*/ 5153174 h 6029757"/>
              <a:gd name="connsiteX203" fmla="*/ 435050 w 1574455"/>
              <a:gd name="connsiteY203" fmla="*/ 5206457 h 6029757"/>
              <a:gd name="connsiteX204" fmla="*/ 385866 w 1574455"/>
              <a:gd name="connsiteY204" fmla="*/ 5288431 h 6029757"/>
              <a:gd name="connsiteX205" fmla="*/ 301842 w 1574455"/>
              <a:gd name="connsiteY205" fmla="*/ 5306875 h 6029757"/>
              <a:gd name="connsiteX206" fmla="*/ 250608 w 1574455"/>
              <a:gd name="connsiteY206" fmla="*/ 5286381 h 6029757"/>
              <a:gd name="connsiteX207" fmla="*/ 133794 w 1574455"/>
              <a:gd name="connsiteY207" fmla="*/ 5243345 h 6029757"/>
              <a:gd name="connsiteX208" fmla="*/ 125597 w 1574455"/>
              <a:gd name="connsiteY208" fmla="*/ 5235148 h 6029757"/>
              <a:gd name="connsiteX209" fmla="*/ 98955 w 1574455"/>
              <a:gd name="connsiteY209" fmla="*/ 5136779 h 6029757"/>
              <a:gd name="connsiteX210" fmla="*/ 105103 w 1574455"/>
              <a:gd name="connsiteY210" fmla="*/ 5128582 h 6029757"/>
              <a:gd name="connsiteX211" fmla="*/ 152238 w 1574455"/>
              <a:gd name="connsiteY211" fmla="*/ 5132681 h 6029757"/>
              <a:gd name="connsiteX212" fmla="*/ 254706 w 1574455"/>
              <a:gd name="connsiteY212" fmla="*/ 5044559 h 6029757"/>
              <a:gd name="connsiteX213" fmla="*/ 375619 w 1574455"/>
              <a:gd name="connsiteY213" fmla="*/ 4993325 h 6029757"/>
              <a:gd name="connsiteX214" fmla="*/ 437100 w 1574455"/>
              <a:gd name="connsiteY214" fmla="*/ 5030214 h 6029757"/>
              <a:gd name="connsiteX215" fmla="*/ 551864 w 1574455"/>
              <a:gd name="connsiteY215" fmla="*/ 5093743 h 6029757"/>
              <a:gd name="connsiteX216" fmla="*/ 566209 w 1574455"/>
              <a:gd name="connsiteY216" fmla="*/ 5226951 h 6029757"/>
              <a:gd name="connsiteX217" fmla="*/ 564160 w 1574455"/>
              <a:gd name="connsiteY217" fmla="*/ 5339664 h 6029757"/>
              <a:gd name="connsiteX218" fmla="*/ 615395 w 1574455"/>
              <a:gd name="connsiteY218" fmla="*/ 5401145 h 6029757"/>
              <a:gd name="connsiteX219" fmla="*/ 623592 w 1574455"/>
              <a:gd name="connsiteY219" fmla="*/ 5440083 h 6029757"/>
              <a:gd name="connsiteX220" fmla="*/ 613345 w 1574455"/>
              <a:gd name="connsiteY220" fmla="*/ 5532303 h 6029757"/>
              <a:gd name="connsiteX221" fmla="*/ 537519 w 1574455"/>
              <a:gd name="connsiteY221" fmla="*/ 5599931 h 6029757"/>
              <a:gd name="connsiteX222" fmla="*/ 422754 w 1574455"/>
              <a:gd name="connsiteY222" fmla="*/ 5581487 h 6029757"/>
              <a:gd name="connsiteX223" fmla="*/ 404310 w 1574455"/>
              <a:gd name="connsiteY223" fmla="*/ 5505661 h 6029757"/>
              <a:gd name="connsiteX224" fmla="*/ 437100 w 1574455"/>
              <a:gd name="connsiteY224" fmla="*/ 5470823 h 6029757"/>
              <a:gd name="connsiteX225" fmla="*/ 496532 w 1574455"/>
              <a:gd name="connsiteY225" fmla="*/ 5501563 h 6029757"/>
              <a:gd name="connsiteX226" fmla="*/ 508828 w 1574455"/>
              <a:gd name="connsiteY226" fmla="*/ 5526155 h 6029757"/>
              <a:gd name="connsiteX227" fmla="*/ 537519 w 1574455"/>
              <a:gd name="connsiteY227" fmla="*/ 5507711 h 6029757"/>
              <a:gd name="connsiteX228" fmla="*/ 539568 w 1574455"/>
              <a:gd name="connsiteY228" fmla="*/ 5458527 h 6029757"/>
              <a:gd name="connsiteX229" fmla="*/ 506778 w 1574455"/>
              <a:gd name="connsiteY229" fmla="*/ 5431885 h 6029757"/>
              <a:gd name="connsiteX230" fmla="*/ 484235 w 1574455"/>
              <a:gd name="connsiteY230" fmla="*/ 5378602 h 6029757"/>
              <a:gd name="connsiteX231" fmla="*/ 447347 w 1574455"/>
              <a:gd name="connsiteY231" fmla="*/ 5370404 h 6029757"/>
              <a:gd name="connsiteX232" fmla="*/ 422754 w 1574455"/>
              <a:gd name="connsiteY232" fmla="*/ 5392947 h 6029757"/>
              <a:gd name="connsiteX233" fmla="*/ 439149 w 1574455"/>
              <a:gd name="connsiteY233" fmla="*/ 5411391 h 6029757"/>
              <a:gd name="connsiteX234" fmla="*/ 455544 w 1574455"/>
              <a:gd name="connsiteY234" fmla="*/ 5421638 h 6029757"/>
              <a:gd name="connsiteX235" fmla="*/ 441199 w 1574455"/>
              <a:gd name="connsiteY235" fmla="*/ 5442131 h 6029757"/>
              <a:gd name="connsiteX236" fmla="*/ 398162 w 1574455"/>
              <a:gd name="connsiteY236" fmla="*/ 5419589 h 6029757"/>
              <a:gd name="connsiteX237" fmla="*/ 353076 w 1574455"/>
              <a:gd name="connsiteY237" fmla="*/ 5446230 h 6029757"/>
              <a:gd name="connsiteX238" fmla="*/ 301842 w 1574455"/>
              <a:gd name="connsiteY238" fmla="*/ 5524106 h 6029757"/>
              <a:gd name="connsiteX239" fmla="*/ 256756 w 1574455"/>
              <a:gd name="connsiteY239" fmla="*/ 5489267 h 6029757"/>
              <a:gd name="connsiteX240" fmla="*/ 258805 w 1574455"/>
              <a:gd name="connsiteY240" fmla="*/ 5448280 h 6029757"/>
              <a:gd name="connsiteX241" fmla="*/ 223966 w 1574455"/>
              <a:gd name="connsiteY241" fmla="*/ 5446230 h 6029757"/>
              <a:gd name="connsiteX242" fmla="*/ 193226 w 1574455"/>
              <a:gd name="connsiteY242" fmla="*/ 5491316 h 6029757"/>
              <a:gd name="connsiteX243" fmla="*/ 207571 w 1574455"/>
              <a:gd name="connsiteY243" fmla="*/ 5548697 h 6029757"/>
              <a:gd name="connsiteX244" fmla="*/ 219867 w 1574455"/>
              <a:gd name="connsiteY244" fmla="*/ 5558944 h 6029757"/>
              <a:gd name="connsiteX245" fmla="*/ 228065 w 1574455"/>
              <a:gd name="connsiteY245" fmla="*/ 5630672 h 6029757"/>
              <a:gd name="connsiteX246" fmla="*/ 267003 w 1574455"/>
              <a:gd name="connsiteY246" fmla="*/ 5649116 h 6029757"/>
              <a:gd name="connsiteX247" fmla="*/ 301842 w 1574455"/>
              <a:gd name="connsiteY247" fmla="*/ 5632720 h 6029757"/>
              <a:gd name="connsiteX248" fmla="*/ 310039 w 1574455"/>
              <a:gd name="connsiteY248" fmla="*/ 5599931 h 6029757"/>
              <a:gd name="connsiteX249" fmla="*/ 289546 w 1574455"/>
              <a:gd name="connsiteY249" fmla="*/ 5577389 h 6029757"/>
              <a:gd name="connsiteX250" fmla="*/ 275200 w 1574455"/>
              <a:gd name="connsiteY250" fmla="*/ 5595833 h 6029757"/>
              <a:gd name="connsiteX251" fmla="*/ 256756 w 1574455"/>
              <a:gd name="connsiteY251" fmla="*/ 5583536 h 6029757"/>
              <a:gd name="connsiteX252" fmla="*/ 269052 w 1574455"/>
              <a:gd name="connsiteY252" fmla="*/ 5558944 h 6029757"/>
              <a:gd name="connsiteX253" fmla="*/ 299793 w 1574455"/>
              <a:gd name="connsiteY253" fmla="*/ 5558944 h 6029757"/>
              <a:gd name="connsiteX254" fmla="*/ 328484 w 1574455"/>
              <a:gd name="connsiteY254" fmla="*/ 5606079 h 6029757"/>
              <a:gd name="connsiteX255" fmla="*/ 326434 w 1574455"/>
              <a:gd name="connsiteY255" fmla="*/ 5632720 h 6029757"/>
              <a:gd name="connsiteX256" fmla="*/ 359224 w 1574455"/>
              <a:gd name="connsiteY256" fmla="*/ 5653214 h 6029757"/>
              <a:gd name="connsiteX257" fmla="*/ 424804 w 1574455"/>
              <a:gd name="connsiteY257" fmla="*/ 5655263 h 6029757"/>
              <a:gd name="connsiteX258" fmla="*/ 443248 w 1574455"/>
              <a:gd name="connsiteY258" fmla="*/ 5694201 h 6029757"/>
              <a:gd name="connsiteX259" fmla="*/ 430952 w 1574455"/>
              <a:gd name="connsiteY259" fmla="*/ 5718793 h 6029757"/>
              <a:gd name="connsiteX260" fmla="*/ 412507 w 1574455"/>
              <a:gd name="connsiteY260" fmla="*/ 5712645 h 6029757"/>
              <a:gd name="connsiteX261" fmla="*/ 408409 w 1574455"/>
              <a:gd name="connsiteY261" fmla="*/ 5702399 h 6029757"/>
              <a:gd name="connsiteX262" fmla="*/ 424804 w 1574455"/>
              <a:gd name="connsiteY262" fmla="*/ 5690102 h 6029757"/>
              <a:gd name="connsiteX263" fmla="*/ 402261 w 1574455"/>
              <a:gd name="connsiteY263" fmla="*/ 5663461 h 6029757"/>
              <a:gd name="connsiteX264" fmla="*/ 365372 w 1574455"/>
              <a:gd name="connsiteY264" fmla="*/ 5681905 h 6029757"/>
              <a:gd name="connsiteX265" fmla="*/ 361273 w 1574455"/>
              <a:gd name="connsiteY265" fmla="*/ 5743385 h 6029757"/>
              <a:gd name="connsiteX266" fmla="*/ 383816 w 1574455"/>
              <a:gd name="connsiteY266" fmla="*/ 5765928 h 6029757"/>
              <a:gd name="connsiteX267" fmla="*/ 424804 w 1574455"/>
              <a:gd name="connsiteY267" fmla="*/ 5774125 h 6029757"/>
              <a:gd name="connsiteX268" fmla="*/ 471939 w 1574455"/>
              <a:gd name="connsiteY268" fmla="*/ 5804866 h 6029757"/>
              <a:gd name="connsiteX269" fmla="*/ 531370 w 1574455"/>
              <a:gd name="connsiteY269" fmla="*/ 5790520 h 6029757"/>
              <a:gd name="connsiteX270" fmla="*/ 537519 w 1574455"/>
              <a:gd name="connsiteY270" fmla="*/ 5745435 h 6029757"/>
              <a:gd name="connsiteX271" fmla="*/ 488334 w 1574455"/>
              <a:gd name="connsiteY271" fmla="*/ 5724941 h 6029757"/>
              <a:gd name="connsiteX272" fmla="*/ 492433 w 1574455"/>
              <a:gd name="connsiteY272" fmla="*/ 5681905 h 6029757"/>
              <a:gd name="connsiteX273" fmla="*/ 607197 w 1574455"/>
              <a:gd name="connsiteY273" fmla="*/ 5661412 h 6029757"/>
              <a:gd name="connsiteX274" fmla="*/ 621542 w 1574455"/>
              <a:gd name="connsiteY274" fmla="*/ 5616326 h 6029757"/>
              <a:gd name="connsiteX275" fmla="*/ 660480 w 1574455"/>
              <a:gd name="connsiteY275" fmla="*/ 5579438 h 6029757"/>
              <a:gd name="connsiteX276" fmla="*/ 715813 w 1574455"/>
              <a:gd name="connsiteY276" fmla="*/ 5587635 h 6029757"/>
              <a:gd name="connsiteX277" fmla="*/ 732208 w 1574455"/>
              <a:gd name="connsiteY277" fmla="*/ 5634770 h 6029757"/>
              <a:gd name="connsiteX278" fmla="*/ 715813 w 1574455"/>
              <a:gd name="connsiteY278" fmla="*/ 5651165 h 6029757"/>
              <a:gd name="connsiteX279" fmla="*/ 695319 w 1574455"/>
              <a:gd name="connsiteY279" fmla="*/ 5642967 h 6029757"/>
              <a:gd name="connsiteX280" fmla="*/ 695319 w 1574455"/>
              <a:gd name="connsiteY280" fmla="*/ 5636819 h 6029757"/>
              <a:gd name="connsiteX281" fmla="*/ 715813 w 1574455"/>
              <a:gd name="connsiteY281" fmla="*/ 5622474 h 6029757"/>
              <a:gd name="connsiteX282" fmla="*/ 697369 w 1574455"/>
              <a:gd name="connsiteY282" fmla="*/ 5597882 h 6029757"/>
              <a:gd name="connsiteX283" fmla="*/ 666629 w 1574455"/>
              <a:gd name="connsiteY283" fmla="*/ 5593783 h 6029757"/>
              <a:gd name="connsiteX284" fmla="*/ 635888 w 1574455"/>
              <a:gd name="connsiteY284" fmla="*/ 5630672 h 6029757"/>
              <a:gd name="connsiteX285" fmla="*/ 646135 w 1574455"/>
              <a:gd name="connsiteY285" fmla="*/ 5692152 h 6029757"/>
              <a:gd name="connsiteX286" fmla="*/ 664579 w 1574455"/>
              <a:gd name="connsiteY286" fmla="*/ 5702399 h 6029757"/>
              <a:gd name="connsiteX287" fmla="*/ 697369 w 1574455"/>
              <a:gd name="connsiteY287" fmla="*/ 5720842 h 6029757"/>
              <a:gd name="connsiteX288" fmla="*/ 705566 w 1574455"/>
              <a:gd name="connsiteY288" fmla="*/ 5778224 h 6029757"/>
              <a:gd name="connsiteX289" fmla="*/ 676875 w 1574455"/>
              <a:gd name="connsiteY289" fmla="*/ 5796668 h 6029757"/>
              <a:gd name="connsiteX290" fmla="*/ 666629 w 1574455"/>
              <a:gd name="connsiteY290" fmla="*/ 5788471 h 6029757"/>
              <a:gd name="connsiteX291" fmla="*/ 674826 w 1574455"/>
              <a:gd name="connsiteY291" fmla="*/ 5770027 h 6029757"/>
              <a:gd name="connsiteX292" fmla="*/ 687122 w 1574455"/>
              <a:gd name="connsiteY292" fmla="*/ 5770027 h 6029757"/>
              <a:gd name="connsiteX293" fmla="*/ 683023 w 1574455"/>
              <a:gd name="connsiteY293" fmla="*/ 5731089 h 6029757"/>
              <a:gd name="connsiteX294" fmla="*/ 646135 w 1574455"/>
              <a:gd name="connsiteY294" fmla="*/ 5722892 h 6029757"/>
              <a:gd name="connsiteX295" fmla="*/ 625641 w 1574455"/>
              <a:gd name="connsiteY295" fmla="*/ 5745435 h 6029757"/>
              <a:gd name="connsiteX296" fmla="*/ 625641 w 1574455"/>
              <a:gd name="connsiteY296" fmla="*/ 5780273 h 6029757"/>
              <a:gd name="connsiteX297" fmla="*/ 646135 w 1574455"/>
              <a:gd name="connsiteY297" fmla="*/ 5798718 h 6029757"/>
              <a:gd name="connsiteX298" fmla="*/ 635888 w 1574455"/>
              <a:gd name="connsiteY298" fmla="*/ 5860198 h 6029757"/>
              <a:gd name="connsiteX299" fmla="*/ 670727 w 1574455"/>
              <a:gd name="connsiteY299" fmla="*/ 5911432 h 6029757"/>
              <a:gd name="connsiteX300" fmla="*/ 676875 w 1574455"/>
              <a:gd name="connsiteY300" fmla="*/ 5897086 h 6029757"/>
              <a:gd name="connsiteX301" fmla="*/ 746553 w 1574455"/>
              <a:gd name="connsiteY301" fmla="*/ 5841754 h 6029757"/>
              <a:gd name="connsiteX302" fmla="*/ 748603 w 1574455"/>
              <a:gd name="connsiteY302" fmla="*/ 5798718 h 6029757"/>
              <a:gd name="connsiteX303" fmla="*/ 760899 w 1574455"/>
              <a:gd name="connsiteY303" fmla="*/ 5743385 h 6029757"/>
              <a:gd name="connsiteX304" fmla="*/ 738356 w 1574455"/>
              <a:gd name="connsiteY304" fmla="*/ 5706497 h 6029757"/>
              <a:gd name="connsiteX305" fmla="*/ 748603 w 1574455"/>
              <a:gd name="connsiteY305" fmla="*/ 5688053 h 6029757"/>
              <a:gd name="connsiteX306" fmla="*/ 787541 w 1574455"/>
              <a:gd name="connsiteY306" fmla="*/ 5655263 h 6029757"/>
              <a:gd name="connsiteX307" fmla="*/ 830577 w 1574455"/>
              <a:gd name="connsiteY307" fmla="*/ 5702399 h 6029757"/>
              <a:gd name="connsiteX308" fmla="*/ 814182 w 1574455"/>
              <a:gd name="connsiteY308" fmla="*/ 5767978 h 6029757"/>
              <a:gd name="connsiteX309" fmla="*/ 826479 w 1574455"/>
              <a:gd name="connsiteY309" fmla="*/ 5780273 h 6029757"/>
              <a:gd name="connsiteX310" fmla="*/ 818281 w 1574455"/>
              <a:gd name="connsiteY310" fmla="*/ 5808964 h 6029757"/>
              <a:gd name="connsiteX311" fmla="*/ 849021 w 1574455"/>
              <a:gd name="connsiteY311" fmla="*/ 5872494 h 6029757"/>
              <a:gd name="connsiteX312" fmla="*/ 881811 w 1574455"/>
              <a:gd name="connsiteY312" fmla="*/ 5907333 h 6029757"/>
              <a:gd name="connsiteX313" fmla="*/ 910503 w 1574455"/>
              <a:gd name="connsiteY313" fmla="*/ 5866346 h 6029757"/>
              <a:gd name="connsiteX314" fmla="*/ 902305 w 1574455"/>
              <a:gd name="connsiteY314" fmla="*/ 5815112 h 6029757"/>
              <a:gd name="connsiteX315" fmla="*/ 918700 w 1574455"/>
              <a:gd name="connsiteY315" fmla="*/ 5806915 h 6029757"/>
              <a:gd name="connsiteX316" fmla="*/ 937144 w 1574455"/>
              <a:gd name="connsiteY316" fmla="*/ 5757730 h 6029757"/>
              <a:gd name="connsiteX317" fmla="*/ 920749 w 1574455"/>
              <a:gd name="connsiteY317" fmla="*/ 5726990 h 6029757"/>
              <a:gd name="connsiteX318" fmla="*/ 877713 w 1574455"/>
              <a:gd name="connsiteY318" fmla="*/ 5733139 h 6029757"/>
              <a:gd name="connsiteX319" fmla="*/ 875663 w 1574455"/>
              <a:gd name="connsiteY319" fmla="*/ 5747484 h 6029757"/>
              <a:gd name="connsiteX320" fmla="*/ 894108 w 1574455"/>
              <a:gd name="connsiteY320" fmla="*/ 5763879 h 6029757"/>
              <a:gd name="connsiteX321" fmla="*/ 881811 w 1574455"/>
              <a:gd name="connsiteY321" fmla="*/ 5778224 h 6029757"/>
              <a:gd name="connsiteX322" fmla="*/ 863367 w 1574455"/>
              <a:gd name="connsiteY322" fmla="*/ 5765928 h 6029757"/>
              <a:gd name="connsiteX323" fmla="*/ 859269 w 1574455"/>
              <a:gd name="connsiteY323" fmla="*/ 5733139 h 6029757"/>
              <a:gd name="connsiteX324" fmla="*/ 906404 w 1574455"/>
              <a:gd name="connsiteY324" fmla="*/ 5706497 h 6029757"/>
              <a:gd name="connsiteX325" fmla="*/ 939193 w 1574455"/>
              <a:gd name="connsiteY325" fmla="*/ 5651165 h 6029757"/>
              <a:gd name="connsiteX326" fmla="*/ 912552 w 1574455"/>
              <a:gd name="connsiteY326" fmla="*/ 5601980 h 6029757"/>
              <a:gd name="connsiteX327" fmla="*/ 871565 w 1574455"/>
              <a:gd name="connsiteY327" fmla="*/ 5606079 h 6029757"/>
              <a:gd name="connsiteX328" fmla="*/ 873614 w 1574455"/>
              <a:gd name="connsiteY328" fmla="*/ 5624523 h 6029757"/>
              <a:gd name="connsiteX329" fmla="*/ 883861 w 1574455"/>
              <a:gd name="connsiteY329" fmla="*/ 5638869 h 6029757"/>
              <a:gd name="connsiteX330" fmla="*/ 873614 w 1574455"/>
              <a:gd name="connsiteY330" fmla="*/ 5651165 h 6029757"/>
              <a:gd name="connsiteX331" fmla="*/ 851071 w 1574455"/>
              <a:gd name="connsiteY331" fmla="*/ 5634770 h 6029757"/>
              <a:gd name="connsiteX332" fmla="*/ 851071 w 1574455"/>
              <a:gd name="connsiteY332" fmla="*/ 5599931 h 6029757"/>
              <a:gd name="connsiteX333" fmla="*/ 904354 w 1574455"/>
              <a:gd name="connsiteY333" fmla="*/ 5577389 h 6029757"/>
              <a:gd name="connsiteX334" fmla="*/ 955588 w 1574455"/>
              <a:gd name="connsiteY334" fmla="*/ 5628622 h 6029757"/>
              <a:gd name="connsiteX335" fmla="*/ 1043711 w 1574455"/>
              <a:gd name="connsiteY335" fmla="*/ 5634770 h 6029757"/>
              <a:gd name="connsiteX336" fmla="*/ 1090846 w 1574455"/>
              <a:gd name="connsiteY336" fmla="*/ 5665510 h 6029757"/>
              <a:gd name="connsiteX337" fmla="*/ 1086748 w 1574455"/>
              <a:gd name="connsiteY337" fmla="*/ 5700349 h 6029757"/>
              <a:gd name="connsiteX338" fmla="*/ 1023217 w 1574455"/>
              <a:gd name="connsiteY338" fmla="*/ 5720842 h 6029757"/>
              <a:gd name="connsiteX339" fmla="*/ 1025267 w 1574455"/>
              <a:gd name="connsiteY339" fmla="*/ 5765928 h 6029757"/>
              <a:gd name="connsiteX340" fmla="*/ 1090846 w 1574455"/>
              <a:gd name="connsiteY340" fmla="*/ 5774125 h 6029757"/>
              <a:gd name="connsiteX341" fmla="*/ 1113389 w 1574455"/>
              <a:gd name="connsiteY341" fmla="*/ 5761829 h 6029757"/>
              <a:gd name="connsiteX342" fmla="*/ 1164623 w 1574455"/>
              <a:gd name="connsiteY342" fmla="*/ 5774125 h 6029757"/>
              <a:gd name="connsiteX343" fmla="*/ 1205611 w 1574455"/>
              <a:gd name="connsiteY343" fmla="*/ 5733139 h 6029757"/>
              <a:gd name="connsiteX344" fmla="*/ 1205611 w 1574455"/>
              <a:gd name="connsiteY344" fmla="*/ 5696250 h 6029757"/>
              <a:gd name="connsiteX345" fmla="*/ 1168722 w 1574455"/>
              <a:gd name="connsiteY345" fmla="*/ 5688053 h 6029757"/>
              <a:gd name="connsiteX346" fmla="*/ 1156426 w 1574455"/>
              <a:gd name="connsiteY346" fmla="*/ 5700349 h 6029757"/>
              <a:gd name="connsiteX347" fmla="*/ 1158475 w 1574455"/>
              <a:gd name="connsiteY347" fmla="*/ 5722892 h 6029757"/>
              <a:gd name="connsiteX348" fmla="*/ 1137982 w 1574455"/>
              <a:gd name="connsiteY348" fmla="*/ 5722892 h 6029757"/>
              <a:gd name="connsiteX349" fmla="*/ 1131834 w 1574455"/>
              <a:gd name="connsiteY349" fmla="*/ 5692152 h 6029757"/>
              <a:gd name="connsiteX350" fmla="*/ 1181018 w 1574455"/>
              <a:gd name="connsiteY350" fmla="*/ 5665510 h 6029757"/>
              <a:gd name="connsiteX351" fmla="*/ 1219956 w 1574455"/>
              <a:gd name="connsiteY351" fmla="*/ 5665510 h 6029757"/>
              <a:gd name="connsiteX352" fmla="*/ 1236351 w 1574455"/>
              <a:gd name="connsiteY352" fmla="*/ 5636819 h 6029757"/>
              <a:gd name="connsiteX353" fmla="*/ 1232252 w 1574455"/>
              <a:gd name="connsiteY353" fmla="*/ 5606079 h 6029757"/>
              <a:gd name="connsiteX354" fmla="*/ 1262993 w 1574455"/>
              <a:gd name="connsiteY354" fmla="*/ 5575339 h 6029757"/>
              <a:gd name="connsiteX355" fmla="*/ 1289634 w 1574455"/>
              <a:gd name="connsiteY355" fmla="*/ 5577389 h 6029757"/>
              <a:gd name="connsiteX356" fmla="*/ 1295783 w 1574455"/>
              <a:gd name="connsiteY356" fmla="*/ 5593783 h 6029757"/>
              <a:gd name="connsiteX357" fmla="*/ 1262993 w 1574455"/>
              <a:gd name="connsiteY357" fmla="*/ 5597882 h 6029757"/>
              <a:gd name="connsiteX358" fmla="*/ 1252746 w 1574455"/>
              <a:gd name="connsiteY358" fmla="*/ 5624523 h 6029757"/>
              <a:gd name="connsiteX359" fmla="*/ 1275289 w 1574455"/>
              <a:gd name="connsiteY359" fmla="*/ 5651165 h 6029757"/>
              <a:gd name="connsiteX360" fmla="*/ 1340868 w 1574455"/>
              <a:gd name="connsiteY360" fmla="*/ 5620424 h 6029757"/>
              <a:gd name="connsiteX361" fmla="*/ 1344967 w 1574455"/>
              <a:gd name="connsiteY361" fmla="*/ 5579438 h 6029757"/>
              <a:gd name="connsiteX362" fmla="*/ 1344967 w 1574455"/>
              <a:gd name="connsiteY362" fmla="*/ 5565092 h 6029757"/>
              <a:gd name="connsiteX363" fmla="*/ 1377757 w 1574455"/>
              <a:gd name="connsiteY363" fmla="*/ 5538451 h 6029757"/>
              <a:gd name="connsiteX364" fmla="*/ 1357263 w 1574455"/>
              <a:gd name="connsiteY364" fmla="*/ 5458527 h 6029757"/>
              <a:gd name="connsiteX365" fmla="*/ 1326523 w 1574455"/>
              <a:gd name="connsiteY365" fmla="*/ 5456477 h 6029757"/>
              <a:gd name="connsiteX366" fmla="*/ 1314227 w 1574455"/>
              <a:gd name="connsiteY366" fmla="*/ 5505661 h 6029757"/>
              <a:gd name="connsiteX367" fmla="*/ 1273239 w 1574455"/>
              <a:gd name="connsiteY367" fmla="*/ 5534352 h 6029757"/>
              <a:gd name="connsiteX368" fmla="*/ 1240450 w 1574455"/>
              <a:gd name="connsiteY368" fmla="*/ 5515908 h 6029757"/>
              <a:gd name="connsiteX369" fmla="*/ 1191265 w 1574455"/>
              <a:gd name="connsiteY369" fmla="*/ 5438033 h 6029757"/>
              <a:gd name="connsiteX370" fmla="*/ 1144130 w 1574455"/>
              <a:gd name="connsiteY370" fmla="*/ 5448280 h 6029757"/>
              <a:gd name="connsiteX371" fmla="*/ 1121587 w 1574455"/>
              <a:gd name="connsiteY371" fmla="*/ 5431885 h 6029757"/>
              <a:gd name="connsiteX372" fmla="*/ 1131834 w 1574455"/>
              <a:gd name="connsiteY372" fmla="*/ 5413441 h 6029757"/>
              <a:gd name="connsiteX373" fmla="*/ 1172821 w 1574455"/>
              <a:gd name="connsiteY373" fmla="*/ 5423687 h 6029757"/>
              <a:gd name="connsiteX374" fmla="*/ 1178969 w 1574455"/>
              <a:gd name="connsiteY374" fmla="*/ 5394997 h 6029757"/>
              <a:gd name="connsiteX375" fmla="*/ 1148228 w 1574455"/>
              <a:gd name="connsiteY375" fmla="*/ 5358108 h 6029757"/>
              <a:gd name="connsiteX376" fmla="*/ 1099044 w 1574455"/>
              <a:gd name="connsiteY376" fmla="*/ 5360158 h 6029757"/>
              <a:gd name="connsiteX377" fmla="*/ 1062155 w 1574455"/>
              <a:gd name="connsiteY377" fmla="*/ 5409342 h 6029757"/>
              <a:gd name="connsiteX378" fmla="*/ 1068303 w 1574455"/>
              <a:gd name="connsiteY378" fmla="*/ 5450329 h 6029757"/>
              <a:gd name="connsiteX379" fmla="*/ 1047810 w 1574455"/>
              <a:gd name="connsiteY379" fmla="*/ 5495414 h 6029757"/>
              <a:gd name="connsiteX380" fmla="*/ 1070353 w 1574455"/>
              <a:gd name="connsiteY380" fmla="*/ 5517957 h 6029757"/>
              <a:gd name="connsiteX381" fmla="*/ 1099044 w 1574455"/>
              <a:gd name="connsiteY381" fmla="*/ 5499513 h 6029757"/>
              <a:gd name="connsiteX382" fmla="*/ 1144130 w 1574455"/>
              <a:gd name="connsiteY382" fmla="*/ 5489267 h 6029757"/>
              <a:gd name="connsiteX383" fmla="*/ 1172821 w 1574455"/>
              <a:gd name="connsiteY383" fmla="*/ 5528204 h 6029757"/>
              <a:gd name="connsiteX384" fmla="*/ 1150278 w 1574455"/>
              <a:gd name="connsiteY384" fmla="*/ 5575339 h 6029757"/>
              <a:gd name="connsiteX385" fmla="*/ 994526 w 1574455"/>
              <a:gd name="connsiteY385" fmla="*/ 5571240 h 6029757"/>
              <a:gd name="connsiteX386" fmla="*/ 943292 w 1574455"/>
              <a:gd name="connsiteY386" fmla="*/ 5507711 h 6029757"/>
              <a:gd name="connsiteX387" fmla="*/ 941243 w 1574455"/>
              <a:gd name="connsiteY387" fmla="*/ 5425737 h 6029757"/>
              <a:gd name="connsiteX388" fmla="*/ 941243 w 1574455"/>
              <a:gd name="connsiteY388" fmla="*/ 5384750 h 6029757"/>
              <a:gd name="connsiteX389" fmla="*/ 1015020 w 1574455"/>
              <a:gd name="connsiteY389" fmla="*/ 5288431 h 6029757"/>
              <a:gd name="connsiteX390" fmla="*/ 994526 w 1574455"/>
              <a:gd name="connsiteY390" fmla="*/ 5185964 h 6029757"/>
              <a:gd name="connsiteX391" fmla="*/ 996576 w 1574455"/>
              <a:gd name="connsiteY391" fmla="*/ 5095792 h 6029757"/>
              <a:gd name="connsiteX392" fmla="*/ 1064205 w 1574455"/>
              <a:gd name="connsiteY392" fmla="*/ 5044559 h 6029757"/>
              <a:gd name="connsiteX393" fmla="*/ 1133883 w 1574455"/>
              <a:gd name="connsiteY393" fmla="*/ 5040460 h 6029757"/>
              <a:gd name="connsiteX394" fmla="*/ 1244549 w 1574455"/>
              <a:gd name="connsiteY394" fmla="*/ 5005621 h 6029757"/>
              <a:gd name="connsiteX395" fmla="*/ 1314227 w 1574455"/>
              <a:gd name="connsiteY395" fmla="*/ 5054806 h 6029757"/>
              <a:gd name="connsiteX396" fmla="*/ 1424892 w 1574455"/>
              <a:gd name="connsiteY396" fmla="*/ 5132681 h 6029757"/>
              <a:gd name="connsiteX397" fmla="*/ 1463830 w 1574455"/>
              <a:gd name="connsiteY397" fmla="*/ 5128582 h 6029757"/>
              <a:gd name="connsiteX398" fmla="*/ 1463830 w 1574455"/>
              <a:gd name="connsiteY398" fmla="*/ 5208507 h 6029757"/>
              <a:gd name="connsiteX399" fmla="*/ 1369559 w 1574455"/>
              <a:gd name="connsiteY399" fmla="*/ 5290480 h 6029757"/>
              <a:gd name="connsiteX400" fmla="*/ 1328572 w 1574455"/>
              <a:gd name="connsiteY400" fmla="*/ 5292530 h 6029757"/>
              <a:gd name="connsiteX401" fmla="*/ 1248647 w 1574455"/>
              <a:gd name="connsiteY401" fmla="*/ 5308924 h 6029757"/>
              <a:gd name="connsiteX402" fmla="*/ 1205611 w 1574455"/>
              <a:gd name="connsiteY402" fmla="*/ 5284332 h 6029757"/>
              <a:gd name="connsiteX403" fmla="*/ 1140031 w 1574455"/>
              <a:gd name="connsiteY403" fmla="*/ 5255641 h 6029757"/>
              <a:gd name="connsiteX404" fmla="*/ 1129784 w 1574455"/>
              <a:gd name="connsiteY404" fmla="*/ 5204408 h 6029757"/>
              <a:gd name="connsiteX405" fmla="*/ 1178969 w 1574455"/>
              <a:gd name="connsiteY405" fmla="*/ 5163421 h 6029757"/>
              <a:gd name="connsiteX406" fmla="*/ 1217907 w 1574455"/>
              <a:gd name="connsiteY406" fmla="*/ 5173668 h 6029757"/>
              <a:gd name="connsiteX407" fmla="*/ 1224055 w 1574455"/>
              <a:gd name="connsiteY407" fmla="*/ 5229000 h 6029757"/>
              <a:gd name="connsiteX408" fmla="*/ 1256845 w 1574455"/>
              <a:gd name="connsiteY408" fmla="*/ 5239247 h 6029757"/>
              <a:gd name="connsiteX409" fmla="*/ 1287585 w 1574455"/>
              <a:gd name="connsiteY409" fmla="*/ 5224901 h 6029757"/>
              <a:gd name="connsiteX410" fmla="*/ 1301930 w 1574455"/>
              <a:gd name="connsiteY410" fmla="*/ 5157273 h 6029757"/>
              <a:gd name="connsiteX411" fmla="*/ 1205611 w 1574455"/>
              <a:gd name="connsiteY411" fmla="*/ 5093743 h 6029757"/>
              <a:gd name="connsiteX412" fmla="*/ 1099044 w 1574455"/>
              <a:gd name="connsiteY412" fmla="*/ 5128582 h 6029757"/>
              <a:gd name="connsiteX413" fmla="*/ 1058056 w 1574455"/>
              <a:gd name="connsiteY413" fmla="*/ 5251542 h 6029757"/>
              <a:gd name="connsiteX414" fmla="*/ 1148228 w 1574455"/>
              <a:gd name="connsiteY414" fmla="*/ 5331467 h 6029757"/>
              <a:gd name="connsiteX415" fmla="*/ 1191265 w 1574455"/>
              <a:gd name="connsiteY415" fmla="*/ 5329418 h 6029757"/>
              <a:gd name="connsiteX416" fmla="*/ 1205611 w 1574455"/>
              <a:gd name="connsiteY416" fmla="*/ 5345813 h 6029757"/>
              <a:gd name="connsiteX417" fmla="*/ 1287585 w 1574455"/>
              <a:gd name="connsiteY417" fmla="*/ 5370404 h 6029757"/>
              <a:gd name="connsiteX418" fmla="*/ 1340868 w 1574455"/>
              <a:gd name="connsiteY418" fmla="*/ 5347862 h 6029757"/>
              <a:gd name="connsiteX419" fmla="*/ 1385955 w 1574455"/>
              <a:gd name="connsiteY419" fmla="*/ 5343763 h 6029757"/>
              <a:gd name="connsiteX420" fmla="*/ 1519163 w 1574455"/>
              <a:gd name="connsiteY420" fmla="*/ 5241296 h 6029757"/>
              <a:gd name="connsiteX421" fmla="*/ 1535558 w 1574455"/>
              <a:gd name="connsiteY421" fmla="*/ 5175717 h 6029757"/>
              <a:gd name="connsiteX422" fmla="*/ 1515064 w 1574455"/>
              <a:gd name="connsiteY422" fmla="*/ 5077348 h 6029757"/>
              <a:gd name="connsiteX423" fmla="*/ 1488423 w 1574455"/>
              <a:gd name="connsiteY423" fmla="*/ 5036362 h 6029757"/>
              <a:gd name="connsiteX424" fmla="*/ 1478176 w 1574455"/>
              <a:gd name="connsiteY424" fmla="*/ 5046608 h 6029757"/>
              <a:gd name="connsiteX425" fmla="*/ 1410547 w 1574455"/>
              <a:gd name="connsiteY425" fmla="*/ 5063003 h 6029757"/>
              <a:gd name="connsiteX426" fmla="*/ 1314227 w 1574455"/>
              <a:gd name="connsiteY426" fmla="*/ 4962585 h 6029757"/>
              <a:gd name="connsiteX427" fmla="*/ 1267091 w 1574455"/>
              <a:gd name="connsiteY427" fmla="*/ 4931845 h 6029757"/>
              <a:gd name="connsiteX428" fmla="*/ 1219956 w 1574455"/>
              <a:gd name="connsiteY428" fmla="*/ 4923648 h 6029757"/>
              <a:gd name="connsiteX429" fmla="*/ 1133883 w 1574455"/>
              <a:gd name="connsiteY429" fmla="*/ 4958486 h 6029757"/>
              <a:gd name="connsiteX430" fmla="*/ 1101093 w 1574455"/>
              <a:gd name="connsiteY430" fmla="*/ 4983079 h 6029757"/>
              <a:gd name="connsiteX431" fmla="*/ 992477 w 1574455"/>
              <a:gd name="connsiteY431" fmla="*/ 4997424 h 6029757"/>
              <a:gd name="connsiteX432" fmla="*/ 935095 w 1574455"/>
              <a:gd name="connsiteY432" fmla="*/ 5071201 h 6029757"/>
              <a:gd name="connsiteX433" fmla="*/ 896157 w 1574455"/>
              <a:gd name="connsiteY433" fmla="*/ 5032263 h 6029757"/>
              <a:gd name="connsiteX434" fmla="*/ 787541 w 1574455"/>
              <a:gd name="connsiteY434" fmla="*/ 4989226 h 6029757"/>
              <a:gd name="connsiteX435" fmla="*/ 648184 w 1574455"/>
              <a:gd name="connsiteY435" fmla="*/ 5048658 h 6029757"/>
              <a:gd name="connsiteX436" fmla="*/ 625641 w 1574455"/>
              <a:gd name="connsiteY436" fmla="*/ 5069151 h 6029757"/>
              <a:gd name="connsiteX437" fmla="*/ 619493 w 1574455"/>
              <a:gd name="connsiteY437" fmla="*/ 5046608 h 6029757"/>
              <a:gd name="connsiteX438" fmla="*/ 510877 w 1574455"/>
              <a:gd name="connsiteY438" fmla="*/ 4985128 h 6029757"/>
              <a:gd name="connsiteX439" fmla="*/ 476038 w 1574455"/>
              <a:gd name="connsiteY439" fmla="*/ 4978980 h 6029757"/>
              <a:gd name="connsiteX440" fmla="*/ 412507 w 1574455"/>
              <a:gd name="connsiteY440" fmla="*/ 4937993 h 6029757"/>
              <a:gd name="connsiteX441" fmla="*/ 394063 w 1574455"/>
              <a:gd name="connsiteY441" fmla="*/ 4931845 h 6029757"/>
              <a:gd name="connsiteX442" fmla="*/ 332326 w 1574455"/>
              <a:gd name="connsiteY442" fmla="*/ 4920830 h 6029757"/>
              <a:gd name="connsiteX443" fmla="*/ 1547158 w 1574455"/>
              <a:gd name="connsiteY443" fmla="*/ 1840068 h 6029757"/>
              <a:gd name="connsiteX444" fmla="*/ 1554358 w 1574455"/>
              <a:gd name="connsiteY444" fmla="*/ 1840068 h 6029757"/>
              <a:gd name="connsiteX445" fmla="*/ 1554358 w 1574455"/>
              <a:gd name="connsiteY445" fmla="*/ 4216067 h 6029757"/>
              <a:gd name="connsiteX446" fmla="*/ 1550481 w 1574455"/>
              <a:gd name="connsiteY446" fmla="*/ 4216067 h 6029757"/>
              <a:gd name="connsiteX447" fmla="*/ 1551887 w 1574455"/>
              <a:gd name="connsiteY447" fmla="*/ 4263661 h 6029757"/>
              <a:gd name="connsiteX448" fmla="*/ 1553939 w 1574455"/>
              <a:gd name="connsiteY448" fmla="*/ 4331542 h 6029757"/>
              <a:gd name="connsiteX449" fmla="*/ 1553939 w 1574455"/>
              <a:gd name="connsiteY449" fmla="*/ 4706556 h 6029757"/>
              <a:gd name="connsiteX450" fmla="*/ 1553939 w 1574455"/>
              <a:gd name="connsiteY450" fmla="*/ 4845906 h 6029757"/>
              <a:gd name="connsiteX451" fmla="*/ 1512905 w 1574455"/>
              <a:gd name="connsiteY451" fmla="*/ 4858202 h 6029757"/>
              <a:gd name="connsiteX452" fmla="*/ 1451356 w 1574455"/>
              <a:gd name="connsiteY452" fmla="*/ 4882793 h 6029757"/>
              <a:gd name="connsiteX453" fmla="*/ 1459563 w 1574455"/>
              <a:gd name="connsiteY453" fmla="*/ 4931975 h 6029757"/>
              <a:gd name="connsiteX454" fmla="*/ 1434943 w 1574455"/>
              <a:gd name="connsiteY454" fmla="*/ 4989354 h 6029757"/>
              <a:gd name="connsiteX455" fmla="*/ 1406220 w 1574455"/>
              <a:gd name="connsiteY455" fmla="*/ 5009847 h 6029757"/>
              <a:gd name="connsiteX456" fmla="*/ 1424685 w 1574455"/>
              <a:gd name="connsiteY456" fmla="*/ 5018044 h 6029757"/>
              <a:gd name="connsiteX457" fmla="*/ 1482131 w 1574455"/>
              <a:gd name="connsiteY457" fmla="*/ 4979108 h 6029757"/>
              <a:gd name="connsiteX458" fmla="*/ 1488286 w 1574455"/>
              <a:gd name="connsiteY458" fmla="*/ 4979108 h 6029757"/>
              <a:gd name="connsiteX459" fmla="*/ 1551887 w 1574455"/>
              <a:gd name="connsiteY459" fmla="*/ 5061078 h 6029757"/>
              <a:gd name="connsiteX460" fmla="*/ 1574455 w 1574455"/>
              <a:gd name="connsiteY460" fmla="*/ 5151246 h 6029757"/>
              <a:gd name="connsiteX461" fmla="*/ 1512905 w 1574455"/>
              <a:gd name="connsiteY461" fmla="*/ 5323383 h 6029757"/>
              <a:gd name="connsiteX462" fmla="*/ 1414427 w 1574455"/>
              <a:gd name="connsiteY462" fmla="*/ 5388959 h 6029757"/>
              <a:gd name="connsiteX463" fmla="*/ 1375445 w 1574455"/>
              <a:gd name="connsiteY463" fmla="*/ 5397156 h 6029757"/>
              <a:gd name="connsiteX464" fmla="*/ 1375445 w 1574455"/>
              <a:gd name="connsiteY464" fmla="*/ 5409452 h 6029757"/>
              <a:gd name="connsiteX465" fmla="*/ 1420582 w 1574455"/>
              <a:gd name="connsiteY465" fmla="*/ 5511915 h 6029757"/>
              <a:gd name="connsiteX466" fmla="*/ 1387755 w 1574455"/>
              <a:gd name="connsiteY466" fmla="*/ 5589787 h 6029757"/>
              <a:gd name="connsiteX467" fmla="*/ 1375445 w 1574455"/>
              <a:gd name="connsiteY467" fmla="*/ 5643067 h 6029757"/>
              <a:gd name="connsiteX468" fmla="*/ 1293380 w 1574455"/>
              <a:gd name="connsiteY468" fmla="*/ 5694299 h 6029757"/>
              <a:gd name="connsiteX469" fmla="*/ 1250295 w 1574455"/>
              <a:gd name="connsiteY469" fmla="*/ 5690200 h 6029757"/>
              <a:gd name="connsiteX470" fmla="*/ 1244140 w 1574455"/>
              <a:gd name="connsiteY470" fmla="*/ 5692249 h 6029757"/>
              <a:gd name="connsiteX471" fmla="*/ 1242089 w 1574455"/>
              <a:gd name="connsiteY471" fmla="*/ 5735284 h 6029757"/>
              <a:gd name="connsiteX472" fmla="*/ 1233882 w 1574455"/>
              <a:gd name="connsiteY472" fmla="*/ 5768072 h 6029757"/>
              <a:gd name="connsiteX473" fmla="*/ 1225676 w 1574455"/>
              <a:gd name="connsiteY473" fmla="*/ 5778318 h 6029757"/>
              <a:gd name="connsiteX474" fmla="*/ 1217469 w 1574455"/>
              <a:gd name="connsiteY474" fmla="*/ 5766022 h 6029757"/>
              <a:gd name="connsiteX475" fmla="*/ 1233882 w 1574455"/>
              <a:gd name="connsiteY475" fmla="*/ 5698397 h 6029757"/>
              <a:gd name="connsiteX476" fmla="*/ 1248243 w 1574455"/>
              <a:gd name="connsiteY476" fmla="*/ 5675855 h 6029757"/>
              <a:gd name="connsiteX477" fmla="*/ 1344671 w 1574455"/>
              <a:gd name="connsiteY477" fmla="*/ 5663560 h 6029757"/>
              <a:gd name="connsiteX478" fmla="*/ 1373394 w 1574455"/>
              <a:gd name="connsiteY478" fmla="*/ 5595934 h 6029757"/>
              <a:gd name="connsiteX479" fmla="*/ 1410324 w 1574455"/>
              <a:gd name="connsiteY479" fmla="*/ 5499619 h 6029757"/>
              <a:gd name="connsiteX480" fmla="*/ 1365187 w 1574455"/>
              <a:gd name="connsiteY480" fmla="*/ 5419698 h 6029757"/>
              <a:gd name="connsiteX481" fmla="*/ 1369291 w 1574455"/>
              <a:gd name="connsiteY481" fmla="*/ 5382811 h 6029757"/>
              <a:gd name="connsiteX482" fmla="*/ 1469821 w 1574455"/>
              <a:gd name="connsiteY482" fmla="*/ 5352073 h 6029757"/>
              <a:gd name="connsiteX483" fmla="*/ 1506751 w 1574455"/>
              <a:gd name="connsiteY483" fmla="*/ 5306989 h 6029757"/>
              <a:gd name="connsiteX484" fmla="*/ 1537526 w 1574455"/>
              <a:gd name="connsiteY484" fmla="*/ 5268053 h 6029757"/>
              <a:gd name="connsiteX485" fmla="*/ 1560094 w 1574455"/>
              <a:gd name="connsiteY485" fmla="*/ 5124605 h 6029757"/>
              <a:gd name="connsiteX486" fmla="*/ 1527267 w 1574455"/>
              <a:gd name="connsiteY486" fmla="*/ 5032388 h 6029757"/>
              <a:gd name="connsiteX487" fmla="*/ 1486234 w 1574455"/>
              <a:gd name="connsiteY487" fmla="*/ 4993453 h 6029757"/>
              <a:gd name="connsiteX488" fmla="*/ 1422633 w 1574455"/>
              <a:gd name="connsiteY488" fmla="*/ 5030339 h 6029757"/>
              <a:gd name="connsiteX489" fmla="*/ 1395962 w 1574455"/>
              <a:gd name="connsiteY489" fmla="*/ 5013945 h 6029757"/>
              <a:gd name="connsiteX490" fmla="*/ 1395962 w 1574455"/>
              <a:gd name="connsiteY490" fmla="*/ 4997551 h 6029757"/>
              <a:gd name="connsiteX491" fmla="*/ 1451356 w 1574455"/>
              <a:gd name="connsiteY491" fmla="*/ 4946320 h 6029757"/>
              <a:gd name="connsiteX492" fmla="*/ 1447253 w 1574455"/>
              <a:gd name="connsiteY492" fmla="*/ 4874595 h 6029757"/>
              <a:gd name="connsiteX493" fmla="*/ 1506751 w 1574455"/>
              <a:gd name="connsiteY493" fmla="*/ 4847955 h 6029757"/>
              <a:gd name="connsiteX494" fmla="*/ 1539577 w 1574455"/>
              <a:gd name="connsiteY494" fmla="*/ 4839758 h 6029757"/>
              <a:gd name="connsiteX495" fmla="*/ 1545732 w 1574455"/>
              <a:gd name="connsiteY495" fmla="*/ 4655325 h 6029757"/>
              <a:gd name="connsiteX496" fmla="*/ 1543680 w 1574455"/>
              <a:gd name="connsiteY496" fmla="*/ 4327444 h 6029757"/>
              <a:gd name="connsiteX497" fmla="*/ 1545732 w 1574455"/>
              <a:gd name="connsiteY497" fmla="*/ 4194242 h 6029757"/>
              <a:gd name="connsiteX498" fmla="*/ 1547158 w 1574455"/>
              <a:gd name="connsiteY498" fmla="*/ 4194242 h 6029757"/>
              <a:gd name="connsiteX499" fmla="*/ 1439148 w 1574455"/>
              <a:gd name="connsiteY499" fmla="*/ 1263620 h 6029757"/>
              <a:gd name="connsiteX500" fmla="*/ 1449121 w 1574455"/>
              <a:gd name="connsiteY500" fmla="*/ 1273867 h 6029757"/>
              <a:gd name="connsiteX501" fmla="*/ 1445132 w 1574455"/>
              <a:gd name="connsiteY501" fmla="*/ 1335351 h 6029757"/>
              <a:gd name="connsiteX502" fmla="*/ 1441142 w 1574455"/>
              <a:gd name="connsiteY502" fmla="*/ 1669411 h 6029757"/>
              <a:gd name="connsiteX503" fmla="*/ 1441142 w 1574455"/>
              <a:gd name="connsiteY503" fmla="*/ 1839516 h 6029757"/>
              <a:gd name="connsiteX504" fmla="*/ 1437384 w 1574455"/>
              <a:gd name="connsiteY504" fmla="*/ 1840067 h 6029757"/>
              <a:gd name="connsiteX505" fmla="*/ 1439622 w 1574455"/>
              <a:gd name="connsiteY505" fmla="*/ 1840067 h 6029757"/>
              <a:gd name="connsiteX506" fmla="*/ 1439622 w 1574455"/>
              <a:gd name="connsiteY506" fmla="*/ 4190018 h 6029757"/>
              <a:gd name="connsiteX507" fmla="*/ 1441142 w 1574455"/>
              <a:gd name="connsiteY507" fmla="*/ 4190241 h 6029757"/>
              <a:gd name="connsiteX508" fmla="*/ 1441142 w 1574455"/>
              <a:gd name="connsiteY508" fmla="*/ 4360346 h 6029757"/>
              <a:gd name="connsiteX509" fmla="*/ 1445132 w 1574455"/>
              <a:gd name="connsiteY509" fmla="*/ 4694406 h 6029757"/>
              <a:gd name="connsiteX510" fmla="*/ 1449121 w 1574455"/>
              <a:gd name="connsiteY510" fmla="*/ 4755890 h 6029757"/>
              <a:gd name="connsiteX511" fmla="*/ 1439148 w 1574455"/>
              <a:gd name="connsiteY511" fmla="*/ 4766137 h 6029757"/>
              <a:gd name="connsiteX512" fmla="*/ 1431169 w 1574455"/>
              <a:gd name="connsiteY512" fmla="*/ 4747692 h 6029757"/>
              <a:gd name="connsiteX513" fmla="*/ 1429174 w 1574455"/>
              <a:gd name="connsiteY513" fmla="*/ 4591934 h 6029757"/>
              <a:gd name="connsiteX514" fmla="*/ 1425185 w 1574455"/>
              <a:gd name="connsiteY514" fmla="*/ 4376741 h 6029757"/>
              <a:gd name="connsiteX515" fmla="*/ 1427179 w 1574455"/>
              <a:gd name="connsiteY515" fmla="*/ 4261972 h 6029757"/>
              <a:gd name="connsiteX516" fmla="*/ 1423190 w 1574455"/>
              <a:gd name="connsiteY516" fmla="*/ 4251725 h 6029757"/>
              <a:gd name="connsiteX517" fmla="*/ 1425429 w 1574455"/>
              <a:gd name="connsiteY517" fmla="*/ 4216067 h 6029757"/>
              <a:gd name="connsiteX518" fmla="*/ 1421622 w 1574455"/>
              <a:gd name="connsiteY518" fmla="*/ 4216067 h 6029757"/>
              <a:gd name="connsiteX519" fmla="*/ 1421622 w 1574455"/>
              <a:gd name="connsiteY519" fmla="*/ 1840067 h 6029757"/>
              <a:gd name="connsiteX520" fmla="*/ 1427085 w 1574455"/>
              <a:gd name="connsiteY520" fmla="*/ 1840067 h 6029757"/>
              <a:gd name="connsiteX521" fmla="*/ 1423190 w 1574455"/>
              <a:gd name="connsiteY521" fmla="*/ 1778032 h 6029757"/>
              <a:gd name="connsiteX522" fmla="*/ 1427179 w 1574455"/>
              <a:gd name="connsiteY522" fmla="*/ 1767785 h 6029757"/>
              <a:gd name="connsiteX523" fmla="*/ 1425185 w 1574455"/>
              <a:gd name="connsiteY523" fmla="*/ 1653016 h 6029757"/>
              <a:gd name="connsiteX524" fmla="*/ 1429174 w 1574455"/>
              <a:gd name="connsiteY524" fmla="*/ 1437824 h 6029757"/>
              <a:gd name="connsiteX525" fmla="*/ 1431169 w 1574455"/>
              <a:gd name="connsiteY525" fmla="*/ 1282065 h 6029757"/>
              <a:gd name="connsiteX526" fmla="*/ 1439148 w 1574455"/>
              <a:gd name="connsiteY526" fmla="*/ 1263620 h 6029757"/>
              <a:gd name="connsiteX527" fmla="*/ 170774 w 1574455"/>
              <a:gd name="connsiteY527" fmla="*/ 1062784 h 6029757"/>
              <a:gd name="connsiteX528" fmla="*/ 150281 w 1574455"/>
              <a:gd name="connsiteY528" fmla="*/ 1091464 h 6029757"/>
              <a:gd name="connsiteX529" fmla="*/ 162577 w 1574455"/>
              <a:gd name="connsiteY529" fmla="*/ 1159068 h 6029757"/>
              <a:gd name="connsiteX530" fmla="*/ 47818 w 1574455"/>
              <a:gd name="connsiteY530" fmla="*/ 1216428 h 6029757"/>
              <a:gd name="connsiteX531" fmla="*/ 43719 w 1574455"/>
              <a:gd name="connsiteY531" fmla="*/ 1220525 h 6029757"/>
              <a:gd name="connsiteX532" fmla="*/ 45769 w 1574455"/>
              <a:gd name="connsiteY532" fmla="*/ 1452015 h 6029757"/>
              <a:gd name="connsiteX533" fmla="*/ 41670 w 1574455"/>
              <a:gd name="connsiteY533" fmla="*/ 1820760 h 6029757"/>
              <a:gd name="connsiteX534" fmla="*/ 43207 w 1574455"/>
              <a:gd name="connsiteY534" fmla="*/ 1832028 h 6029757"/>
              <a:gd name="connsiteX535" fmla="*/ 42111 w 1574455"/>
              <a:gd name="connsiteY535" fmla="*/ 1840068 h 6029757"/>
              <a:gd name="connsiteX536" fmla="*/ 43276 w 1574455"/>
              <a:gd name="connsiteY536" fmla="*/ 1840068 h 6029757"/>
              <a:gd name="connsiteX537" fmla="*/ 43276 w 1574455"/>
              <a:gd name="connsiteY537" fmla="*/ 4216067 h 6029757"/>
              <a:gd name="connsiteX538" fmla="*/ 41749 w 1574455"/>
              <a:gd name="connsiteY538" fmla="*/ 4216067 h 6029757"/>
              <a:gd name="connsiteX539" fmla="*/ 43023 w 1574455"/>
              <a:gd name="connsiteY539" fmla="*/ 4330712 h 6029757"/>
              <a:gd name="connsiteX540" fmla="*/ 45769 w 1574455"/>
              <a:gd name="connsiteY540" fmla="*/ 4577742 h 6029757"/>
              <a:gd name="connsiteX541" fmla="*/ 43719 w 1574455"/>
              <a:gd name="connsiteY541" fmla="*/ 4809232 h 6029757"/>
              <a:gd name="connsiteX542" fmla="*/ 47818 w 1574455"/>
              <a:gd name="connsiteY542" fmla="*/ 4813329 h 6029757"/>
              <a:gd name="connsiteX543" fmla="*/ 162577 w 1574455"/>
              <a:gd name="connsiteY543" fmla="*/ 4870689 h 6029757"/>
              <a:gd name="connsiteX544" fmla="*/ 150281 w 1574455"/>
              <a:gd name="connsiteY544" fmla="*/ 4938293 h 6029757"/>
              <a:gd name="connsiteX545" fmla="*/ 170774 w 1574455"/>
              <a:gd name="connsiteY545" fmla="*/ 4966973 h 6029757"/>
              <a:gd name="connsiteX546" fmla="*/ 240450 w 1574455"/>
              <a:gd name="connsiteY546" fmla="*/ 4938293 h 6029757"/>
              <a:gd name="connsiteX547" fmla="*/ 244548 w 1574455"/>
              <a:gd name="connsiteY547" fmla="*/ 4923953 h 6029757"/>
              <a:gd name="connsiteX548" fmla="*/ 193316 w 1574455"/>
              <a:gd name="connsiteY548" fmla="*/ 4796941 h 6029757"/>
              <a:gd name="connsiteX549" fmla="*/ 119542 w 1574455"/>
              <a:gd name="connsiteY549" fmla="*/ 4762115 h 6029757"/>
              <a:gd name="connsiteX550" fmla="*/ 115444 w 1574455"/>
              <a:gd name="connsiteY550" fmla="*/ 4571597 h 6029757"/>
              <a:gd name="connsiteX551" fmla="*/ 111346 w 1574455"/>
              <a:gd name="connsiteY551" fmla="*/ 4196705 h 6029757"/>
              <a:gd name="connsiteX552" fmla="*/ 113395 w 1574455"/>
              <a:gd name="connsiteY552" fmla="*/ 4188511 h 6029757"/>
              <a:gd name="connsiteX553" fmla="*/ 113859 w 1574455"/>
              <a:gd name="connsiteY553" fmla="*/ 4188511 h 6029757"/>
              <a:gd name="connsiteX554" fmla="*/ 113859 w 1574455"/>
              <a:gd name="connsiteY554" fmla="*/ 1841246 h 6029757"/>
              <a:gd name="connsiteX555" fmla="*/ 113395 w 1574455"/>
              <a:gd name="connsiteY555" fmla="*/ 1841246 h 6029757"/>
              <a:gd name="connsiteX556" fmla="*/ 111346 w 1574455"/>
              <a:gd name="connsiteY556" fmla="*/ 1833052 h 6029757"/>
              <a:gd name="connsiteX557" fmla="*/ 115444 w 1574455"/>
              <a:gd name="connsiteY557" fmla="*/ 1458161 h 6029757"/>
              <a:gd name="connsiteX558" fmla="*/ 119542 w 1574455"/>
              <a:gd name="connsiteY558" fmla="*/ 1267642 h 6029757"/>
              <a:gd name="connsiteX559" fmla="*/ 193316 w 1574455"/>
              <a:gd name="connsiteY559" fmla="*/ 1232817 h 6029757"/>
              <a:gd name="connsiteX560" fmla="*/ 244548 w 1574455"/>
              <a:gd name="connsiteY560" fmla="*/ 1105805 h 6029757"/>
              <a:gd name="connsiteX561" fmla="*/ 240450 w 1574455"/>
              <a:gd name="connsiteY561" fmla="*/ 1091464 h 6029757"/>
              <a:gd name="connsiteX562" fmla="*/ 170774 w 1574455"/>
              <a:gd name="connsiteY562" fmla="*/ 1062784 h 6029757"/>
              <a:gd name="connsiteX563" fmla="*/ 633984 w 1574455"/>
              <a:gd name="connsiteY563" fmla="*/ 1025976 h 6029757"/>
              <a:gd name="connsiteX564" fmla="*/ 588894 w 1574455"/>
              <a:gd name="connsiteY564" fmla="*/ 1056703 h 6029757"/>
              <a:gd name="connsiteX565" fmla="*/ 488466 w 1574455"/>
              <a:gd name="connsiteY565" fmla="*/ 1087429 h 6029757"/>
              <a:gd name="connsiteX566" fmla="*/ 330650 w 1574455"/>
              <a:gd name="connsiteY566" fmla="*/ 1144784 h 6029757"/>
              <a:gd name="connsiteX567" fmla="*/ 289659 w 1574455"/>
              <a:gd name="connsiteY567" fmla="*/ 1144784 h 6029757"/>
              <a:gd name="connsiteX568" fmla="*/ 277361 w 1574455"/>
              <a:gd name="connsiteY568" fmla="*/ 1185753 h 6029757"/>
              <a:gd name="connsiteX569" fmla="*/ 164636 w 1574455"/>
              <a:gd name="connsiteY569" fmla="*/ 1294319 h 6029757"/>
              <a:gd name="connsiteX570" fmla="*/ 159768 w 1574455"/>
              <a:gd name="connsiteY570" fmla="*/ 1568551 h 6029757"/>
              <a:gd name="connsiteX571" fmla="*/ 156452 w 1574455"/>
              <a:gd name="connsiteY571" fmla="*/ 1840067 h 6029757"/>
              <a:gd name="connsiteX572" fmla="*/ 158012 w 1574455"/>
              <a:gd name="connsiteY572" fmla="*/ 1840067 h 6029757"/>
              <a:gd name="connsiteX573" fmla="*/ 158012 w 1574455"/>
              <a:gd name="connsiteY573" fmla="*/ 4216067 h 6029757"/>
              <a:gd name="connsiteX574" fmla="*/ 156775 w 1574455"/>
              <a:gd name="connsiteY574" fmla="*/ 4216067 h 6029757"/>
              <a:gd name="connsiteX575" fmla="*/ 159768 w 1574455"/>
              <a:gd name="connsiteY575" fmla="*/ 4461206 h 6029757"/>
              <a:gd name="connsiteX576" fmla="*/ 164636 w 1574455"/>
              <a:gd name="connsiteY576" fmla="*/ 4735438 h 6029757"/>
              <a:gd name="connsiteX577" fmla="*/ 277361 w 1574455"/>
              <a:gd name="connsiteY577" fmla="*/ 4844005 h 6029757"/>
              <a:gd name="connsiteX578" fmla="*/ 289659 w 1574455"/>
              <a:gd name="connsiteY578" fmla="*/ 4884973 h 6029757"/>
              <a:gd name="connsiteX579" fmla="*/ 330650 w 1574455"/>
              <a:gd name="connsiteY579" fmla="*/ 4884973 h 6029757"/>
              <a:gd name="connsiteX580" fmla="*/ 488466 w 1574455"/>
              <a:gd name="connsiteY580" fmla="*/ 4942329 h 6029757"/>
              <a:gd name="connsiteX581" fmla="*/ 588894 w 1574455"/>
              <a:gd name="connsiteY581" fmla="*/ 4973055 h 6029757"/>
              <a:gd name="connsiteX582" fmla="*/ 633984 w 1574455"/>
              <a:gd name="connsiteY582" fmla="*/ 5003781 h 6029757"/>
              <a:gd name="connsiteX583" fmla="*/ 685223 w 1574455"/>
              <a:gd name="connsiteY583" fmla="*/ 4973055 h 6029757"/>
              <a:gd name="connsiteX584" fmla="*/ 840990 w 1574455"/>
              <a:gd name="connsiteY584" fmla="*/ 4958716 h 6029757"/>
              <a:gd name="connsiteX585" fmla="*/ 894279 w 1574455"/>
              <a:gd name="connsiteY585" fmla="*/ 4979200 h 6029757"/>
              <a:gd name="connsiteX586" fmla="*/ 927071 w 1574455"/>
              <a:gd name="connsiteY586" fmla="*/ 4999684 h 6029757"/>
              <a:gd name="connsiteX587" fmla="*/ 1015203 w 1574455"/>
              <a:gd name="connsiteY587" fmla="*/ 4938232 h 6029757"/>
              <a:gd name="connsiteX588" fmla="*/ 1097185 w 1574455"/>
              <a:gd name="connsiteY588" fmla="*/ 4936184 h 6029757"/>
              <a:gd name="connsiteX589" fmla="*/ 1121779 w 1574455"/>
              <a:gd name="connsiteY589" fmla="*/ 4917748 h 6029757"/>
              <a:gd name="connsiteX590" fmla="*/ 1269348 w 1574455"/>
              <a:gd name="connsiteY590" fmla="*/ 4887021 h 6029757"/>
              <a:gd name="connsiteX591" fmla="*/ 1271397 w 1574455"/>
              <a:gd name="connsiteY591" fmla="*/ 4882925 h 6029757"/>
              <a:gd name="connsiteX592" fmla="*/ 1361578 w 1574455"/>
              <a:gd name="connsiteY592" fmla="*/ 4753874 h 6029757"/>
              <a:gd name="connsiteX593" fmla="*/ 1404618 w 1574455"/>
              <a:gd name="connsiteY593" fmla="*/ 4727245 h 6029757"/>
              <a:gd name="connsiteX594" fmla="*/ 1400520 w 1574455"/>
              <a:gd name="connsiteY594" fmla="*/ 4196704 h 6029757"/>
              <a:gd name="connsiteX595" fmla="*/ 1401109 w 1574455"/>
              <a:gd name="connsiteY595" fmla="*/ 4195526 h 6029757"/>
              <a:gd name="connsiteX596" fmla="*/ 1401109 w 1574455"/>
              <a:gd name="connsiteY596" fmla="*/ 1840067 h 6029757"/>
              <a:gd name="connsiteX597" fmla="*/ 1404028 w 1574455"/>
              <a:gd name="connsiteY597" fmla="*/ 1840067 h 6029757"/>
              <a:gd name="connsiteX598" fmla="*/ 1400520 w 1574455"/>
              <a:gd name="connsiteY598" fmla="*/ 1833053 h 6029757"/>
              <a:gd name="connsiteX599" fmla="*/ 1404618 w 1574455"/>
              <a:gd name="connsiteY599" fmla="*/ 1302512 h 6029757"/>
              <a:gd name="connsiteX600" fmla="*/ 1361578 w 1574455"/>
              <a:gd name="connsiteY600" fmla="*/ 1275883 h 6029757"/>
              <a:gd name="connsiteX601" fmla="*/ 1271397 w 1574455"/>
              <a:gd name="connsiteY601" fmla="*/ 1146832 h 6029757"/>
              <a:gd name="connsiteX602" fmla="*/ 1269348 w 1574455"/>
              <a:gd name="connsiteY602" fmla="*/ 1142736 h 6029757"/>
              <a:gd name="connsiteX603" fmla="*/ 1121779 w 1574455"/>
              <a:gd name="connsiteY603" fmla="*/ 1112009 h 6029757"/>
              <a:gd name="connsiteX604" fmla="*/ 1097185 w 1574455"/>
              <a:gd name="connsiteY604" fmla="*/ 1093574 h 6029757"/>
              <a:gd name="connsiteX605" fmla="*/ 1015203 w 1574455"/>
              <a:gd name="connsiteY605" fmla="*/ 1091525 h 6029757"/>
              <a:gd name="connsiteX606" fmla="*/ 927071 w 1574455"/>
              <a:gd name="connsiteY606" fmla="*/ 1030073 h 6029757"/>
              <a:gd name="connsiteX607" fmla="*/ 894279 w 1574455"/>
              <a:gd name="connsiteY607" fmla="*/ 1050557 h 6029757"/>
              <a:gd name="connsiteX608" fmla="*/ 840990 w 1574455"/>
              <a:gd name="connsiteY608" fmla="*/ 1071041 h 6029757"/>
              <a:gd name="connsiteX609" fmla="*/ 685223 w 1574455"/>
              <a:gd name="connsiteY609" fmla="*/ 1056703 h 6029757"/>
              <a:gd name="connsiteX610" fmla="*/ 633984 w 1574455"/>
              <a:gd name="connsiteY610" fmla="*/ 1025976 h 6029757"/>
              <a:gd name="connsiteX611" fmla="*/ 927071 w 1574455"/>
              <a:gd name="connsiteY611" fmla="*/ 1009589 h 6029757"/>
              <a:gd name="connsiteX612" fmla="*/ 935270 w 1574455"/>
              <a:gd name="connsiteY612" fmla="*/ 1015734 h 6029757"/>
              <a:gd name="connsiteX613" fmla="*/ 955765 w 1574455"/>
              <a:gd name="connsiteY613" fmla="*/ 1042364 h 6029757"/>
              <a:gd name="connsiteX614" fmla="*/ 1097185 w 1574455"/>
              <a:gd name="connsiteY614" fmla="*/ 1081283 h 6029757"/>
              <a:gd name="connsiteX615" fmla="*/ 1134077 w 1574455"/>
              <a:gd name="connsiteY615" fmla="*/ 1107913 h 6029757"/>
              <a:gd name="connsiteX616" fmla="*/ 1242703 w 1574455"/>
              <a:gd name="connsiteY616" fmla="*/ 1136591 h 6029757"/>
              <a:gd name="connsiteX617" fmla="*/ 1281645 w 1574455"/>
              <a:gd name="connsiteY617" fmla="*/ 1128397 h 6029757"/>
              <a:gd name="connsiteX618" fmla="*/ 1351330 w 1574455"/>
              <a:gd name="connsiteY618" fmla="*/ 1257447 h 6029757"/>
              <a:gd name="connsiteX619" fmla="*/ 1406668 w 1574455"/>
              <a:gd name="connsiteY619" fmla="*/ 1286126 h 6029757"/>
              <a:gd name="connsiteX620" fmla="*/ 1412817 w 1574455"/>
              <a:gd name="connsiteY620" fmla="*/ 1306610 h 6029757"/>
              <a:gd name="connsiteX621" fmla="*/ 1408717 w 1574455"/>
              <a:gd name="connsiteY621" fmla="*/ 1822811 h 6029757"/>
              <a:gd name="connsiteX622" fmla="*/ 1408974 w 1574455"/>
              <a:gd name="connsiteY622" fmla="*/ 1833565 h 6029757"/>
              <a:gd name="connsiteX623" fmla="*/ 1405287 w 1574455"/>
              <a:gd name="connsiteY623" fmla="*/ 1840067 h 6029757"/>
              <a:gd name="connsiteX624" fmla="*/ 1408309 w 1574455"/>
              <a:gd name="connsiteY624" fmla="*/ 1840067 h 6029757"/>
              <a:gd name="connsiteX625" fmla="*/ 1408309 w 1574455"/>
              <a:gd name="connsiteY625" fmla="*/ 4195020 h 6029757"/>
              <a:gd name="connsiteX626" fmla="*/ 1408974 w 1574455"/>
              <a:gd name="connsiteY626" fmla="*/ 4196192 h 6029757"/>
              <a:gd name="connsiteX627" fmla="*/ 1408717 w 1574455"/>
              <a:gd name="connsiteY627" fmla="*/ 4206946 h 6029757"/>
              <a:gd name="connsiteX628" fmla="*/ 1412817 w 1574455"/>
              <a:gd name="connsiteY628" fmla="*/ 4723147 h 6029757"/>
              <a:gd name="connsiteX629" fmla="*/ 1406668 w 1574455"/>
              <a:gd name="connsiteY629" fmla="*/ 4743632 h 6029757"/>
              <a:gd name="connsiteX630" fmla="*/ 1351330 w 1574455"/>
              <a:gd name="connsiteY630" fmla="*/ 4772310 h 6029757"/>
              <a:gd name="connsiteX631" fmla="*/ 1281645 w 1574455"/>
              <a:gd name="connsiteY631" fmla="*/ 4901360 h 6029757"/>
              <a:gd name="connsiteX632" fmla="*/ 1242703 w 1574455"/>
              <a:gd name="connsiteY632" fmla="*/ 4893166 h 6029757"/>
              <a:gd name="connsiteX633" fmla="*/ 1134077 w 1574455"/>
              <a:gd name="connsiteY633" fmla="*/ 4921844 h 6029757"/>
              <a:gd name="connsiteX634" fmla="*/ 1097185 w 1574455"/>
              <a:gd name="connsiteY634" fmla="*/ 4948474 h 6029757"/>
              <a:gd name="connsiteX635" fmla="*/ 955765 w 1574455"/>
              <a:gd name="connsiteY635" fmla="*/ 4987394 h 6029757"/>
              <a:gd name="connsiteX636" fmla="*/ 935270 w 1574455"/>
              <a:gd name="connsiteY636" fmla="*/ 5014023 h 6029757"/>
              <a:gd name="connsiteX637" fmla="*/ 927071 w 1574455"/>
              <a:gd name="connsiteY637" fmla="*/ 5020169 h 6029757"/>
              <a:gd name="connsiteX638" fmla="*/ 916824 w 1574455"/>
              <a:gd name="connsiteY638" fmla="*/ 5007878 h 6029757"/>
              <a:gd name="connsiteX639" fmla="*/ 849189 w 1574455"/>
              <a:gd name="connsiteY639" fmla="*/ 4973055 h 6029757"/>
              <a:gd name="connsiteX640" fmla="*/ 670877 w 1574455"/>
              <a:gd name="connsiteY640" fmla="*/ 4995588 h 6029757"/>
              <a:gd name="connsiteX641" fmla="*/ 646282 w 1574455"/>
              <a:gd name="connsiteY641" fmla="*/ 5016072 h 6029757"/>
              <a:gd name="connsiteX642" fmla="*/ 615539 w 1574455"/>
              <a:gd name="connsiteY642" fmla="*/ 5005829 h 6029757"/>
              <a:gd name="connsiteX643" fmla="*/ 486417 w 1574455"/>
              <a:gd name="connsiteY643" fmla="*/ 4956668 h 6029757"/>
              <a:gd name="connsiteX644" fmla="*/ 402385 w 1574455"/>
              <a:gd name="connsiteY644" fmla="*/ 4905457 h 6029757"/>
              <a:gd name="connsiteX645" fmla="*/ 285560 w 1574455"/>
              <a:gd name="connsiteY645" fmla="*/ 4899312 h 6029757"/>
              <a:gd name="connsiteX646" fmla="*/ 277361 w 1574455"/>
              <a:gd name="connsiteY646" fmla="*/ 4897264 h 6029757"/>
              <a:gd name="connsiteX647" fmla="*/ 258916 w 1574455"/>
              <a:gd name="connsiteY647" fmla="*/ 4835811 h 6029757"/>
              <a:gd name="connsiteX648" fmla="*/ 187181 w 1574455"/>
              <a:gd name="connsiteY648" fmla="*/ 4757971 h 6029757"/>
              <a:gd name="connsiteX649" fmla="*/ 152338 w 1574455"/>
              <a:gd name="connsiteY649" fmla="*/ 4735438 h 6029757"/>
              <a:gd name="connsiteX650" fmla="*/ 152338 w 1574455"/>
              <a:gd name="connsiteY650" fmla="*/ 4583855 h 6029757"/>
              <a:gd name="connsiteX651" fmla="*/ 152338 w 1574455"/>
              <a:gd name="connsiteY651" fmla="*/ 4417934 h 6029757"/>
              <a:gd name="connsiteX652" fmla="*/ 150289 w 1574455"/>
              <a:gd name="connsiteY652" fmla="*/ 4188511 h 6029757"/>
              <a:gd name="connsiteX653" fmla="*/ 150812 w 1574455"/>
              <a:gd name="connsiteY653" fmla="*/ 4188511 h 6029757"/>
              <a:gd name="connsiteX654" fmla="*/ 150812 w 1574455"/>
              <a:gd name="connsiteY654" fmla="*/ 1841247 h 6029757"/>
              <a:gd name="connsiteX655" fmla="*/ 150289 w 1574455"/>
              <a:gd name="connsiteY655" fmla="*/ 1841247 h 6029757"/>
              <a:gd name="connsiteX656" fmla="*/ 152338 w 1574455"/>
              <a:gd name="connsiteY656" fmla="*/ 1611823 h 6029757"/>
              <a:gd name="connsiteX657" fmla="*/ 152338 w 1574455"/>
              <a:gd name="connsiteY657" fmla="*/ 1445902 h 6029757"/>
              <a:gd name="connsiteX658" fmla="*/ 152338 w 1574455"/>
              <a:gd name="connsiteY658" fmla="*/ 1294319 h 6029757"/>
              <a:gd name="connsiteX659" fmla="*/ 187181 w 1574455"/>
              <a:gd name="connsiteY659" fmla="*/ 1271787 h 6029757"/>
              <a:gd name="connsiteX660" fmla="*/ 258916 w 1574455"/>
              <a:gd name="connsiteY660" fmla="*/ 1193947 h 6029757"/>
              <a:gd name="connsiteX661" fmla="*/ 277361 w 1574455"/>
              <a:gd name="connsiteY661" fmla="*/ 1132494 h 6029757"/>
              <a:gd name="connsiteX662" fmla="*/ 285560 w 1574455"/>
              <a:gd name="connsiteY662" fmla="*/ 1130445 h 6029757"/>
              <a:gd name="connsiteX663" fmla="*/ 402385 w 1574455"/>
              <a:gd name="connsiteY663" fmla="*/ 1124300 h 6029757"/>
              <a:gd name="connsiteX664" fmla="*/ 486417 w 1574455"/>
              <a:gd name="connsiteY664" fmla="*/ 1073090 h 6029757"/>
              <a:gd name="connsiteX665" fmla="*/ 615539 w 1574455"/>
              <a:gd name="connsiteY665" fmla="*/ 1023928 h 6029757"/>
              <a:gd name="connsiteX666" fmla="*/ 646282 w 1574455"/>
              <a:gd name="connsiteY666" fmla="*/ 1013685 h 6029757"/>
              <a:gd name="connsiteX667" fmla="*/ 670877 w 1574455"/>
              <a:gd name="connsiteY667" fmla="*/ 1034169 h 6029757"/>
              <a:gd name="connsiteX668" fmla="*/ 849189 w 1574455"/>
              <a:gd name="connsiteY668" fmla="*/ 1056703 h 6029757"/>
              <a:gd name="connsiteX669" fmla="*/ 916824 w 1574455"/>
              <a:gd name="connsiteY669" fmla="*/ 1021879 h 6029757"/>
              <a:gd name="connsiteX670" fmla="*/ 927071 w 1574455"/>
              <a:gd name="connsiteY670" fmla="*/ 1009589 h 6029757"/>
              <a:gd name="connsiteX671" fmla="*/ 779664 w 1574455"/>
              <a:gd name="connsiteY671" fmla="*/ 789943 h 6029757"/>
              <a:gd name="connsiteX672" fmla="*/ 748979 w 1574455"/>
              <a:gd name="connsiteY672" fmla="*/ 822922 h 6029757"/>
              <a:gd name="connsiteX673" fmla="*/ 761253 w 1574455"/>
              <a:gd name="connsiteY673" fmla="*/ 862085 h 6029757"/>
              <a:gd name="connsiteX674" fmla="*/ 783755 w 1574455"/>
              <a:gd name="connsiteY674" fmla="*/ 857963 h 6029757"/>
              <a:gd name="connsiteX675" fmla="*/ 806258 w 1574455"/>
              <a:gd name="connsiteY675" fmla="*/ 814678 h 6029757"/>
              <a:gd name="connsiteX676" fmla="*/ 779664 w 1574455"/>
              <a:gd name="connsiteY676" fmla="*/ 789943 h 6029757"/>
              <a:gd name="connsiteX677" fmla="*/ 668248 w 1574455"/>
              <a:gd name="connsiteY677" fmla="*/ 694725 h 6029757"/>
              <a:gd name="connsiteX678" fmla="*/ 656428 w 1574455"/>
              <a:gd name="connsiteY678" fmla="*/ 698178 h 6029757"/>
              <a:gd name="connsiteX679" fmla="*/ 619523 w 1574455"/>
              <a:gd name="connsiteY679" fmla="*/ 739101 h 6029757"/>
              <a:gd name="connsiteX680" fmla="*/ 658478 w 1574455"/>
              <a:gd name="connsiteY680" fmla="*/ 855730 h 6029757"/>
              <a:gd name="connsiteX681" fmla="*/ 685131 w 1574455"/>
              <a:gd name="connsiteY681" fmla="*/ 865961 h 6029757"/>
              <a:gd name="connsiteX682" fmla="*/ 701533 w 1574455"/>
              <a:gd name="connsiteY682" fmla="*/ 910976 h 6029757"/>
              <a:gd name="connsiteX683" fmla="*/ 818398 w 1574455"/>
              <a:gd name="connsiteY683" fmla="*/ 941668 h 6029757"/>
              <a:gd name="connsiteX684" fmla="*/ 871704 w 1574455"/>
              <a:gd name="connsiteY684" fmla="*/ 892561 h 6029757"/>
              <a:gd name="connsiteX685" fmla="*/ 886056 w 1574455"/>
              <a:gd name="connsiteY685" fmla="*/ 843453 h 6029757"/>
              <a:gd name="connsiteX686" fmla="*/ 931161 w 1574455"/>
              <a:gd name="connsiteY686" fmla="*/ 800485 h 6029757"/>
              <a:gd name="connsiteX687" fmla="*/ 910659 w 1574455"/>
              <a:gd name="connsiteY687" fmla="*/ 718639 h 6029757"/>
              <a:gd name="connsiteX688" fmla="*/ 879905 w 1574455"/>
              <a:gd name="connsiteY688" fmla="*/ 718639 h 6029757"/>
              <a:gd name="connsiteX689" fmla="*/ 879905 w 1574455"/>
              <a:gd name="connsiteY689" fmla="*/ 728870 h 6029757"/>
              <a:gd name="connsiteX690" fmla="*/ 894257 w 1574455"/>
              <a:gd name="connsiteY690" fmla="*/ 751377 h 6029757"/>
              <a:gd name="connsiteX691" fmla="*/ 871704 w 1574455"/>
              <a:gd name="connsiteY691" fmla="*/ 818900 h 6029757"/>
              <a:gd name="connsiteX692" fmla="*/ 826598 w 1574455"/>
              <a:gd name="connsiteY692" fmla="*/ 835269 h 6029757"/>
              <a:gd name="connsiteX693" fmla="*/ 863503 w 1574455"/>
              <a:gd name="connsiteY693" fmla="*/ 837315 h 6029757"/>
              <a:gd name="connsiteX694" fmla="*/ 865553 w 1574455"/>
              <a:gd name="connsiteY694" fmla="*/ 853684 h 6029757"/>
              <a:gd name="connsiteX695" fmla="*/ 812247 w 1574455"/>
              <a:gd name="connsiteY695" fmla="*/ 927345 h 6029757"/>
              <a:gd name="connsiteX696" fmla="*/ 722036 w 1574455"/>
              <a:gd name="connsiteY696" fmla="*/ 917114 h 6029757"/>
              <a:gd name="connsiteX697" fmla="*/ 703583 w 1574455"/>
              <a:gd name="connsiteY697" fmla="*/ 855730 h 6029757"/>
              <a:gd name="connsiteX698" fmla="*/ 722036 w 1574455"/>
              <a:gd name="connsiteY698" fmla="*/ 849592 h 6029757"/>
              <a:gd name="connsiteX699" fmla="*/ 736387 w 1574455"/>
              <a:gd name="connsiteY699" fmla="*/ 886422 h 6029757"/>
              <a:gd name="connsiteX700" fmla="*/ 767141 w 1574455"/>
              <a:gd name="connsiteY700" fmla="*/ 908930 h 6029757"/>
              <a:gd name="connsiteX701" fmla="*/ 822498 w 1574455"/>
              <a:gd name="connsiteY701" fmla="*/ 859822 h 6029757"/>
              <a:gd name="connsiteX702" fmla="*/ 820448 w 1574455"/>
              <a:gd name="connsiteY702" fmla="*/ 845500 h 6029757"/>
              <a:gd name="connsiteX703" fmla="*/ 779443 w 1574455"/>
              <a:gd name="connsiteY703" fmla="*/ 888469 h 6029757"/>
              <a:gd name="connsiteX704" fmla="*/ 736387 w 1574455"/>
              <a:gd name="connsiteY704" fmla="*/ 853684 h 6029757"/>
              <a:gd name="connsiteX705" fmla="*/ 728187 w 1574455"/>
              <a:gd name="connsiteY705" fmla="*/ 833223 h 6029757"/>
              <a:gd name="connsiteX706" fmla="*/ 674880 w 1574455"/>
              <a:gd name="connsiteY706" fmla="*/ 825038 h 6029757"/>
              <a:gd name="connsiteX707" fmla="*/ 652327 w 1574455"/>
              <a:gd name="connsiteY707" fmla="*/ 773885 h 6029757"/>
              <a:gd name="connsiteX708" fmla="*/ 670779 w 1574455"/>
              <a:gd name="connsiteY708" fmla="*/ 739101 h 6029757"/>
              <a:gd name="connsiteX709" fmla="*/ 693332 w 1574455"/>
              <a:gd name="connsiteY709" fmla="*/ 716593 h 6029757"/>
              <a:gd name="connsiteX710" fmla="*/ 668248 w 1574455"/>
              <a:gd name="connsiteY710" fmla="*/ 694725 h 6029757"/>
              <a:gd name="connsiteX711" fmla="*/ 779121 w 1574455"/>
              <a:gd name="connsiteY711" fmla="*/ 511615 h 6029757"/>
              <a:gd name="connsiteX712" fmla="*/ 697117 w 1574455"/>
              <a:gd name="connsiteY712" fmla="*/ 560818 h 6029757"/>
              <a:gd name="connsiteX713" fmla="*/ 703267 w 1574455"/>
              <a:gd name="connsiteY713" fmla="*/ 610021 h 6029757"/>
              <a:gd name="connsiteX714" fmla="*/ 717618 w 1574455"/>
              <a:gd name="connsiteY714" fmla="*/ 620271 h 6029757"/>
              <a:gd name="connsiteX715" fmla="*/ 781171 w 1574455"/>
              <a:gd name="connsiteY715" fmla="*/ 671524 h 6029757"/>
              <a:gd name="connsiteX716" fmla="*/ 813973 w 1574455"/>
              <a:gd name="connsiteY716" fmla="*/ 640772 h 6029757"/>
              <a:gd name="connsiteX717" fmla="*/ 850875 w 1574455"/>
              <a:gd name="connsiteY717" fmla="*/ 616171 h 6029757"/>
              <a:gd name="connsiteX718" fmla="*/ 857025 w 1574455"/>
              <a:gd name="connsiteY718" fmla="*/ 556718 h 6029757"/>
              <a:gd name="connsiteX719" fmla="*/ 807823 w 1574455"/>
              <a:gd name="connsiteY719" fmla="*/ 540317 h 6029757"/>
              <a:gd name="connsiteX720" fmla="*/ 779121 w 1574455"/>
              <a:gd name="connsiteY720" fmla="*/ 511615 h 6029757"/>
              <a:gd name="connsiteX721" fmla="*/ 781174 w 1574455"/>
              <a:gd name="connsiteY721" fmla="*/ 475791 h 6029757"/>
              <a:gd name="connsiteX722" fmla="*/ 787329 w 1574455"/>
              <a:gd name="connsiteY722" fmla="*/ 478863 h 6029757"/>
              <a:gd name="connsiteX723" fmla="*/ 805794 w 1574455"/>
              <a:gd name="connsiteY723" fmla="*/ 513678 h 6029757"/>
              <a:gd name="connsiteX724" fmla="*/ 877601 w 1574455"/>
              <a:gd name="connsiteY724" fmla="*/ 544397 h 6029757"/>
              <a:gd name="connsiteX725" fmla="*/ 879653 w 1574455"/>
              <a:gd name="connsiteY725" fmla="*/ 550541 h 6029757"/>
              <a:gd name="connsiteX726" fmla="*/ 869395 w 1574455"/>
              <a:gd name="connsiteY726" fmla="*/ 630411 h 6029757"/>
              <a:gd name="connsiteX727" fmla="*/ 828362 w 1574455"/>
              <a:gd name="connsiteY727" fmla="*/ 648843 h 6029757"/>
              <a:gd name="connsiteX728" fmla="*/ 789381 w 1574455"/>
              <a:gd name="connsiteY728" fmla="*/ 738953 h 6029757"/>
              <a:gd name="connsiteX729" fmla="*/ 799639 w 1574455"/>
              <a:gd name="connsiteY729" fmla="*/ 786056 h 6029757"/>
              <a:gd name="connsiteX730" fmla="*/ 836568 w 1574455"/>
              <a:gd name="connsiteY730" fmla="*/ 806535 h 6029757"/>
              <a:gd name="connsiteX731" fmla="*/ 871447 w 1574455"/>
              <a:gd name="connsiteY731" fmla="*/ 786056 h 6029757"/>
              <a:gd name="connsiteX732" fmla="*/ 875550 w 1574455"/>
              <a:gd name="connsiteY732" fmla="*/ 753288 h 6029757"/>
              <a:gd name="connsiteX733" fmla="*/ 859137 w 1574455"/>
              <a:gd name="connsiteY733" fmla="*/ 734857 h 6029757"/>
              <a:gd name="connsiteX734" fmla="*/ 873498 w 1574455"/>
              <a:gd name="connsiteY734" fmla="*/ 706185 h 6029757"/>
              <a:gd name="connsiteX735" fmla="*/ 910428 w 1574455"/>
              <a:gd name="connsiteY735" fmla="*/ 700041 h 6029757"/>
              <a:gd name="connsiteX736" fmla="*/ 947357 w 1574455"/>
              <a:gd name="connsiteY736" fmla="*/ 743049 h 6029757"/>
              <a:gd name="connsiteX737" fmla="*/ 924789 w 1574455"/>
              <a:gd name="connsiteY737" fmla="*/ 839302 h 6029757"/>
              <a:gd name="connsiteX738" fmla="*/ 902221 w 1574455"/>
              <a:gd name="connsiteY738" fmla="*/ 853638 h 6029757"/>
              <a:gd name="connsiteX739" fmla="*/ 877601 w 1574455"/>
              <a:gd name="connsiteY739" fmla="*/ 919173 h 6029757"/>
              <a:gd name="connsiteX740" fmla="*/ 803742 w 1574455"/>
              <a:gd name="connsiteY740" fmla="*/ 962180 h 6029757"/>
              <a:gd name="connsiteX741" fmla="*/ 690902 w 1574455"/>
              <a:gd name="connsiteY741" fmla="*/ 927365 h 6029757"/>
              <a:gd name="connsiteX742" fmla="*/ 670386 w 1574455"/>
              <a:gd name="connsiteY742" fmla="*/ 878214 h 6029757"/>
              <a:gd name="connsiteX743" fmla="*/ 621146 w 1574455"/>
              <a:gd name="connsiteY743" fmla="*/ 839302 h 6029757"/>
              <a:gd name="connsiteX744" fmla="*/ 598578 w 1574455"/>
              <a:gd name="connsiteY744" fmla="*/ 749192 h 6029757"/>
              <a:gd name="connsiteX745" fmla="*/ 641663 w 1574455"/>
              <a:gd name="connsiteY745" fmla="*/ 685706 h 6029757"/>
              <a:gd name="connsiteX746" fmla="*/ 682695 w 1574455"/>
              <a:gd name="connsiteY746" fmla="*/ 681610 h 6029757"/>
              <a:gd name="connsiteX747" fmla="*/ 707315 w 1574455"/>
              <a:gd name="connsiteY747" fmla="*/ 710282 h 6029757"/>
              <a:gd name="connsiteX748" fmla="*/ 672437 w 1574455"/>
              <a:gd name="connsiteY748" fmla="*/ 761480 h 6029757"/>
              <a:gd name="connsiteX749" fmla="*/ 676540 w 1574455"/>
              <a:gd name="connsiteY749" fmla="*/ 804487 h 6029757"/>
              <a:gd name="connsiteX750" fmla="*/ 723728 w 1574455"/>
              <a:gd name="connsiteY750" fmla="*/ 812679 h 6029757"/>
              <a:gd name="connsiteX751" fmla="*/ 777071 w 1574455"/>
              <a:gd name="connsiteY751" fmla="*/ 757384 h 6029757"/>
              <a:gd name="connsiteX752" fmla="*/ 768865 w 1574455"/>
              <a:gd name="connsiteY752" fmla="*/ 695946 h 6029757"/>
              <a:gd name="connsiteX753" fmla="*/ 682695 w 1574455"/>
              <a:gd name="connsiteY753" fmla="*/ 624267 h 6029757"/>
              <a:gd name="connsiteX754" fmla="*/ 676540 w 1574455"/>
              <a:gd name="connsiteY754" fmla="*/ 552589 h 6029757"/>
              <a:gd name="connsiteX755" fmla="*/ 723728 w 1574455"/>
              <a:gd name="connsiteY755" fmla="*/ 542349 h 6029757"/>
              <a:gd name="connsiteX756" fmla="*/ 775020 w 1574455"/>
              <a:gd name="connsiteY756" fmla="*/ 478863 h 6029757"/>
              <a:gd name="connsiteX757" fmla="*/ 781174 w 1574455"/>
              <a:gd name="connsiteY757" fmla="*/ 475791 h 6029757"/>
              <a:gd name="connsiteX758" fmla="*/ 1076650 w 1574455"/>
              <a:gd name="connsiteY758" fmla="*/ 454949 h 6029757"/>
              <a:gd name="connsiteX759" fmla="*/ 998947 w 1574455"/>
              <a:gd name="connsiteY759" fmla="*/ 473094 h 6029757"/>
              <a:gd name="connsiteX760" fmla="*/ 960064 w 1574455"/>
              <a:gd name="connsiteY760" fmla="*/ 608275 h 6029757"/>
              <a:gd name="connsiteX761" fmla="*/ 955971 w 1574455"/>
              <a:gd name="connsiteY761" fmla="*/ 634901 h 6029757"/>
              <a:gd name="connsiteX762" fmla="*/ 1025552 w 1574455"/>
              <a:gd name="connsiteY762" fmla="*/ 706588 h 6029757"/>
              <a:gd name="connsiteX763" fmla="*/ 1021459 w 1574455"/>
              <a:gd name="connsiteY763" fmla="*/ 811046 h 6029757"/>
              <a:gd name="connsiteX764" fmla="*/ 1003040 w 1574455"/>
              <a:gd name="connsiteY764" fmla="*/ 888877 h 6029757"/>
              <a:gd name="connsiteX765" fmla="*/ 1052156 w 1574455"/>
              <a:gd name="connsiteY765" fmla="*/ 966708 h 6029757"/>
              <a:gd name="connsiteX766" fmla="*/ 1129922 w 1574455"/>
              <a:gd name="connsiteY766" fmla="*/ 966708 h 6029757"/>
              <a:gd name="connsiteX767" fmla="*/ 1138108 w 1574455"/>
              <a:gd name="connsiteY767" fmla="*/ 966708 h 6029757"/>
              <a:gd name="connsiteX768" fmla="*/ 1211781 w 1574455"/>
              <a:gd name="connsiteY768" fmla="*/ 1013817 h 6029757"/>
              <a:gd name="connsiteX769" fmla="*/ 1252710 w 1574455"/>
              <a:gd name="connsiteY769" fmla="*/ 1005624 h 6029757"/>
              <a:gd name="connsiteX770" fmla="*/ 1357081 w 1574455"/>
              <a:gd name="connsiteY770" fmla="*/ 901166 h 6029757"/>
              <a:gd name="connsiteX771" fmla="*/ 1451219 w 1574455"/>
              <a:gd name="connsiteY771" fmla="*/ 884781 h 6029757"/>
              <a:gd name="connsiteX772" fmla="*/ 1453266 w 1574455"/>
              <a:gd name="connsiteY772" fmla="*/ 835624 h 6029757"/>
              <a:gd name="connsiteX773" fmla="*/ 1383685 w 1574455"/>
              <a:gd name="connsiteY773" fmla="*/ 761889 h 6029757"/>
              <a:gd name="connsiteX774" fmla="*/ 1332523 w 1574455"/>
              <a:gd name="connsiteY774" fmla="*/ 763937 h 6029757"/>
              <a:gd name="connsiteX775" fmla="*/ 1281361 w 1574455"/>
              <a:gd name="connsiteY775" fmla="*/ 731166 h 6029757"/>
              <a:gd name="connsiteX776" fmla="*/ 1240432 w 1574455"/>
              <a:gd name="connsiteY776" fmla="*/ 737310 h 6029757"/>
              <a:gd name="connsiteX777" fmla="*/ 1224060 w 1574455"/>
              <a:gd name="connsiteY777" fmla="*/ 759841 h 6029757"/>
              <a:gd name="connsiteX778" fmla="*/ 1203595 w 1574455"/>
              <a:gd name="connsiteY778" fmla="*/ 763937 h 6029757"/>
              <a:gd name="connsiteX779" fmla="*/ 1148340 w 1574455"/>
              <a:gd name="connsiteY779" fmla="*/ 794660 h 6029757"/>
              <a:gd name="connsiteX780" fmla="*/ 1160619 w 1574455"/>
              <a:gd name="connsiteY780" fmla="*/ 831528 h 6029757"/>
              <a:gd name="connsiteX781" fmla="*/ 1193363 w 1574455"/>
              <a:gd name="connsiteY781" fmla="*/ 843817 h 6029757"/>
              <a:gd name="connsiteX782" fmla="*/ 1191316 w 1574455"/>
              <a:gd name="connsiteY782" fmla="*/ 819239 h 6029757"/>
              <a:gd name="connsiteX783" fmla="*/ 1224060 w 1574455"/>
              <a:gd name="connsiteY783" fmla="*/ 774178 h 6029757"/>
              <a:gd name="connsiteX784" fmla="*/ 1301826 w 1574455"/>
              <a:gd name="connsiteY784" fmla="*/ 798756 h 6029757"/>
              <a:gd name="connsiteX785" fmla="*/ 1299780 w 1574455"/>
              <a:gd name="connsiteY785" fmla="*/ 901166 h 6029757"/>
              <a:gd name="connsiteX786" fmla="*/ 1201549 w 1574455"/>
              <a:gd name="connsiteY786" fmla="*/ 952371 h 6029757"/>
              <a:gd name="connsiteX787" fmla="*/ 1060342 w 1574455"/>
              <a:gd name="connsiteY787" fmla="*/ 880684 h 6029757"/>
              <a:gd name="connsiteX788" fmla="*/ 1039877 w 1574455"/>
              <a:gd name="connsiteY788" fmla="*/ 784419 h 6029757"/>
              <a:gd name="connsiteX789" fmla="*/ 1107410 w 1574455"/>
              <a:gd name="connsiteY789" fmla="*/ 692250 h 6029757"/>
              <a:gd name="connsiteX790" fmla="*/ 1066481 w 1574455"/>
              <a:gd name="connsiteY790" fmla="*/ 665624 h 6029757"/>
              <a:gd name="connsiteX791" fmla="*/ 1046016 w 1574455"/>
              <a:gd name="connsiteY791" fmla="*/ 604179 h 6029757"/>
              <a:gd name="connsiteX792" fmla="*/ 1048063 w 1574455"/>
              <a:gd name="connsiteY792" fmla="*/ 587793 h 6029757"/>
              <a:gd name="connsiteX793" fmla="*/ 1025552 w 1574455"/>
              <a:gd name="connsiteY793" fmla="*/ 546829 h 6029757"/>
              <a:gd name="connsiteX794" fmla="*/ 1037830 w 1574455"/>
              <a:gd name="connsiteY794" fmla="*/ 507914 h 6029757"/>
              <a:gd name="connsiteX795" fmla="*/ 1099224 w 1574455"/>
              <a:gd name="connsiteY795" fmla="*/ 493576 h 6029757"/>
              <a:gd name="connsiteX796" fmla="*/ 1123782 w 1574455"/>
              <a:gd name="connsiteY796" fmla="*/ 518154 h 6029757"/>
              <a:gd name="connsiteX797" fmla="*/ 1148340 w 1574455"/>
              <a:gd name="connsiteY797" fmla="*/ 514058 h 6029757"/>
              <a:gd name="connsiteX798" fmla="*/ 1150387 w 1574455"/>
              <a:gd name="connsiteY798" fmla="*/ 479239 h 6029757"/>
              <a:gd name="connsiteX799" fmla="*/ 1103317 w 1574455"/>
              <a:gd name="connsiteY799" fmla="*/ 458757 h 6029757"/>
              <a:gd name="connsiteX800" fmla="*/ 1076650 w 1574455"/>
              <a:gd name="connsiteY800" fmla="*/ 454949 h 6029757"/>
              <a:gd name="connsiteX801" fmla="*/ 961791 w 1574455"/>
              <a:gd name="connsiteY801" fmla="*/ 267862 h 6029757"/>
              <a:gd name="connsiteX802" fmla="*/ 951569 w 1574455"/>
              <a:gd name="connsiteY802" fmla="*/ 296576 h 6029757"/>
              <a:gd name="connsiteX803" fmla="*/ 927040 w 1574455"/>
              <a:gd name="connsiteY803" fmla="*/ 323240 h 6029757"/>
              <a:gd name="connsiteX804" fmla="*/ 955658 w 1574455"/>
              <a:gd name="connsiteY804" fmla="*/ 378619 h 6029757"/>
              <a:gd name="connsiteX805" fmla="*/ 980187 w 1574455"/>
              <a:gd name="connsiteY805" fmla="*/ 376568 h 6029757"/>
              <a:gd name="connsiteX806" fmla="*/ 1072173 w 1574455"/>
              <a:gd name="connsiteY806" fmla="*/ 366312 h 6029757"/>
              <a:gd name="connsiteX807" fmla="*/ 1076261 w 1574455"/>
              <a:gd name="connsiteY807" fmla="*/ 343751 h 6029757"/>
              <a:gd name="connsiteX808" fmla="*/ 1023114 w 1574455"/>
              <a:gd name="connsiteY808" fmla="*/ 329393 h 6029757"/>
              <a:gd name="connsiteX809" fmla="*/ 1014937 w 1574455"/>
              <a:gd name="connsiteY809" fmla="*/ 327342 h 6029757"/>
              <a:gd name="connsiteX810" fmla="*/ 1002673 w 1574455"/>
              <a:gd name="connsiteY810" fmla="*/ 276066 h 6029757"/>
              <a:gd name="connsiteX811" fmla="*/ 998584 w 1574455"/>
              <a:gd name="connsiteY811" fmla="*/ 276066 h 6029757"/>
              <a:gd name="connsiteX812" fmla="*/ 988364 w 1574455"/>
              <a:gd name="connsiteY812" fmla="*/ 315036 h 6029757"/>
              <a:gd name="connsiteX813" fmla="*/ 1002673 w 1574455"/>
              <a:gd name="connsiteY813" fmla="*/ 333495 h 6029757"/>
              <a:gd name="connsiteX814" fmla="*/ 1041511 w 1574455"/>
              <a:gd name="connsiteY814" fmla="*/ 341700 h 6029757"/>
              <a:gd name="connsiteX815" fmla="*/ 1061952 w 1574455"/>
              <a:gd name="connsiteY815" fmla="*/ 354006 h 6029757"/>
              <a:gd name="connsiteX816" fmla="*/ 998584 w 1574455"/>
              <a:gd name="connsiteY816" fmla="*/ 362211 h 6029757"/>
              <a:gd name="connsiteX817" fmla="*/ 963835 w 1574455"/>
              <a:gd name="connsiteY817" fmla="*/ 356057 h 6029757"/>
              <a:gd name="connsiteX818" fmla="*/ 947481 w 1574455"/>
              <a:gd name="connsiteY818" fmla="*/ 317087 h 6029757"/>
              <a:gd name="connsiteX819" fmla="*/ 969967 w 1574455"/>
              <a:gd name="connsiteY819" fmla="*/ 274015 h 6029757"/>
              <a:gd name="connsiteX820" fmla="*/ 961791 w 1574455"/>
              <a:gd name="connsiteY820" fmla="*/ 267862 h 6029757"/>
              <a:gd name="connsiteX821" fmla="*/ 1225676 w 1574455"/>
              <a:gd name="connsiteY821" fmla="*/ 251439 h 6029757"/>
              <a:gd name="connsiteX822" fmla="*/ 1233882 w 1574455"/>
              <a:gd name="connsiteY822" fmla="*/ 261685 h 6029757"/>
              <a:gd name="connsiteX823" fmla="*/ 1242089 w 1574455"/>
              <a:gd name="connsiteY823" fmla="*/ 294473 h 6029757"/>
              <a:gd name="connsiteX824" fmla="*/ 1244140 w 1574455"/>
              <a:gd name="connsiteY824" fmla="*/ 337508 h 6029757"/>
              <a:gd name="connsiteX825" fmla="*/ 1250295 w 1574455"/>
              <a:gd name="connsiteY825" fmla="*/ 339557 h 6029757"/>
              <a:gd name="connsiteX826" fmla="*/ 1293380 w 1574455"/>
              <a:gd name="connsiteY826" fmla="*/ 335458 h 6029757"/>
              <a:gd name="connsiteX827" fmla="*/ 1375445 w 1574455"/>
              <a:gd name="connsiteY827" fmla="*/ 386690 h 6029757"/>
              <a:gd name="connsiteX828" fmla="*/ 1387755 w 1574455"/>
              <a:gd name="connsiteY828" fmla="*/ 439970 h 6029757"/>
              <a:gd name="connsiteX829" fmla="*/ 1420582 w 1574455"/>
              <a:gd name="connsiteY829" fmla="*/ 517842 h 6029757"/>
              <a:gd name="connsiteX830" fmla="*/ 1375445 w 1574455"/>
              <a:gd name="connsiteY830" fmla="*/ 620305 h 6029757"/>
              <a:gd name="connsiteX831" fmla="*/ 1375445 w 1574455"/>
              <a:gd name="connsiteY831" fmla="*/ 632601 h 6029757"/>
              <a:gd name="connsiteX832" fmla="*/ 1414427 w 1574455"/>
              <a:gd name="connsiteY832" fmla="*/ 640798 h 6029757"/>
              <a:gd name="connsiteX833" fmla="*/ 1512905 w 1574455"/>
              <a:gd name="connsiteY833" fmla="*/ 706374 h 6029757"/>
              <a:gd name="connsiteX834" fmla="*/ 1574455 w 1574455"/>
              <a:gd name="connsiteY834" fmla="*/ 878512 h 6029757"/>
              <a:gd name="connsiteX835" fmla="*/ 1551887 w 1574455"/>
              <a:gd name="connsiteY835" fmla="*/ 968679 h 6029757"/>
              <a:gd name="connsiteX836" fmla="*/ 1488286 w 1574455"/>
              <a:gd name="connsiteY836" fmla="*/ 1050649 h 6029757"/>
              <a:gd name="connsiteX837" fmla="*/ 1482131 w 1574455"/>
              <a:gd name="connsiteY837" fmla="*/ 1050649 h 6029757"/>
              <a:gd name="connsiteX838" fmla="*/ 1424685 w 1574455"/>
              <a:gd name="connsiteY838" fmla="*/ 1011713 h 6029757"/>
              <a:gd name="connsiteX839" fmla="*/ 1406220 w 1574455"/>
              <a:gd name="connsiteY839" fmla="*/ 1019910 h 6029757"/>
              <a:gd name="connsiteX840" fmla="*/ 1434943 w 1574455"/>
              <a:gd name="connsiteY840" fmla="*/ 1040403 h 6029757"/>
              <a:gd name="connsiteX841" fmla="*/ 1459563 w 1574455"/>
              <a:gd name="connsiteY841" fmla="*/ 1097782 h 6029757"/>
              <a:gd name="connsiteX842" fmla="*/ 1451356 w 1574455"/>
              <a:gd name="connsiteY842" fmla="*/ 1146965 h 6029757"/>
              <a:gd name="connsiteX843" fmla="*/ 1512905 w 1574455"/>
              <a:gd name="connsiteY843" fmla="*/ 1171556 h 6029757"/>
              <a:gd name="connsiteX844" fmla="*/ 1553939 w 1574455"/>
              <a:gd name="connsiteY844" fmla="*/ 1183851 h 6029757"/>
              <a:gd name="connsiteX845" fmla="*/ 1553939 w 1574455"/>
              <a:gd name="connsiteY845" fmla="*/ 1323201 h 6029757"/>
              <a:gd name="connsiteX846" fmla="*/ 1553939 w 1574455"/>
              <a:gd name="connsiteY846" fmla="*/ 1698215 h 6029757"/>
              <a:gd name="connsiteX847" fmla="*/ 1549836 w 1574455"/>
              <a:gd name="connsiteY847" fmla="*/ 1835515 h 6029757"/>
              <a:gd name="connsiteX848" fmla="*/ 1545732 w 1574455"/>
              <a:gd name="connsiteY848" fmla="*/ 1835515 h 6029757"/>
              <a:gd name="connsiteX849" fmla="*/ 1543680 w 1574455"/>
              <a:gd name="connsiteY849" fmla="*/ 1702313 h 6029757"/>
              <a:gd name="connsiteX850" fmla="*/ 1545732 w 1574455"/>
              <a:gd name="connsiteY850" fmla="*/ 1374432 h 6029757"/>
              <a:gd name="connsiteX851" fmla="*/ 1539577 w 1574455"/>
              <a:gd name="connsiteY851" fmla="*/ 1189999 h 6029757"/>
              <a:gd name="connsiteX852" fmla="*/ 1506751 w 1574455"/>
              <a:gd name="connsiteY852" fmla="*/ 1181802 h 6029757"/>
              <a:gd name="connsiteX853" fmla="*/ 1447253 w 1574455"/>
              <a:gd name="connsiteY853" fmla="*/ 1155162 h 6029757"/>
              <a:gd name="connsiteX854" fmla="*/ 1451356 w 1574455"/>
              <a:gd name="connsiteY854" fmla="*/ 1083438 h 6029757"/>
              <a:gd name="connsiteX855" fmla="*/ 1395962 w 1574455"/>
              <a:gd name="connsiteY855" fmla="*/ 1032206 h 6029757"/>
              <a:gd name="connsiteX856" fmla="*/ 1395962 w 1574455"/>
              <a:gd name="connsiteY856" fmla="*/ 1015812 h 6029757"/>
              <a:gd name="connsiteX857" fmla="*/ 1422633 w 1574455"/>
              <a:gd name="connsiteY857" fmla="*/ 999418 h 6029757"/>
              <a:gd name="connsiteX858" fmla="*/ 1486234 w 1574455"/>
              <a:gd name="connsiteY858" fmla="*/ 1036304 h 6029757"/>
              <a:gd name="connsiteX859" fmla="*/ 1527267 w 1574455"/>
              <a:gd name="connsiteY859" fmla="*/ 997369 h 6029757"/>
              <a:gd name="connsiteX860" fmla="*/ 1560094 w 1574455"/>
              <a:gd name="connsiteY860" fmla="*/ 905152 h 6029757"/>
              <a:gd name="connsiteX861" fmla="*/ 1537526 w 1574455"/>
              <a:gd name="connsiteY861" fmla="*/ 761704 h 6029757"/>
              <a:gd name="connsiteX862" fmla="*/ 1506751 w 1574455"/>
              <a:gd name="connsiteY862" fmla="*/ 722768 h 6029757"/>
              <a:gd name="connsiteX863" fmla="*/ 1469821 w 1574455"/>
              <a:gd name="connsiteY863" fmla="*/ 677684 h 6029757"/>
              <a:gd name="connsiteX864" fmla="*/ 1369291 w 1574455"/>
              <a:gd name="connsiteY864" fmla="*/ 646946 h 6029757"/>
              <a:gd name="connsiteX865" fmla="*/ 1365187 w 1574455"/>
              <a:gd name="connsiteY865" fmla="*/ 610059 h 6029757"/>
              <a:gd name="connsiteX866" fmla="*/ 1410324 w 1574455"/>
              <a:gd name="connsiteY866" fmla="*/ 530138 h 6029757"/>
              <a:gd name="connsiteX867" fmla="*/ 1373394 w 1574455"/>
              <a:gd name="connsiteY867" fmla="*/ 433823 h 6029757"/>
              <a:gd name="connsiteX868" fmla="*/ 1344671 w 1574455"/>
              <a:gd name="connsiteY868" fmla="*/ 366197 h 6029757"/>
              <a:gd name="connsiteX869" fmla="*/ 1248243 w 1574455"/>
              <a:gd name="connsiteY869" fmla="*/ 353902 h 6029757"/>
              <a:gd name="connsiteX870" fmla="*/ 1233882 w 1574455"/>
              <a:gd name="connsiteY870" fmla="*/ 331360 h 6029757"/>
              <a:gd name="connsiteX871" fmla="*/ 1217469 w 1574455"/>
              <a:gd name="connsiteY871" fmla="*/ 263735 h 6029757"/>
              <a:gd name="connsiteX872" fmla="*/ 1225676 w 1574455"/>
              <a:gd name="connsiteY872" fmla="*/ 251439 h 6029757"/>
              <a:gd name="connsiteX873" fmla="*/ 565919 w 1574455"/>
              <a:gd name="connsiteY873" fmla="*/ 225927 h 6029757"/>
              <a:gd name="connsiteX874" fmla="*/ 574653 w 1574455"/>
              <a:gd name="connsiteY874" fmla="*/ 228752 h 6029757"/>
              <a:gd name="connsiteX875" fmla="*/ 589037 w 1574455"/>
              <a:gd name="connsiteY875" fmla="*/ 228752 h 6029757"/>
              <a:gd name="connsiteX876" fmla="*/ 603421 w 1574455"/>
              <a:gd name="connsiteY876" fmla="*/ 239026 h 6029757"/>
              <a:gd name="connsiteX877" fmla="*/ 609587 w 1574455"/>
              <a:gd name="connsiteY877" fmla="*/ 310938 h 6029757"/>
              <a:gd name="connsiteX878" fmla="*/ 621916 w 1574455"/>
              <a:gd name="connsiteY878" fmla="*/ 325321 h 6029757"/>
              <a:gd name="connsiteX879" fmla="*/ 591092 w 1574455"/>
              <a:gd name="connsiteY879" fmla="*/ 329430 h 6029757"/>
              <a:gd name="connsiteX880" fmla="*/ 513005 w 1574455"/>
              <a:gd name="connsiteY880" fmla="*/ 329430 h 6029757"/>
              <a:gd name="connsiteX881" fmla="*/ 541774 w 1574455"/>
              <a:gd name="connsiteY881" fmla="*/ 323267 h 6029757"/>
              <a:gd name="connsiteX882" fmla="*/ 570543 w 1574455"/>
              <a:gd name="connsiteY882" fmla="*/ 267791 h 6029757"/>
              <a:gd name="connsiteX883" fmla="*/ 560268 w 1574455"/>
              <a:gd name="connsiteY883" fmla="*/ 230807 h 6029757"/>
              <a:gd name="connsiteX884" fmla="*/ 565919 w 1574455"/>
              <a:gd name="connsiteY884" fmla="*/ 225927 h 6029757"/>
              <a:gd name="connsiteX885" fmla="*/ 670727 w 1574455"/>
              <a:gd name="connsiteY885" fmla="*/ 118326 h 6029757"/>
              <a:gd name="connsiteX886" fmla="*/ 635888 w 1574455"/>
              <a:gd name="connsiteY886" fmla="*/ 169559 h 6029757"/>
              <a:gd name="connsiteX887" fmla="*/ 646135 w 1574455"/>
              <a:gd name="connsiteY887" fmla="*/ 231039 h 6029757"/>
              <a:gd name="connsiteX888" fmla="*/ 625641 w 1574455"/>
              <a:gd name="connsiteY888" fmla="*/ 249484 h 6029757"/>
              <a:gd name="connsiteX889" fmla="*/ 625641 w 1574455"/>
              <a:gd name="connsiteY889" fmla="*/ 284322 h 6029757"/>
              <a:gd name="connsiteX890" fmla="*/ 646135 w 1574455"/>
              <a:gd name="connsiteY890" fmla="*/ 306865 h 6029757"/>
              <a:gd name="connsiteX891" fmla="*/ 683023 w 1574455"/>
              <a:gd name="connsiteY891" fmla="*/ 298668 h 6029757"/>
              <a:gd name="connsiteX892" fmla="*/ 687122 w 1574455"/>
              <a:gd name="connsiteY892" fmla="*/ 259731 h 6029757"/>
              <a:gd name="connsiteX893" fmla="*/ 674826 w 1574455"/>
              <a:gd name="connsiteY893" fmla="*/ 259731 h 6029757"/>
              <a:gd name="connsiteX894" fmla="*/ 666629 w 1574455"/>
              <a:gd name="connsiteY894" fmla="*/ 241286 h 6029757"/>
              <a:gd name="connsiteX895" fmla="*/ 676875 w 1574455"/>
              <a:gd name="connsiteY895" fmla="*/ 233089 h 6029757"/>
              <a:gd name="connsiteX896" fmla="*/ 705566 w 1574455"/>
              <a:gd name="connsiteY896" fmla="*/ 251533 h 6029757"/>
              <a:gd name="connsiteX897" fmla="*/ 697369 w 1574455"/>
              <a:gd name="connsiteY897" fmla="*/ 308915 h 6029757"/>
              <a:gd name="connsiteX898" fmla="*/ 664579 w 1574455"/>
              <a:gd name="connsiteY898" fmla="*/ 327359 h 6029757"/>
              <a:gd name="connsiteX899" fmla="*/ 646135 w 1574455"/>
              <a:gd name="connsiteY899" fmla="*/ 337605 h 6029757"/>
              <a:gd name="connsiteX900" fmla="*/ 635888 w 1574455"/>
              <a:gd name="connsiteY900" fmla="*/ 399085 h 6029757"/>
              <a:gd name="connsiteX901" fmla="*/ 666629 w 1574455"/>
              <a:gd name="connsiteY901" fmla="*/ 435974 h 6029757"/>
              <a:gd name="connsiteX902" fmla="*/ 697369 w 1574455"/>
              <a:gd name="connsiteY902" fmla="*/ 431875 h 6029757"/>
              <a:gd name="connsiteX903" fmla="*/ 715813 w 1574455"/>
              <a:gd name="connsiteY903" fmla="*/ 407283 h 6029757"/>
              <a:gd name="connsiteX904" fmla="*/ 695319 w 1574455"/>
              <a:gd name="connsiteY904" fmla="*/ 392938 h 6029757"/>
              <a:gd name="connsiteX905" fmla="*/ 695319 w 1574455"/>
              <a:gd name="connsiteY905" fmla="*/ 386790 h 6029757"/>
              <a:gd name="connsiteX906" fmla="*/ 715813 w 1574455"/>
              <a:gd name="connsiteY906" fmla="*/ 378592 h 6029757"/>
              <a:gd name="connsiteX907" fmla="*/ 732208 w 1574455"/>
              <a:gd name="connsiteY907" fmla="*/ 394987 h 6029757"/>
              <a:gd name="connsiteX908" fmla="*/ 715813 w 1574455"/>
              <a:gd name="connsiteY908" fmla="*/ 442122 h 6029757"/>
              <a:gd name="connsiteX909" fmla="*/ 660480 w 1574455"/>
              <a:gd name="connsiteY909" fmla="*/ 450320 h 6029757"/>
              <a:gd name="connsiteX910" fmla="*/ 621542 w 1574455"/>
              <a:gd name="connsiteY910" fmla="*/ 413431 h 6029757"/>
              <a:gd name="connsiteX911" fmla="*/ 607197 w 1574455"/>
              <a:gd name="connsiteY911" fmla="*/ 368345 h 6029757"/>
              <a:gd name="connsiteX912" fmla="*/ 492433 w 1574455"/>
              <a:gd name="connsiteY912" fmla="*/ 347852 h 6029757"/>
              <a:gd name="connsiteX913" fmla="*/ 488334 w 1574455"/>
              <a:gd name="connsiteY913" fmla="*/ 304816 h 6029757"/>
              <a:gd name="connsiteX914" fmla="*/ 537519 w 1574455"/>
              <a:gd name="connsiteY914" fmla="*/ 284322 h 6029757"/>
              <a:gd name="connsiteX915" fmla="*/ 531370 w 1574455"/>
              <a:gd name="connsiteY915" fmla="*/ 239237 h 6029757"/>
              <a:gd name="connsiteX916" fmla="*/ 471939 w 1574455"/>
              <a:gd name="connsiteY916" fmla="*/ 224891 h 6029757"/>
              <a:gd name="connsiteX917" fmla="*/ 424804 w 1574455"/>
              <a:gd name="connsiteY917" fmla="*/ 255632 h 6029757"/>
              <a:gd name="connsiteX918" fmla="*/ 383816 w 1574455"/>
              <a:gd name="connsiteY918" fmla="*/ 263829 h 6029757"/>
              <a:gd name="connsiteX919" fmla="*/ 361273 w 1574455"/>
              <a:gd name="connsiteY919" fmla="*/ 286372 h 6029757"/>
              <a:gd name="connsiteX920" fmla="*/ 365372 w 1574455"/>
              <a:gd name="connsiteY920" fmla="*/ 347852 h 6029757"/>
              <a:gd name="connsiteX921" fmla="*/ 402261 w 1574455"/>
              <a:gd name="connsiteY921" fmla="*/ 366296 h 6029757"/>
              <a:gd name="connsiteX922" fmla="*/ 424804 w 1574455"/>
              <a:gd name="connsiteY922" fmla="*/ 339655 h 6029757"/>
              <a:gd name="connsiteX923" fmla="*/ 408409 w 1574455"/>
              <a:gd name="connsiteY923" fmla="*/ 327359 h 6029757"/>
              <a:gd name="connsiteX924" fmla="*/ 412507 w 1574455"/>
              <a:gd name="connsiteY924" fmla="*/ 317112 h 6029757"/>
              <a:gd name="connsiteX925" fmla="*/ 430952 w 1574455"/>
              <a:gd name="connsiteY925" fmla="*/ 310964 h 6029757"/>
              <a:gd name="connsiteX926" fmla="*/ 443248 w 1574455"/>
              <a:gd name="connsiteY926" fmla="*/ 335556 h 6029757"/>
              <a:gd name="connsiteX927" fmla="*/ 424804 w 1574455"/>
              <a:gd name="connsiteY927" fmla="*/ 374494 h 6029757"/>
              <a:gd name="connsiteX928" fmla="*/ 359224 w 1574455"/>
              <a:gd name="connsiteY928" fmla="*/ 376543 h 6029757"/>
              <a:gd name="connsiteX929" fmla="*/ 326434 w 1574455"/>
              <a:gd name="connsiteY929" fmla="*/ 397037 h 6029757"/>
              <a:gd name="connsiteX930" fmla="*/ 328484 w 1574455"/>
              <a:gd name="connsiteY930" fmla="*/ 423678 h 6029757"/>
              <a:gd name="connsiteX931" fmla="*/ 299793 w 1574455"/>
              <a:gd name="connsiteY931" fmla="*/ 470813 h 6029757"/>
              <a:gd name="connsiteX932" fmla="*/ 269052 w 1574455"/>
              <a:gd name="connsiteY932" fmla="*/ 470813 h 6029757"/>
              <a:gd name="connsiteX933" fmla="*/ 256756 w 1574455"/>
              <a:gd name="connsiteY933" fmla="*/ 446221 h 6029757"/>
              <a:gd name="connsiteX934" fmla="*/ 275200 w 1574455"/>
              <a:gd name="connsiteY934" fmla="*/ 433924 h 6029757"/>
              <a:gd name="connsiteX935" fmla="*/ 289546 w 1574455"/>
              <a:gd name="connsiteY935" fmla="*/ 452368 h 6029757"/>
              <a:gd name="connsiteX936" fmla="*/ 310039 w 1574455"/>
              <a:gd name="connsiteY936" fmla="*/ 429826 h 6029757"/>
              <a:gd name="connsiteX937" fmla="*/ 301842 w 1574455"/>
              <a:gd name="connsiteY937" fmla="*/ 397037 h 6029757"/>
              <a:gd name="connsiteX938" fmla="*/ 267003 w 1574455"/>
              <a:gd name="connsiteY938" fmla="*/ 380642 h 6029757"/>
              <a:gd name="connsiteX939" fmla="*/ 228065 w 1574455"/>
              <a:gd name="connsiteY939" fmla="*/ 399085 h 6029757"/>
              <a:gd name="connsiteX940" fmla="*/ 219867 w 1574455"/>
              <a:gd name="connsiteY940" fmla="*/ 470813 h 6029757"/>
              <a:gd name="connsiteX941" fmla="*/ 207571 w 1574455"/>
              <a:gd name="connsiteY941" fmla="*/ 481060 h 6029757"/>
              <a:gd name="connsiteX942" fmla="*/ 193226 w 1574455"/>
              <a:gd name="connsiteY942" fmla="*/ 538441 h 6029757"/>
              <a:gd name="connsiteX943" fmla="*/ 223966 w 1574455"/>
              <a:gd name="connsiteY943" fmla="*/ 583527 h 6029757"/>
              <a:gd name="connsiteX944" fmla="*/ 258805 w 1574455"/>
              <a:gd name="connsiteY944" fmla="*/ 581477 h 6029757"/>
              <a:gd name="connsiteX945" fmla="*/ 256756 w 1574455"/>
              <a:gd name="connsiteY945" fmla="*/ 540490 h 6029757"/>
              <a:gd name="connsiteX946" fmla="*/ 301842 w 1574455"/>
              <a:gd name="connsiteY946" fmla="*/ 505651 h 6029757"/>
              <a:gd name="connsiteX947" fmla="*/ 353076 w 1574455"/>
              <a:gd name="connsiteY947" fmla="*/ 583527 h 6029757"/>
              <a:gd name="connsiteX948" fmla="*/ 398162 w 1574455"/>
              <a:gd name="connsiteY948" fmla="*/ 610168 h 6029757"/>
              <a:gd name="connsiteX949" fmla="*/ 441199 w 1574455"/>
              <a:gd name="connsiteY949" fmla="*/ 587625 h 6029757"/>
              <a:gd name="connsiteX950" fmla="*/ 455544 w 1574455"/>
              <a:gd name="connsiteY950" fmla="*/ 608119 h 6029757"/>
              <a:gd name="connsiteX951" fmla="*/ 439149 w 1574455"/>
              <a:gd name="connsiteY951" fmla="*/ 618366 h 6029757"/>
              <a:gd name="connsiteX952" fmla="*/ 422754 w 1574455"/>
              <a:gd name="connsiteY952" fmla="*/ 636810 h 6029757"/>
              <a:gd name="connsiteX953" fmla="*/ 447347 w 1574455"/>
              <a:gd name="connsiteY953" fmla="*/ 659353 h 6029757"/>
              <a:gd name="connsiteX954" fmla="*/ 484235 w 1574455"/>
              <a:gd name="connsiteY954" fmla="*/ 651155 h 6029757"/>
              <a:gd name="connsiteX955" fmla="*/ 506778 w 1574455"/>
              <a:gd name="connsiteY955" fmla="*/ 597872 h 6029757"/>
              <a:gd name="connsiteX956" fmla="*/ 539568 w 1574455"/>
              <a:gd name="connsiteY956" fmla="*/ 571231 h 6029757"/>
              <a:gd name="connsiteX957" fmla="*/ 537519 w 1574455"/>
              <a:gd name="connsiteY957" fmla="*/ 522046 h 6029757"/>
              <a:gd name="connsiteX958" fmla="*/ 508828 w 1574455"/>
              <a:gd name="connsiteY958" fmla="*/ 503602 h 6029757"/>
              <a:gd name="connsiteX959" fmla="*/ 496532 w 1574455"/>
              <a:gd name="connsiteY959" fmla="*/ 528194 h 6029757"/>
              <a:gd name="connsiteX960" fmla="*/ 437100 w 1574455"/>
              <a:gd name="connsiteY960" fmla="*/ 558934 h 6029757"/>
              <a:gd name="connsiteX961" fmla="*/ 404310 w 1574455"/>
              <a:gd name="connsiteY961" fmla="*/ 524096 h 6029757"/>
              <a:gd name="connsiteX962" fmla="*/ 422754 w 1574455"/>
              <a:gd name="connsiteY962" fmla="*/ 448270 h 6029757"/>
              <a:gd name="connsiteX963" fmla="*/ 537519 w 1574455"/>
              <a:gd name="connsiteY963" fmla="*/ 429826 h 6029757"/>
              <a:gd name="connsiteX964" fmla="*/ 613345 w 1574455"/>
              <a:gd name="connsiteY964" fmla="*/ 497454 h 6029757"/>
              <a:gd name="connsiteX965" fmla="*/ 623592 w 1574455"/>
              <a:gd name="connsiteY965" fmla="*/ 589674 h 6029757"/>
              <a:gd name="connsiteX966" fmla="*/ 615395 w 1574455"/>
              <a:gd name="connsiteY966" fmla="*/ 628612 h 6029757"/>
              <a:gd name="connsiteX967" fmla="*/ 564160 w 1574455"/>
              <a:gd name="connsiteY967" fmla="*/ 690093 h 6029757"/>
              <a:gd name="connsiteX968" fmla="*/ 566209 w 1574455"/>
              <a:gd name="connsiteY968" fmla="*/ 802807 h 6029757"/>
              <a:gd name="connsiteX969" fmla="*/ 551864 w 1574455"/>
              <a:gd name="connsiteY969" fmla="*/ 936014 h 6029757"/>
              <a:gd name="connsiteX970" fmla="*/ 437100 w 1574455"/>
              <a:gd name="connsiteY970" fmla="*/ 999543 h 6029757"/>
              <a:gd name="connsiteX971" fmla="*/ 375619 w 1574455"/>
              <a:gd name="connsiteY971" fmla="*/ 1036432 h 6029757"/>
              <a:gd name="connsiteX972" fmla="*/ 254706 w 1574455"/>
              <a:gd name="connsiteY972" fmla="*/ 985198 h 6029757"/>
              <a:gd name="connsiteX973" fmla="*/ 152238 w 1574455"/>
              <a:gd name="connsiteY973" fmla="*/ 897076 h 6029757"/>
              <a:gd name="connsiteX974" fmla="*/ 105103 w 1574455"/>
              <a:gd name="connsiteY974" fmla="*/ 901175 h 6029757"/>
              <a:gd name="connsiteX975" fmla="*/ 98955 w 1574455"/>
              <a:gd name="connsiteY975" fmla="*/ 892978 h 6029757"/>
              <a:gd name="connsiteX976" fmla="*/ 125597 w 1574455"/>
              <a:gd name="connsiteY976" fmla="*/ 794609 h 6029757"/>
              <a:gd name="connsiteX977" fmla="*/ 133794 w 1574455"/>
              <a:gd name="connsiteY977" fmla="*/ 786412 h 6029757"/>
              <a:gd name="connsiteX978" fmla="*/ 250608 w 1574455"/>
              <a:gd name="connsiteY978" fmla="*/ 743376 h 6029757"/>
              <a:gd name="connsiteX979" fmla="*/ 301842 w 1574455"/>
              <a:gd name="connsiteY979" fmla="*/ 722882 h 6029757"/>
              <a:gd name="connsiteX980" fmla="*/ 385866 w 1574455"/>
              <a:gd name="connsiteY980" fmla="*/ 741326 h 6029757"/>
              <a:gd name="connsiteX981" fmla="*/ 435050 w 1574455"/>
              <a:gd name="connsiteY981" fmla="*/ 823300 h 6029757"/>
              <a:gd name="connsiteX982" fmla="*/ 406360 w 1574455"/>
              <a:gd name="connsiteY982" fmla="*/ 876583 h 6029757"/>
              <a:gd name="connsiteX983" fmla="*/ 379718 w 1574455"/>
              <a:gd name="connsiteY983" fmla="*/ 872484 h 6029757"/>
              <a:gd name="connsiteX984" fmla="*/ 363323 w 1574455"/>
              <a:gd name="connsiteY984" fmla="*/ 843793 h 6029757"/>
              <a:gd name="connsiteX985" fmla="*/ 322335 w 1574455"/>
              <a:gd name="connsiteY985" fmla="*/ 817152 h 6029757"/>
              <a:gd name="connsiteX986" fmla="*/ 281348 w 1574455"/>
              <a:gd name="connsiteY986" fmla="*/ 841744 h 6029757"/>
              <a:gd name="connsiteX987" fmla="*/ 279299 w 1574455"/>
              <a:gd name="connsiteY987" fmla="*/ 911422 h 6029757"/>
              <a:gd name="connsiteX988" fmla="*/ 307990 w 1574455"/>
              <a:gd name="connsiteY988" fmla="*/ 936014 h 6029757"/>
              <a:gd name="connsiteX989" fmla="*/ 392014 w 1574455"/>
              <a:gd name="connsiteY989" fmla="*/ 940113 h 6029757"/>
              <a:gd name="connsiteX990" fmla="*/ 469890 w 1574455"/>
              <a:gd name="connsiteY990" fmla="*/ 927817 h 6029757"/>
              <a:gd name="connsiteX991" fmla="*/ 504729 w 1574455"/>
              <a:gd name="connsiteY991" fmla="*/ 895027 h 6029757"/>
              <a:gd name="connsiteX992" fmla="*/ 514975 w 1574455"/>
              <a:gd name="connsiteY992" fmla="*/ 843793 h 6029757"/>
              <a:gd name="connsiteX993" fmla="*/ 426853 w 1574455"/>
              <a:gd name="connsiteY993" fmla="*/ 712635 h 6029757"/>
              <a:gd name="connsiteX994" fmla="*/ 365372 w 1574455"/>
              <a:gd name="connsiteY994" fmla="*/ 665500 h 6029757"/>
              <a:gd name="connsiteX995" fmla="*/ 293644 w 1574455"/>
              <a:gd name="connsiteY995" fmla="*/ 671649 h 6029757"/>
              <a:gd name="connsiteX996" fmla="*/ 267003 w 1574455"/>
              <a:gd name="connsiteY996" fmla="*/ 688043 h 6029757"/>
              <a:gd name="connsiteX997" fmla="*/ 174782 w 1574455"/>
              <a:gd name="connsiteY997" fmla="*/ 683944 h 6029757"/>
              <a:gd name="connsiteX998" fmla="*/ 90758 w 1574455"/>
              <a:gd name="connsiteY998" fmla="*/ 733129 h 6029757"/>
              <a:gd name="connsiteX999" fmla="*/ 80511 w 1574455"/>
              <a:gd name="connsiteY999" fmla="*/ 983149 h 6029757"/>
              <a:gd name="connsiteX1000" fmla="*/ 96906 w 1574455"/>
              <a:gd name="connsiteY1000" fmla="*/ 972902 h 6029757"/>
              <a:gd name="connsiteX1001" fmla="*/ 164534 w 1574455"/>
              <a:gd name="connsiteY1001" fmla="*/ 966754 h 6029757"/>
              <a:gd name="connsiteX1002" fmla="*/ 275200 w 1574455"/>
              <a:gd name="connsiteY1002" fmla="*/ 1093814 h 6029757"/>
              <a:gd name="connsiteX1003" fmla="*/ 394063 w 1574455"/>
              <a:gd name="connsiteY1003" fmla="*/ 1097912 h 6029757"/>
              <a:gd name="connsiteX1004" fmla="*/ 412507 w 1574455"/>
              <a:gd name="connsiteY1004" fmla="*/ 1091764 h 6029757"/>
              <a:gd name="connsiteX1005" fmla="*/ 476038 w 1574455"/>
              <a:gd name="connsiteY1005" fmla="*/ 1050778 h 6029757"/>
              <a:gd name="connsiteX1006" fmla="*/ 510877 w 1574455"/>
              <a:gd name="connsiteY1006" fmla="*/ 1044629 h 6029757"/>
              <a:gd name="connsiteX1007" fmla="*/ 619493 w 1574455"/>
              <a:gd name="connsiteY1007" fmla="*/ 983149 h 6029757"/>
              <a:gd name="connsiteX1008" fmla="*/ 625641 w 1574455"/>
              <a:gd name="connsiteY1008" fmla="*/ 960606 h 6029757"/>
              <a:gd name="connsiteX1009" fmla="*/ 648184 w 1574455"/>
              <a:gd name="connsiteY1009" fmla="*/ 981100 h 6029757"/>
              <a:gd name="connsiteX1010" fmla="*/ 787541 w 1574455"/>
              <a:gd name="connsiteY1010" fmla="*/ 1040531 h 6029757"/>
              <a:gd name="connsiteX1011" fmla="*/ 896157 w 1574455"/>
              <a:gd name="connsiteY1011" fmla="*/ 997494 h 6029757"/>
              <a:gd name="connsiteX1012" fmla="*/ 935095 w 1574455"/>
              <a:gd name="connsiteY1012" fmla="*/ 958556 h 6029757"/>
              <a:gd name="connsiteX1013" fmla="*/ 992477 w 1574455"/>
              <a:gd name="connsiteY1013" fmla="*/ 1032333 h 6029757"/>
              <a:gd name="connsiteX1014" fmla="*/ 1101093 w 1574455"/>
              <a:gd name="connsiteY1014" fmla="*/ 1046679 h 6029757"/>
              <a:gd name="connsiteX1015" fmla="*/ 1133883 w 1574455"/>
              <a:gd name="connsiteY1015" fmla="*/ 1071271 h 6029757"/>
              <a:gd name="connsiteX1016" fmla="*/ 1219956 w 1574455"/>
              <a:gd name="connsiteY1016" fmla="*/ 1106109 h 6029757"/>
              <a:gd name="connsiteX1017" fmla="*/ 1267091 w 1574455"/>
              <a:gd name="connsiteY1017" fmla="*/ 1097912 h 6029757"/>
              <a:gd name="connsiteX1018" fmla="*/ 1314227 w 1574455"/>
              <a:gd name="connsiteY1018" fmla="*/ 1067172 h 6029757"/>
              <a:gd name="connsiteX1019" fmla="*/ 1410547 w 1574455"/>
              <a:gd name="connsiteY1019" fmla="*/ 966754 h 6029757"/>
              <a:gd name="connsiteX1020" fmla="*/ 1478176 w 1574455"/>
              <a:gd name="connsiteY1020" fmla="*/ 983149 h 6029757"/>
              <a:gd name="connsiteX1021" fmla="*/ 1488423 w 1574455"/>
              <a:gd name="connsiteY1021" fmla="*/ 993395 h 6029757"/>
              <a:gd name="connsiteX1022" fmla="*/ 1515064 w 1574455"/>
              <a:gd name="connsiteY1022" fmla="*/ 952409 h 6029757"/>
              <a:gd name="connsiteX1023" fmla="*/ 1535558 w 1574455"/>
              <a:gd name="connsiteY1023" fmla="*/ 854040 h 6029757"/>
              <a:gd name="connsiteX1024" fmla="*/ 1519163 w 1574455"/>
              <a:gd name="connsiteY1024" fmla="*/ 788461 h 6029757"/>
              <a:gd name="connsiteX1025" fmla="*/ 1385955 w 1574455"/>
              <a:gd name="connsiteY1025" fmla="*/ 685994 h 6029757"/>
              <a:gd name="connsiteX1026" fmla="*/ 1340868 w 1574455"/>
              <a:gd name="connsiteY1026" fmla="*/ 681895 h 6029757"/>
              <a:gd name="connsiteX1027" fmla="*/ 1287585 w 1574455"/>
              <a:gd name="connsiteY1027" fmla="*/ 659353 h 6029757"/>
              <a:gd name="connsiteX1028" fmla="*/ 1205611 w 1574455"/>
              <a:gd name="connsiteY1028" fmla="*/ 683944 h 6029757"/>
              <a:gd name="connsiteX1029" fmla="*/ 1191265 w 1574455"/>
              <a:gd name="connsiteY1029" fmla="*/ 700339 h 6029757"/>
              <a:gd name="connsiteX1030" fmla="*/ 1148228 w 1574455"/>
              <a:gd name="connsiteY1030" fmla="*/ 698290 h 6029757"/>
              <a:gd name="connsiteX1031" fmla="*/ 1058056 w 1574455"/>
              <a:gd name="connsiteY1031" fmla="*/ 778215 h 6029757"/>
              <a:gd name="connsiteX1032" fmla="*/ 1099044 w 1574455"/>
              <a:gd name="connsiteY1032" fmla="*/ 901175 h 6029757"/>
              <a:gd name="connsiteX1033" fmla="*/ 1205611 w 1574455"/>
              <a:gd name="connsiteY1033" fmla="*/ 936014 h 6029757"/>
              <a:gd name="connsiteX1034" fmla="*/ 1301930 w 1574455"/>
              <a:gd name="connsiteY1034" fmla="*/ 872484 h 6029757"/>
              <a:gd name="connsiteX1035" fmla="*/ 1287585 w 1574455"/>
              <a:gd name="connsiteY1035" fmla="*/ 804856 h 6029757"/>
              <a:gd name="connsiteX1036" fmla="*/ 1256845 w 1574455"/>
              <a:gd name="connsiteY1036" fmla="*/ 790510 h 6029757"/>
              <a:gd name="connsiteX1037" fmla="*/ 1224055 w 1574455"/>
              <a:gd name="connsiteY1037" fmla="*/ 800757 h 6029757"/>
              <a:gd name="connsiteX1038" fmla="*/ 1217907 w 1574455"/>
              <a:gd name="connsiteY1038" fmla="*/ 856089 h 6029757"/>
              <a:gd name="connsiteX1039" fmla="*/ 1178969 w 1574455"/>
              <a:gd name="connsiteY1039" fmla="*/ 866336 h 6029757"/>
              <a:gd name="connsiteX1040" fmla="*/ 1129784 w 1574455"/>
              <a:gd name="connsiteY1040" fmla="*/ 825349 h 6029757"/>
              <a:gd name="connsiteX1041" fmla="*/ 1140031 w 1574455"/>
              <a:gd name="connsiteY1041" fmla="*/ 774116 h 6029757"/>
              <a:gd name="connsiteX1042" fmla="*/ 1205611 w 1574455"/>
              <a:gd name="connsiteY1042" fmla="*/ 745425 h 6029757"/>
              <a:gd name="connsiteX1043" fmla="*/ 1248647 w 1574455"/>
              <a:gd name="connsiteY1043" fmla="*/ 720833 h 6029757"/>
              <a:gd name="connsiteX1044" fmla="*/ 1328572 w 1574455"/>
              <a:gd name="connsiteY1044" fmla="*/ 737227 h 6029757"/>
              <a:gd name="connsiteX1045" fmla="*/ 1369559 w 1574455"/>
              <a:gd name="connsiteY1045" fmla="*/ 739277 h 6029757"/>
              <a:gd name="connsiteX1046" fmla="*/ 1463830 w 1574455"/>
              <a:gd name="connsiteY1046" fmla="*/ 821250 h 6029757"/>
              <a:gd name="connsiteX1047" fmla="*/ 1463830 w 1574455"/>
              <a:gd name="connsiteY1047" fmla="*/ 901175 h 6029757"/>
              <a:gd name="connsiteX1048" fmla="*/ 1424892 w 1574455"/>
              <a:gd name="connsiteY1048" fmla="*/ 897076 h 6029757"/>
              <a:gd name="connsiteX1049" fmla="*/ 1314227 w 1574455"/>
              <a:gd name="connsiteY1049" fmla="*/ 974952 h 6029757"/>
              <a:gd name="connsiteX1050" fmla="*/ 1244549 w 1574455"/>
              <a:gd name="connsiteY1050" fmla="*/ 1024136 h 6029757"/>
              <a:gd name="connsiteX1051" fmla="*/ 1133883 w 1574455"/>
              <a:gd name="connsiteY1051" fmla="*/ 989297 h 6029757"/>
              <a:gd name="connsiteX1052" fmla="*/ 1064205 w 1574455"/>
              <a:gd name="connsiteY1052" fmla="*/ 985198 h 6029757"/>
              <a:gd name="connsiteX1053" fmla="*/ 996576 w 1574455"/>
              <a:gd name="connsiteY1053" fmla="*/ 933965 h 6029757"/>
              <a:gd name="connsiteX1054" fmla="*/ 994526 w 1574455"/>
              <a:gd name="connsiteY1054" fmla="*/ 843793 h 6029757"/>
              <a:gd name="connsiteX1055" fmla="*/ 1015020 w 1574455"/>
              <a:gd name="connsiteY1055" fmla="*/ 741326 h 6029757"/>
              <a:gd name="connsiteX1056" fmla="*/ 941243 w 1574455"/>
              <a:gd name="connsiteY1056" fmla="*/ 645007 h 6029757"/>
              <a:gd name="connsiteX1057" fmla="*/ 941243 w 1574455"/>
              <a:gd name="connsiteY1057" fmla="*/ 604020 h 6029757"/>
              <a:gd name="connsiteX1058" fmla="*/ 943292 w 1574455"/>
              <a:gd name="connsiteY1058" fmla="*/ 522046 h 6029757"/>
              <a:gd name="connsiteX1059" fmla="*/ 994526 w 1574455"/>
              <a:gd name="connsiteY1059" fmla="*/ 458517 h 6029757"/>
              <a:gd name="connsiteX1060" fmla="*/ 1150278 w 1574455"/>
              <a:gd name="connsiteY1060" fmla="*/ 454418 h 6029757"/>
              <a:gd name="connsiteX1061" fmla="*/ 1172821 w 1574455"/>
              <a:gd name="connsiteY1061" fmla="*/ 501553 h 6029757"/>
              <a:gd name="connsiteX1062" fmla="*/ 1144130 w 1574455"/>
              <a:gd name="connsiteY1062" fmla="*/ 540490 h 6029757"/>
              <a:gd name="connsiteX1063" fmla="*/ 1099044 w 1574455"/>
              <a:gd name="connsiteY1063" fmla="*/ 530244 h 6029757"/>
              <a:gd name="connsiteX1064" fmla="*/ 1070353 w 1574455"/>
              <a:gd name="connsiteY1064" fmla="*/ 511800 h 6029757"/>
              <a:gd name="connsiteX1065" fmla="*/ 1047810 w 1574455"/>
              <a:gd name="connsiteY1065" fmla="*/ 534343 h 6029757"/>
              <a:gd name="connsiteX1066" fmla="*/ 1068303 w 1574455"/>
              <a:gd name="connsiteY1066" fmla="*/ 579428 h 6029757"/>
              <a:gd name="connsiteX1067" fmla="*/ 1062155 w 1574455"/>
              <a:gd name="connsiteY1067" fmla="*/ 620415 h 6029757"/>
              <a:gd name="connsiteX1068" fmla="*/ 1099044 w 1574455"/>
              <a:gd name="connsiteY1068" fmla="*/ 669599 h 6029757"/>
              <a:gd name="connsiteX1069" fmla="*/ 1148228 w 1574455"/>
              <a:gd name="connsiteY1069" fmla="*/ 671649 h 6029757"/>
              <a:gd name="connsiteX1070" fmla="*/ 1178969 w 1574455"/>
              <a:gd name="connsiteY1070" fmla="*/ 634760 h 6029757"/>
              <a:gd name="connsiteX1071" fmla="*/ 1172821 w 1574455"/>
              <a:gd name="connsiteY1071" fmla="*/ 606070 h 6029757"/>
              <a:gd name="connsiteX1072" fmla="*/ 1131834 w 1574455"/>
              <a:gd name="connsiteY1072" fmla="*/ 616316 h 6029757"/>
              <a:gd name="connsiteX1073" fmla="*/ 1121587 w 1574455"/>
              <a:gd name="connsiteY1073" fmla="*/ 597872 h 6029757"/>
              <a:gd name="connsiteX1074" fmla="*/ 1144130 w 1574455"/>
              <a:gd name="connsiteY1074" fmla="*/ 581477 h 6029757"/>
              <a:gd name="connsiteX1075" fmla="*/ 1191265 w 1574455"/>
              <a:gd name="connsiteY1075" fmla="*/ 591724 h 6029757"/>
              <a:gd name="connsiteX1076" fmla="*/ 1240450 w 1574455"/>
              <a:gd name="connsiteY1076" fmla="*/ 513849 h 6029757"/>
              <a:gd name="connsiteX1077" fmla="*/ 1273239 w 1574455"/>
              <a:gd name="connsiteY1077" fmla="*/ 495405 h 6029757"/>
              <a:gd name="connsiteX1078" fmla="*/ 1314227 w 1574455"/>
              <a:gd name="connsiteY1078" fmla="*/ 524096 h 6029757"/>
              <a:gd name="connsiteX1079" fmla="*/ 1326523 w 1574455"/>
              <a:gd name="connsiteY1079" fmla="*/ 573280 h 6029757"/>
              <a:gd name="connsiteX1080" fmla="*/ 1357263 w 1574455"/>
              <a:gd name="connsiteY1080" fmla="*/ 571231 h 6029757"/>
              <a:gd name="connsiteX1081" fmla="*/ 1377757 w 1574455"/>
              <a:gd name="connsiteY1081" fmla="*/ 491306 h 6029757"/>
              <a:gd name="connsiteX1082" fmla="*/ 1344967 w 1574455"/>
              <a:gd name="connsiteY1082" fmla="*/ 464665 h 6029757"/>
              <a:gd name="connsiteX1083" fmla="*/ 1344967 w 1574455"/>
              <a:gd name="connsiteY1083" fmla="*/ 450320 h 6029757"/>
              <a:gd name="connsiteX1084" fmla="*/ 1340868 w 1574455"/>
              <a:gd name="connsiteY1084" fmla="*/ 409333 h 6029757"/>
              <a:gd name="connsiteX1085" fmla="*/ 1275289 w 1574455"/>
              <a:gd name="connsiteY1085" fmla="*/ 378592 h 6029757"/>
              <a:gd name="connsiteX1086" fmla="*/ 1252746 w 1574455"/>
              <a:gd name="connsiteY1086" fmla="*/ 405234 h 6029757"/>
              <a:gd name="connsiteX1087" fmla="*/ 1262993 w 1574455"/>
              <a:gd name="connsiteY1087" fmla="*/ 431875 h 6029757"/>
              <a:gd name="connsiteX1088" fmla="*/ 1295783 w 1574455"/>
              <a:gd name="connsiteY1088" fmla="*/ 435974 h 6029757"/>
              <a:gd name="connsiteX1089" fmla="*/ 1289634 w 1574455"/>
              <a:gd name="connsiteY1089" fmla="*/ 452368 h 6029757"/>
              <a:gd name="connsiteX1090" fmla="*/ 1262993 w 1574455"/>
              <a:gd name="connsiteY1090" fmla="*/ 454418 h 6029757"/>
              <a:gd name="connsiteX1091" fmla="*/ 1232252 w 1574455"/>
              <a:gd name="connsiteY1091" fmla="*/ 423678 h 6029757"/>
              <a:gd name="connsiteX1092" fmla="*/ 1236351 w 1574455"/>
              <a:gd name="connsiteY1092" fmla="*/ 392938 h 6029757"/>
              <a:gd name="connsiteX1093" fmla="*/ 1219956 w 1574455"/>
              <a:gd name="connsiteY1093" fmla="*/ 364247 h 6029757"/>
              <a:gd name="connsiteX1094" fmla="*/ 1181018 w 1574455"/>
              <a:gd name="connsiteY1094" fmla="*/ 364247 h 6029757"/>
              <a:gd name="connsiteX1095" fmla="*/ 1131834 w 1574455"/>
              <a:gd name="connsiteY1095" fmla="*/ 337605 h 6029757"/>
              <a:gd name="connsiteX1096" fmla="*/ 1137982 w 1574455"/>
              <a:gd name="connsiteY1096" fmla="*/ 306865 h 6029757"/>
              <a:gd name="connsiteX1097" fmla="*/ 1158475 w 1574455"/>
              <a:gd name="connsiteY1097" fmla="*/ 306865 h 6029757"/>
              <a:gd name="connsiteX1098" fmla="*/ 1156426 w 1574455"/>
              <a:gd name="connsiteY1098" fmla="*/ 329408 h 6029757"/>
              <a:gd name="connsiteX1099" fmla="*/ 1168722 w 1574455"/>
              <a:gd name="connsiteY1099" fmla="*/ 341704 h 6029757"/>
              <a:gd name="connsiteX1100" fmla="*/ 1205611 w 1574455"/>
              <a:gd name="connsiteY1100" fmla="*/ 333507 h 6029757"/>
              <a:gd name="connsiteX1101" fmla="*/ 1205611 w 1574455"/>
              <a:gd name="connsiteY1101" fmla="*/ 296618 h 6029757"/>
              <a:gd name="connsiteX1102" fmla="*/ 1164623 w 1574455"/>
              <a:gd name="connsiteY1102" fmla="*/ 255632 h 6029757"/>
              <a:gd name="connsiteX1103" fmla="*/ 1113389 w 1574455"/>
              <a:gd name="connsiteY1103" fmla="*/ 267928 h 6029757"/>
              <a:gd name="connsiteX1104" fmla="*/ 1090846 w 1574455"/>
              <a:gd name="connsiteY1104" fmla="*/ 255632 h 6029757"/>
              <a:gd name="connsiteX1105" fmla="*/ 1025267 w 1574455"/>
              <a:gd name="connsiteY1105" fmla="*/ 263829 h 6029757"/>
              <a:gd name="connsiteX1106" fmla="*/ 1023217 w 1574455"/>
              <a:gd name="connsiteY1106" fmla="*/ 308915 h 6029757"/>
              <a:gd name="connsiteX1107" fmla="*/ 1086748 w 1574455"/>
              <a:gd name="connsiteY1107" fmla="*/ 329408 h 6029757"/>
              <a:gd name="connsiteX1108" fmla="*/ 1090846 w 1574455"/>
              <a:gd name="connsiteY1108" fmla="*/ 364247 h 6029757"/>
              <a:gd name="connsiteX1109" fmla="*/ 1043711 w 1574455"/>
              <a:gd name="connsiteY1109" fmla="*/ 394987 h 6029757"/>
              <a:gd name="connsiteX1110" fmla="*/ 955588 w 1574455"/>
              <a:gd name="connsiteY1110" fmla="*/ 401135 h 6029757"/>
              <a:gd name="connsiteX1111" fmla="*/ 904354 w 1574455"/>
              <a:gd name="connsiteY1111" fmla="*/ 452368 h 6029757"/>
              <a:gd name="connsiteX1112" fmla="*/ 851071 w 1574455"/>
              <a:gd name="connsiteY1112" fmla="*/ 429826 h 6029757"/>
              <a:gd name="connsiteX1113" fmla="*/ 851071 w 1574455"/>
              <a:gd name="connsiteY1113" fmla="*/ 394987 h 6029757"/>
              <a:gd name="connsiteX1114" fmla="*/ 873614 w 1574455"/>
              <a:gd name="connsiteY1114" fmla="*/ 378592 h 6029757"/>
              <a:gd name="connsiteX1115" fmla="*/ 883861 w 1574455"/>
              <a:gd name="connsiteY1115" fmla="*/ 390888 h 6029757"/>
              <a:gd name="connsiteX1116" fmla="*/ 873614 w 1574455"/>
              <a:gd name="connsiteY1116" fmla="*/ 405234 h 6029757"/>
              <a:gd name="connsiteX1117" fmla="*/ 871565 w 1574455"/>
              <a:gd name="connsiteY1117" fmla="*/ 423678 h 6029757"/>
              <a:gd name="connsiteX1118" fmla="*/ 912552 w 1574455"/>
              <a:gd name="connsiteY1118" fmla="*/ 427777 h 6029757"/>
              <a:gd name="connsiteX1119" fmla="*/ 939193 w 1574455"/>
              <a:gd name="connsiteY1119" fmla="*/ 378592 h 6029757"/>
              <a:gd name="connsiteX1120" fmla="*/ 906404 w 1574455"/>
              <a:gd name="connsiteY1120" fmla="*/ 323260 h 6029757"/>
              <a:gd name="connsiteX1121" fmla="*/ 859269 w 1574455"/>
              <a:gd name="connsiteY1121" fmla="*/ 296618 h 6029757"/>
              <a:gd name="connsiteX1122" fmla="*/ 863367 w 1574455"/>
              <a:gd name="connsiteY1122" fmla="*/ 263829 h 6029757"/>
              <a:gd name="connsiteX1123" fmla="*/ 881811 w 1574455"/>
              <a:gd name="connsiteY1123" fmla="*/ 251533 h 6029757"/>
              <a:gd name="connsiteX1124" fmla="*/ 894108 w 1574455"/>
              <a:gd name="connsiteY1124" fmla="*/ 265878 h 6029757"/>
              <a:gd name="connsiteX1125" fmla="*/ 875663 w 1574455"/>
              <a:gd name="connsiteY1125" fmla="*/ 282273 h 6029757"/>
              <a:gd name="connsiteX1126" fmla="*/ 877713 w 1574455"/>
              <a:gd name="connsiteY1126" fmla="*/ 296618 h 6029757"/>
              <a:gd name="connsiteX1127" fmla="*/ 920749 w 1574455"/>
              <a:gd name="connsiteY1127" fmla="*/ 302767 h 6029757"/>
              <a:gd name="connsiteX1128" fmla="*/ 937144 w 1574455"/>
              <a:gd name="connsiteY1128" fmla="*/ 272027 h 6029757"/>
              <a:gd name="connsiteX1129" fmla="*/ 918700 w 1574455"/>
              <a:gd name="connsiteY1129" fmla="*/ 222842 h 6029757"/>
              <a:gd name="connsiteX1130" fmla="*/ 902305 w 1574455"/>
              <a:gd name="connsiteY1130" fmla="*/ 214645 h 6029757"/>
              <a:gd name="connsiteX1131" fmla="*/ 910503 w 1574455"/>
              <a:gd name="connsiteY1131" fmla="*/ 163411 h 6029757"/>
              <a:gd name="connsiteX1132" fmla="*/ 881811 w 1574455"/>
              <a:gd name="connsiteY1132" fmla="*/ 122425 h 6029757"/>
              <a:gd name="connsiteX1133" fmla="*/ 849021 w 1574455"/>
              <a:gd name="connsiteY1133" fmla="*/ 157263 h 6029757"/>
              <a:gd name="connsiteX1134" fmla="*/ 818281 w 1574455"/>
              <a:gd name="connsiteY1134" fmla="*/ 220793 h 6029757"/>
              <a:gd name="connsiteX1135" fmla="*/ 826479 w 1574455"/>
              <a:gd name="connsiteY1135" fmla="*/ 249484 h 6029757"/>
              <a:gd name="connsiteX1136" fmla="*/ 814182 w 1574455"/>
              <a:gd name="connsiteY1136" fmla="*/ 261779 h 6029757"/>
              <a:gd name="connsiteX1137" fmla="*/ 830577 w 1574455"/>
              <a:gd name="connsiteY1137" fmla="*/ 327359 h 6029757"/>
              <a:gd name="connsiteX1138" fmla="*/ 787541 w 1574455"/>
              <a:gd name="connsiteY1138" fmla="*/ 374494 h 6029757"/>
              <a:gd name="connsiteX1139" fmla="*/ 748603 w 1574455"/>
              <a:gd name="connsiteY1139" fmla="*/ 341704 h 6029757"/>
              <a:gd name="connsiteX1140" fmla="*/ 738356 w 1574455"/>
              <a:gd name="connsiteY1140" fmla="*/ 323260 h 6029757"/>
              <a:gd name="connsiteX1141" fmla="*/ 760899 w 1574455"/>
              <a:gd name="connsiteY1141" fmla="*/ 286372 h 6029757"/>
              <a:gd name="connsiteX1142" fmla="*/ 748603 w 1574455"/>
              <a:gd name="connsiteY1142" fmla="*/ 231039 h 6029757"/>
              <a:gd name="connsiteX1143" fmla="*/ 746553 w 1574455"/>
              <a:gd name="connsiteY1143" fmla="*/ 188003 h 6029757"/>
              <a:gd name="connsiteX1144" fmla="*/ 676875 w 1574455"/>
              <a:gd name="connsiteY1144" fmla="*/ 132671 h 6029757"/>
              <a:gd name="connsiteX1145" fmla="*/ 670727 w 1574455"/>
              <a:gd name="connsiteY1145" fmla="*/ 118326 h 6029757"/>
              <a:gd name="connsiteX1146" fmla="*/ 875723 w 1574455"/>
              <a:gd name="connsiteY1146" fmla="*/ 95852 h 6029757"/>
              <a:gd name="connsiteX1147" fmla="*/ 904413 w 1574455"/>
              <a:gd name="connsiteY1147" fmla="*/ 116338 h 6029757"/>
              <a:gd name="connsiteX1148" fmla="*/ 920807 w 1574455"/>
              <a:gd name="connsiteY1148" fmla="*/ 151164 h 6029757"/>
              <a:gd name="connsiteX1149" fmla="*/ 920807 w 1574455"/>
              <a:gd name="connsiteY1149" fmla="*/ 204427 h 6029757"/>
              <a:gd name="connsiteX1150" fmla="*/ 955644 w 1574455"/>
              <a:gd name="connsiteY1150" fmla="*/ 243350 h 6029757"/>
              <a:gd name="connsiteX1151" fmla="*/ 967940 w 1574455"/>
              <a:gd name="connsiteY1151" fmla="*/ 233107 h 6029757"/>
              <a:gd name="connsiteX1152" fmla="*/ 1000728 w 1574455"/>
              <a:gd name="connsiteY1152" fmla="*/ 245398 h 6029757"/>
              <a:gd name="connsiteX1153" fmla="*/ 1004827 w 1574455"/>
              <a:gd name="connsiteY1153" fmla="*/ 263836 h 6029757"/>
              <a:gd name="connsiteX1154" fmla="*/ 1008925 w 1574455"/>
              <a:gd name="connsiteY1154" fmla="*/ 261787 h 6029757"/>
              <a:gd name="connsiteX1155" fmla="*/ 1076551 w 1574455"/>
              <a:gd name="connsiteY1155" fmla="*/ 233107 h 6029757"/>
              <a:gd name="connsiteX1156" fmla="*/ 1111389 w 1574455"/>
              <a:gd name="connsiteY1156" fmla="*/ 249496 h 6029757"/>
              <a:gd name="connsiteX1157" fmla="*/ 1179015 w 1574455"/>
              <a:gd name="connsiteY1157" fmla="*/ 245398 h 6029757"/>
              <a:gd name="connsiteX1158" fmla="*/ 1222049 w 1574455"/>
              <a:gd name="connsiteY1158" fmla="*/ 313002 h 6029757"/>
              <a:gd name="connsiteX1159" fmla="*/ 1217951 w 1574455"/>
              <a:gd name="connsiteY1159" fmla="*/ 339633 h 6029757"/>
              <a:gd name="connsiteX1160" fmla="*/ 1256887 w 1574455"/>
              <a:gd name="connsiteY1160" fmla="*/ 368314 h 6029757"/>
              <a:gd name="connsiteX1161" fmla="*/ 1265084 w 1574455"/>
              <a:gd name="connsiteY1161" fmla="*/ 364217 h 6029757"/>
              <a:gd name="connsiteX1162" fmla="*/ 1345005 w 1574455"/>
              <a:gd name="connsiteY1162" fmla="*/ 392897 h 6029757"/>
              <a:gd name="connsiteX1163" fmla="*/ 1365498 w 1574455"/>
              <a:gd name="connsiteY1163" fmla="*/ 452306 h 6029757"/>
              <a:gd name="connsiteX1164" fmla="*/ 1390089 w 1574455"/>
              <a:gd name="connsiteY1164" fmla="*/ 546541 h 6029757"/>
              <a:gd name="connsiteX1165" fmla="*/ 1357301 w 1574455"/>
              <a:gd name="connsiteY1165" fmla="*/ 587512 h 6029757"/>
              <a:gd name="connsiteX1166" fmla="*/ 1310168 w 1574455"/>
              <a:gd name="connsiteY1166" fmla="*/ 585463 h 6029757"/>
              <a:gd name="connsiteX1167" fmla="*/ 1299922 w 1574455"/>
              <a:gd name="connsiteY1167" fmla="*/ 554735 h 6029757"/>
              <a:gd name="connsiteX1168" fmla="*/ 1301971 w 1574455"/>
              <a:gd name="connsiteY1168" fmla="*/ 524006 h 6029757"/>
              <a:gd name="connsiteX1169" fmla="*/ 1269183 w 1574455"/>
              <a:gd name="connsiteY1169" fmla="*/ 511715 h 6029757"/>
              <a:gd name="connsiteX1170" fmla="*/ 1246640 w 1574455"/>
              <a:gd name="connsiteY1170" fmla="*/ 534249 h 6029757"/>
              <a:gd name="connsiteX1171" fmla="*/ 1244592 w 1574455"/>
              <a:gd name="connsiteY1171" fmla="*/ 552686 h 6029757"/>
              <a:gd name="connsiteX1172" fmla="*/ 1197458 w 1574455"/>
              <a:gd name="connsiteY1172" fmla="*/ 607998 h 6029757"/>
              <a:gd name="connsiteX1173" fmla="*/ 1191310 w 1574455"/>
              <a:gd name="connsiteY1173" fmla="*/ 640775 h 6029757"/>
              <a:gd name="connsiteX1174" fmla="*/ 1172867 w 1574455"/>
              <a:gd name="connsiteY1174" fmla="*/ 677650 h 6029757"/>
              <a:gd name="connsiteX1175" fmla="*/ 1205655 w 1574455"/>
              <a:gd name="connsiteY1175" fmla="*/ 663310 h 6029757"/>
              <a:gd name="connsiteX1176" fmla="*/ 1271232 w 1574455"/>
              <a:gd name="connsiteY1176" fmla="*/ 640775 h 6029757"/>
              <a:gd name="connsiteX1177" fmla="*/ 1347055 w 1574455"/>
              <a:gd name="connsiteY1177" fmla="*/ 667407 h 6029757"/>
              <a:gd name="connsiteX1178" fmla="*/ 1402385 w 1574455"/>
              <a:gd name="connsiteY1178" fmla="*/ 669455 h 6029757"/>
              <a:gd name="connsiteX1179" fmla="*/ 1461814 w 1574455"/>
              <a:gd name="connsiteY1179" fmla="*/ 694039 h 6029757"/>
              <a:gd name="connsiteX1180" fmla="*/ 1547884 w 1574455"/>
              <a:gd name="connsiteY1180" fmla="*/ 855877 h 6029757"/>
              <a:gd name="connsiteX1181" fmla="*/ 1529440 w 1574455"/>
              <a:gd name="connsiteY1181" fmla="*/ 954209 h 6029757"/>
              <a:gd name="connsiteX1182" fmla="*/ 1492553 w 1574455"/>
              <a:gd name="connsiteY1182" fmla="*/ 1011569 h 6029757"/>
              <a:gd name="connsiteX1183" fmla="*/ 1467962 w 1574455"/>
              <a:gd name="connsiteY1183" fmla="*/ 1005424 h 6029757"/>
              <a:gd name="connsiteX1184" fmla="*/ 1465912 w 1574455"/>
              <a:gd name="connsiteY1184" fmla="*/ 991084 h 6029757"/>
              <a:gd name="connsiteX1185" fmla="*/ 1424927 w 1574455"/>
              <a:gd name="connsiteY1185" fmla="*/ 976743 h 6029757"/>
              <a:gd name="connsiteX1186" fmla="*/ 1359350 w 1574455"/>
              <a:gd name="connsiteY1186" fmla="*/ 1042298 h 6029757"/>
              <a:gd name="connsiteX1187" fmla="*/ 1390089 w 1574455"/>
              <a:gd name="connsiteY1187" fmla="*/ 1044347 h 6029757"/>
              <a:gd name="connsiteX1188" fmla="*/ 1431075 w 1574455"/>
              <a:gd name="connsiteY1188" fmla="*/ 1066881 h 6029757"/>
              <a:gd name="connsiteX1189" fmla="*/ 1431075 w 1574455"/>
              <a:gd name="connsiteY1189" fmla="*/ 1118096 h 6029757"/>
              <a:gd name="connsiteX1190" fmla="*/ 1416730 w 1574455"/>
              <a:gd name="connsiteY1190" fmla="*/ 1150873 h 6029757"/>
              <a:gd name="connsiteX1191" fmla="*/ 1472060 w 1574455"/>
              <a:gd name="connsiteY1191" fmla="*/ 1191845 h 6029757"/>
              <a:gd name="connsiteX1192" fmla="*/ 1521243 w 1574455"/>
              <a:gd name="connsiteY1192" fmla="*/ 1204137 h 6029757"/>
              <a:gd name="connsiteX1193" fmla="*/ 1527390 w 1574455"/>
              <a:gd name="connsiteY1193" fmla="*/ 1245108 h 6029757"/>
              <a:gd name="connsiteX1194" fmla="*/ 1527390 w 1574455"/>
              <a:gd name="connsiteY1194" fmla="*/ 1454064 h 6029757"/>
              <a:gd name="connsiteX1195" fmla="*/ 1523292 w 1574455"/>
              <a:gd name="connsiteY1195" fmla="*/ 1540105 h 6029757"/>
              <a:gd name="connsiteX1196" fmla="*/ 1519193 w 1574455"/>
              <a:gd name="connsiteY1196" fmla="*/ 1835100 h 6029757"/>
              <a:gd name="connsiteX1197" fmla="*/ 1508947 w 1574455"/>
              <a:gd name="connsiteY1197" fmla="*/ 1837149 h 6029757"/>
              <a:gd name="connsiteX1198" fmla="*/ 1506898 w 1574455"/>
              <a:gd name="connsiteY1198" fmla="*/ 1726525 h 6029757"/>
              <a:gd name="connsiteX1199" fmla="*/ 1513045 w 1574455"/>
              <a:gd name="connsiteY1199" fmla="*/ 1310663 h 6029757"/>
              <a:gd name="connsiteX1200" fmla="*/ 1513045 w 1574455"/>
              <a:gd name="connsiteY1200" fmla="*/ 1216428 h 6029757"/>
              <a:gd name="connsiteX1201" fmla="*/ 1441321 w 1574455"/>
              <a:gd name="connsiteY1201" fmla="*/ 1197991 h 6029757"/>
              <a:gd name="connsiteX1202" fmla="*/ 1422878 w 1574455"/>
              <a:gd name="connsiteY1202" fmla="*/ 1189797 h 6029757"/>
              <a:gd name="connsiteX1203" fmla="*/ 1396237 w 1574455"/>
              <a:gd name="connsiteY1203" fmla="*/ 1128339 h 6029757"/>
              <a:gd name="connsiteX1204" fmla="*/ 1424927 w 1574455"/>
              <a:gd name="connsiteY1204" fmla="*/ 1099659 h 6029757"/>
              <a:gd name="connsiteX1205" fmla="*/ 1416730 w 1574455"/>
              <a:gd name="connsiteY1205" fmla="*/ 1073027 h 6029757"/>
              <a:gd name="connsiteX1206" fmla="*/ 1377794 w 1574455"/>
              <a:gd name="connsiteY1206" fmla="*/ 1060736 h 6029757"/>
              <a:gd name="connsiteX1207" fmla="*/ 1314266 w 1574455"/>
              <a:gd name="connsiteY1207" fmla="*/ 1118096 h 6029757"/>
              <a:gd name="connsiteX1208" fmla="*/ 1361400 w 1574455"/>
              <a:gd name="connsiteY1208" fmla="*/ 1230768 h 6029757"/>
              <a:gd name="connsiteX1209" fmla="*/ 1420828 w 1574455"/>
              <a:gd name="connsiteY1209" fmla="*/ 1257399 h 6029757"/>
              <a:gd name="connsiteX1210" fmla="*/ 1422878 w 1574455"/>
              <a:gd name="connsiteY1210" fmla="*/ 1269692 h 6029757"/>
              <a:gd name="connsiteX1211" fmla="*/ 1398287 w 1574455"/>
              <a:gd name="connsiteY1211" fmla="*/ 1265594 h 6029757"/>
              <a:gd name="connsiteX1212" fmla="*/ 1299922 w 1574455"/>
              <a:gd name="connsiteY1212" fmla="*/ 1163165 h 6029757"/>
              <a:gd name="connsiteX1213" fmla="*/ 1310168 w 1574455"/>
              <a:gd name="connsiteY1213" fmla="*/ 1091464 h 6029757"/>
              <a:gd name="connsiteX1214" fmla="*/ 1308119 w 1574455"/>
              <a:gd name="connsiteY1214" fmla="*/ 1089416 h 6029757"/>
              <a:gd name="connsiteX1215" fmla="*/ 1267133 w 1574455"/>
              <a:gd name="connsiteY1215" fmla="*/ 1111950 h 6029757"/>
              <a:gd name="connsiteX1216" fmla="*/ 1197458 w 1574455"/>
              <a:gd name="connsiteY1216" fmla="*/ 1118096 h 6029757"/>
              <a:gd name="connsiteX1217" fmla="*/ 1154423 w 1574455"/>
              <a:gd name="connsiteY1217" fmla="*/ 1101707 h 6029757"/>
              <a:gd name="connsiteX1218" fmla="*/ 1133931 w 1574455"/>
              <a:gd name="connsiteY1218" fmla="*/ 1091464 h 6029757"/>
              <a:gd name="connsiteX1219" fmla="*/ 1086798 w 1574455"/>
              <a:gd name="connsiteY1219" fmla="*/ 1066881 h 6029757"/>
              <a:gd name="connsiteX1220" fmla="*/ 1015073 w 1574455"/>
              <a:gd name="connsiteY1220" fmla="*/ 1060736 h 6029757"/>
              <a:gd name="connsiteX1221" fmla="*/ 926955 w 1574455"/>
              <a:gd name="connsiteY1221" fmla="*/ 980841 h 6029757"/>
              <a:gd name="connsiteX1222" fmla="*/ 781457 w 1574455"/>
              <a:gd name="connsiteY1222" fmla="*/ 1054590 h 6029757"/>
              <a:gd name="connsiteX1223" fmla="*/ 648254 w 1574455"/>
              <a:gd name="connsiteY1223" fmla="*/ 999278 h 6029757"/>
              <a:gd name="connsiteX1224" fmla="*/ 599071 w 1574455"/>
              <a:gd name="connsiteY1224" fmla="*/ 1023861 h 6029757"/>
              <a:gd name="connsiteX1225" fmla="*/ 527347 w 1574455"/>
              <a:gd name="connsiteY1225" fmla="*/ 1060736 h 6029757"/>
              <a:gd name="connsiteX1226" fmla="*/ 484313 w 1574455"/>
              <a:gd name="connsiteY1226" fmla="*/ 1064833 h 6029757"/>
              <a:gd name="connsiteX1227" fmla="*/ 340864 w 1574455"/>
              <a:gd name="connsiteY1227" fmla="*/ 1124242 h 6029757"/>
              <a:gd name="connsiteX1228" fmla="*/ 265041 w 1574455"/>
              <a:gd name="connsiteY1228" fmla="*/ 1105805 h 6029757"/>
              <a:gd name="connsiteX1229" fmla="*/ 262991 w 1574455"/>
              <a:gd name="connsiteY1229" fmla="*/ 1107853 h 6029757"/>
              <a:gd name="connsiteX1230" fmla="*/ 250696 w 1574455"/>
              <a:gd name="connsiteY1230" fmla="*/ 1185699 h 6029757"/>
              <a:gd name="connsiteX1231" fmla="*/ 140035 w 1574455"/>
              <a:gd name="connsiteY1231" fmla="*/ 1273788 h 6029757"/>
              <a:gd name="connsiteX1232" fmla="*/ 135937 w 1574455"/>
              <a:gd name="connsiteY1232" fmla="*/ 1279934 h 6029757"/>
              <a:gd name="connsiteX1233" fmla="*/ 131838 w 1574455"/>
              <a:gd name="connsiteY1233" fmla="*/ 1615902 h 6029757"/>
              <a:gd name="connsiteX1234" fmla="*/ 127761 w 1574455"/>
              <a:gd name="connsiteY1234" fmla="*/ 1840067 h 6029757"/>
              <a:gd name="connsiteX1235" fmla="*/ 131859 w 1574455"/>
              <a:gd name="connsiteY1235" fmla="*/ 1840067 h 6029757"/>
              <a:gd name="connsiteX1236" fmla="*/ 131859 w 1574455"/>
              <a:gd name="connsiteY1236" fmla="*/ 4216067 h 6029757"/>
              <a:gd name="connsiteX1237" fmla="*/ 128241 w 1574455"/>
              <a:gd name="connsiteY1237" fmla="*/ 4216067 h 6029757"/>
              <a:gd name="connsiteX1238" fmla="*/ 131838 w 1574455"/>
              <a:gd name="connsiteY1238" fmla="*/ 4413855 h 6029757"/>
              <a:gd name="connsiteX1239" fmla="*/ 135937 w 1574455"/>
              <a:gd name="connsiteY1239" fmla="*/ 4749823 h 6029757"/>
              <a:gd name="connsiteX1240" fmla="*/ 140035 w 1574455"/>
              <a:gd name="connsiteY1240" fmla="*/ 4755969 h 6029757"/>
              <a:gd name="connsiteX1241" fmla="*/ 250696 w 1574455"/>
              <a:gd name="connsiteY1241" fmla="*/ 4844058 h 6029757"/>
              <a:gd name="connsiteX1242" fmla="*/ 262991 w 1574455"/>
              <a:gd name="connsiteY1242" fmla="*/ 4921904 h 6029757"/>
              <a:gd name="connsiteX1243" fmla="*/ 265041 w 1574455"/>
              <a:gd name="connsiteY1243" fmla="*/ 4923953 h 6029757"/>
              <a:gd name="connsiteX1244" fmla="*/ 340864 w 1574455"/>
              <a:gd name="connsiteY1244" fmla="*/ 4905515 h 6029757"/>
              <a:gd name="connsiteX1245" fmla="*/ 484313 w 1574455"/>
              <a:gd name="connsiteY1245" fmla="*/ 4964924 h 6029757"/>
              <a:gd name="connsiteX1246" fmla="*/ 527347 w 1574455"/>
              <a:gd name="connsiteY1246" fmla="*/ 4969022 h 6029757"/>
              <a:gd name="connsiteX1247" fmla="*/ 599071 w 1574455"/>
              <a:gd name="connsiteY1247" fmla="*/ 5005896 h 6029757"/>
              <a:gd name="connsiteX1248" fmla="*/ 648254 w 1574455"/>
              <a:gd name="connsiteY1248" fmla="*/ 5030479 h 6029757"/>
              <a:gd name="connsiteX1249" fmla="*/ 781457 w 1574455"/>
              <a:gd name="connsiteY1249" fmla="*/ 4975167 h 6029757"/>
              <a:gd name="connsiteX1250" fmla="*/ 926955 w 1574455"/>
              <a:gd name="connsiteY1250" fmla="*/ 5048916 h 6029757"/>
              <a:gd name="connsiteX1251" fmla="*/ 1015073 w 1574455"/>
              <a:gd name="connsiteY1251" fmla="*/ 4969022 h 6029757"/>
              <a:gd name="connsiteX1252" fmla="*/ 1086798 w 1574455"/>
              <a:gd name="connsiteY1252" fmla="*/ 4962876 h 6029757"/>
              <a:gd name="connsiteX1253" fmla="*/ 1133931 w 1574455"/>
              <a:gd name="connsiteY1253" fmla="*/ 4938293 h 6029757"/>
              <a:gd name="connsiteX1254" fmla="*/ 1154423 w 1574455"/>
              <a:gd name="connsiteY1254" fmla="*/ 4928050 h 6029757"/>
              <a:gd name="connsiteX1255" fmla="*/ 1197458 w 1574455"/>
              <a:gd name="connsiteY1255" fmla="*/ 4911661 h 6029757"/>
              <a:gd name="connsiteX1256" fmla="*/ 1267133 w 1574455"/>
              <a:gd name="connsiteY1256" fmla="*/ 4917807 h 6029757"/>
              <a:gd name="connsiteX1257" fmla="*/ 1308119 w 1574455"/>
              <a:gd name="connsiteY1257" fmla="*/ 4940341 h 6029757"/>
              <a:gd name="connsiteX1258" fmla="*/ 1310168 w 1574455"/>
              <a:gd name="connsiteY1258" fmla="*/ 4938293 h 6029757"/>
              <a:gd name="connsiteX1259" fmla="*/ 1299922 w 1574455"/>
              <a:gd name="connsiteY1259" fmla="*/ 4866593 h 6029757"/>
              <a:gd name="connsiteX1260" fmla="*/ 1398287 w 1574455"/>
              <a:gd name="connsiteY1260" fmla="*/ 4764163 h 6029757"/>
              <a:gd name="connsiteX1261" fmla="*/ 1422878 w 1574455"/>
              <a:gd name="connsiteY1261" fmla="*/ 4760066 h 6029757"/>
              <a:gd name="connsiteX1262" fmla="*/ 1420828 w 1574455"/>
              <a:gd name="connsiteY1262" fmla="*/ 4772358 h 6029757"/>
              <a:gd name="connsiteX1263" fmla="*/ 1361400 w 1574455"/>
              <a:gd name="connsiteY1263" fmla="*/ 4798989 h 6029757"/>
              <a:gd name="connsiteX1264" fmla="*/ 1314266 w 1574455"/>
              <a:gd name="connsiteY1264" fmla="*/ 4911661 h 6029757"/>
              <a:gd name="connsiteX1265" fmla="*/ 1377794 w 1574455"/>
              <a:gd name="connsiteY1265" fmla="*/ 4969022 h 6029757"/>
              <a:gd name="connsiteX1266" fmla="*/ 1416730 w 1574455"/>
              <a:gd name="connsiteY1266" fmla="*/ 4956730 h 6029757"/>
              <a:gd name="connsiteX1267" fmla="*/ 1424927 w 1574455"/>
              <a:gd name="connsiteY1267" fmla="*/ 4930098 h 6029757"/>
              <a:gd name="connsiteX1268" fmla="*/ 1396237 w 1574455"/>
              <a:gd name="connsiteY1268" fmla="*/ 4901419 h 6029757"/>
              <a:gd name="connsiteX1269" fmla="*/ 1422878 w 1574455"/>
              <a:gd name="connsiteY1269" fmla="*/ 4839961 h 6029757"/>
              <a:gd name="connsiteX1270" fmla="*/ 1441321 w 1574455"/>
              <a:gd name="connsiteY1270" fmla="*/ 4831767 h 6029757"/>
              <a:gd name="connsiteX1271" fmla="*/ 1513045 w 1574455"/>
              <a:gd name="connsiteY1271" fmla="*/ 4813329 h 6029757"/>
              <a:gd name="connsiteX1272" fmla="*/ 1513045 w 1574455"/>
              <a:gd name="connsiteY1272" fmla="*/ 4719094 h 6029757"/>
              <a:gd name="connsiteX1273" fmla="*/ 1506898 w 1574455"/>
              <a:gd name="connsiteY1273" fmla="*/ 4303232 h 6029757"/>
              <a:gd name="connsiteX1274" fmla="*/ 1507154 w 1574455"/>
              <a:gd name="connsiteY1274" fmla="*/ 4247920 h 6029757"/>
              <a:gd name="connsiteX1275" fmla="*/ 1508187 w 1574455"/>
              <a:gd name="connsiteY1275" fmla="*/ 4216067 h 6029757"/>
              <a:gd name="connsiteX1276" fmla="*/ 1505442 w 1574455"/>
              <a:gd name="connsiteY1276" fmla="*/ 4216067 h 6029757"/>
              <a:gd name="connsiteX1277" fmla="*/ 1505442 w 1574455"/>
              <a:gd name="connsiteY1277" fmla="*/ 1840067 h 6029757"/>
              <a:gd name="connsiteX1278" fmla="*/ 1523442 w 1574455"/>
              <a:gd name="connsiteY1278" fmla="*/ 1840067 h 6029757"/>
              <a:gd name="connsiteX1279" fmla="*/ 1523442 w 1574455"/>
              <a:gd name="connsiteY1279" fmla="*/ 4216067 h 6029757"/>
              <a:gd name="connsiteX1280" fmla="*/ 1519605 w 1574455"/>
              <a:gd name="connsiteY1280" fmla="*/ 4216067 h 6029757"/>
              <a:gd name="connsiteX1281" fmla="*/ 1522011 w 1574455"/>
              <a:gd name="connsiteY1281" fmla="*/ 4341387 h 6029757"/>
              <a:gd name="connsiteX1282" fmla="*/ 1523292 w 1574455"/>
              <a:gd name="connsiteY1282" fmla="*/ 4489653 h 6029757"/>
              <a:gd name="connsiteX1283" fmla="*/ 1527390 w 1574455"/>
              <a:gd name="connsiteY1283" fmla="*/ 4575693 h 6029757"/>
              <a:gd name="connsiteX1284" fmla="*/ 1527390 w 1574455"/>
              <a:gd name="connsiteY1284" fmla="*/ 4784649 h 6029757"/>
              <a:gd name="connsiteX1285" fmla="*/ 1521243 w 1574455"/>
              <a:gd name="connsiteY1285" fmla="*/ 4825620 h 6029757"/>
              <a:gd name="connsiteX1286" fmla="*/ 1472060 w 1574455"/>
              <a:gd name="connsiteY1286" fmla="*/ 4837912 h 6029757"/>
              <a:gd name="connsiteX1287" fmla="*/ 1416730 w 1574455"/>
              <a:gd name="connsiteY1287" fmla="*/ 4878884 h 6029757"/>
              <a:gd name="connsiteX1288" fmla="*/ 1431075 w 1574455"/>
              <a:gd name="connsiteY1288" fmla="*/ 4911661 h 6029757"/>
              <a:gd name="connsiteX1289" fmla="*/ 1431075 w 1574455"/>
              <a:gd name="connsiteY1289" fmla="*/ 4962876 h 6029757"/>
              <a:gd name="connsiteX1290" fmla="*/ 1390089 w 1574455"/>
              <a:gd name="connsiteY1290" fmla="*/ 4985411 h 6029757"/>
              <a:gd name="connsiteX1291" fmla="*/ 1359350 w 1574455"/>
              <a:gd name="connsiteY1291" fmla="*/ 4987459 h 6029757"/>
              <a:gd name="connsiteX1292" fmla="*/ 1424927 w 1574455"/>
              <a:gd name="connsiteY1292" fmla="*/ 5053014 h 6029757"/>
              <a:gd name="connsiteX1293" fmla="*/ 1465912 w 1574455"/>
              <a:gd name="connsiteY1293" fmla="*/ 5038673 h 6029757"/>
              <a:gd name="connsiteX1294" fmla="*/ 1467962 w 1574455"/>
              <a:gd name="connsiteY1294" fmla="*/ 5024333 h 6029757"/>
              <a:gd name="connsiteX1295" fmla="*/ 1492553 w 1574455"/>
              <a:gd name="connsiteY1295" fmla="*/ 5018188 h 6029757"/>
              <a:gd name="connsiteX1296" fmla="*/ 1529440 w 1574455"/>
              <a:gd name="connsiteY1296" fmla="*/ 5075548 h 6029757"/>
              <a:gd name="connsiteX1297" fmla="*/ 1547884 w 1574455"/>
              <a:gd name="connsiteY1297" fmla="*/ 5173880 h 6029757"/>
              <a:gd name="connsiteX1298" fmla="*/ 1461814 w 1574455"/>
              <a:gd name="connsiteY1298" fmla="*/ 5335718 h 6029757"/>
              <a:gd name="connsiteX1299" fmla="*/ 1402385 w 1574455"/>
              <a:gd name="connsiteY1299" fmla="*/ 5360302 h 6029757"/>
              <a:gd name="connsiteX1300" fmla="*/ 1347055 w 1574455"/>
              <a:gd name="connsiteY1300" fmla="*/ 5362350 h 6029757"/>
              <a:gd name="connsiteX1301" fmla="*/ 1271232 w 1574455"/>
              <a:gd name="connsiteY1301" fmla="*/ 5388982 h 6029757"/>
              <a:gd name="connsiteX1302" fmla="*/ 1205655 w 1574455"/>
              <a:gd name="connsiteY1302" fmla="*/ 5366447 h 6029757"/>
              <a:gd name="connsiteX1303" fmla="*/ 1172867 w 1574455"/>
              <a:gd name="connsiteY1303" fmla="*/ 5352107 h 6029757"/>
              <a:gd name="connsiteX1304" fmla="*/ 1191310 w 1574455"/>
              <a:gd name="connsiteY1304" fmla="*/ 5388982 h 6029757"/>
              <a:gd name="connsiteX1305" fmla="*/ 1197458 w 1574455"/>
              <a:gd name="connsiteY1305" fmla="*/ 5421759 h 6029757"/>
              <a:gd name="connsiteX1306" fmla="*/ 1244592 w 1574455"/>
              <a:gd name="connsiteY1306" fmla="*/ 5477071 h 6029757"/>
              <a:gd name="connsiteX1307" fmla="*/ 1246640 w 1574455"/>
              <a:gd name="connsiteY1307" fmla="*/ 5495508 h 6029757"/>
              <a:gd name="connsiteX1308" fmla="*/ 1269183 w 1574455"/>
              <a:gd name="connsiteY1308" fmla="*/ 5518042 h 6029757"/>
              <a:gd name="connsiteX1309" fmla="*/ 1301971 w 1574455"/>
              <a:gd name="connsiteY1309" fmla="*/ 5505751 h 6029757"/>
              <a:gd name="connsiteX1310" fmla="*/ 1299922 w 1574455"/>
              <a:gd name="connsiteY1310" fmla="*/ 5475022 h 6029757"/>
              <a:gd name="connsiteX1311" fmla="*/ 1310168 w 1574455"/>
              <a:gd name="connsiteY1311" fmla="*/ 5444294 h 6029757"/>
              <a:gd name="connsiteX1312" fmla="*/ 1357301 w 1574455"/>
              <a:gd name="connsiteY1312" fmla="*/ 5442245 h 6029757"/>
              <a:gd name="connsiteX1313" fmla="*/ 1390089 w 1574455"/>
              <a:gd name="connsiteY1313" fmla="*/ 5483216 h 6029757"/>
              <a:gd name="connsiteX1314" fmla="*/ 1365498 w 1574455"/>
              <a:gd name="connsiteY1314" fmla="*/ 5577451 h 6029757"/>
              <a:gd name="connsiteX1315" fmla="*/ 1345005 w 1574455"/>
              <a:gd name="connsiteY1315" fmla="*/ 5636860 h 6029757"/>
              <a:gd name="connsiteX1316" fmla="*/ 1265084 w 1574455"/>
              <a:gd name="connsiteY1316" fmla="*/ 5665541 h 6029757"/>
              <a:gd name="connsiteX1317" fmla="*/ 1256887 w 1574455"/>
              <a:gd name="connsiteY1317" fmla="*/ 5661443 h 6029757"/>
              <a:gd name="connsiteX1318" fmla="*/ 1217951 w 1574455"/>
              <a:gd name="connsiteY1318" fmla="*/ 5690124 h 6029757"/>
              <a:gd name="connsiteX1319" fmla="*/ 1222049 w 1574455"/>
              <a:gd name="connsiteY1319" fmla="*/ 5716755 h 6029757"/>
              <a:gd name="connsiteX1320" fmla="*/ 1179015 w 1574455"/>
              <a:gd name="connsiteY1320" fmla="*/ 5784359 h 6029757"/>
              <a:gd name="connsiteX1321" fmla="*/ 1111389 w 1574455"/>
              <a:gd name="connsiteY1321" fmla="*/ 5780261 h 6029757"/>
              <a:gd name="connsiteX1322" fmla="*/ 1076551 w 1574455"/>
              <a:gd name="connsiteY1322" fmla="*/ 5796650 h 6029757"/>
              <a:gd name="connsiteX1323" fmla="*/ 1008925 w 1574455"/>
              <a:gd name="connsiteY1323" fmla="*/ 5767970 h 6029757"/>
              <a:gd name="connsiteX1324" fmla="*/ 1004827 w 1574455"/>
              <a:gd name="connsiteY1324" fmla="*/ 5765921 h 6029757"/>
              <a:gd name="connsiteX1325" fmla="*/ 1000728 w 1574455"/>
              <a:gd name="connsiteY1325" fmla="*/ 5784359 h 6029757"/>
              <a:gd name="connsiteX1326" fmla="*/ 967940 w 1574455"/>
              <a:gd name="connsiteY1326" fmla="*/ 5796650 h 6029757"/>
              <a:gd name="connsiteX1327" fmla="*/ 955644 w 1574455"/>
              <a:gd name="connsiteY1327" fmla="*/ 5786407 h 6029757"/>
              <a:gd name="connsiteX1328" fmla="*/ 920807 w 1574455"/>
              <a:gd name="connsiteY1328" fmla="*/ 5825330 h 6029757"/>
              <a:gd name="connsiteX1329" fmla="*/ 920807 w 1574455"/>
              <a:gd name="connsiteY1329" fmla="*/ 5878594 h 6029757"/>
              <a:gd name="connsiteX1330" fmla="*/ 904413 w 1574455"/>
              <a:gd name="connsiteY1330" fmla="*/ 5913419 h 6029757"/>
              <a:gd name="connsiteX1331" fmla="*/ 875723 w 1574455"/>
              <a:gd name="connsiteY1331" fmla="*/ 5933905 h 6029757"/>
              <a:gd name="connsiteX1332" fmla="*/ 865477 w 1574455"/>
              <a:gd name="connsiteY1332" fmla="*/ 5911371 h 6029757"/>
              <a:gd name="connsiteX1333" fmla="*/ 832688 w 1574455"/>
              <a:gd name="connsiteY1333" fmla="*/ 5880642 h 6029757"/>
              <a:gd name="connsiteX1334" fmla="*/ 808097 w 1574455"/>
              <a:gd name="connsiteY1334" fmla="*/ 5786407 h 6029757"/>
              <a:gd name="connsiteX1335" fmla="*/ 797850 w 1574455"/>
              <a:gd name="connsiteY1335" fmla="*/ 5733144 h 6029757"/>
              <a:gd name="connsiteX1336" fmla="*/ 810146 w 1574455"/>
              <a:gd name="connsiteY1336" fmla="*/ 5702415 h 6029757"/>
              <a:gd name="connsiteX1337" fmla="*/ 779407 w 1574455"/>
              <a:gd name="connsiteY1337" fmla="*/ 5677832 h 6029757"/>
              <a:gd name="connsiteX1338" fmla="*/ 756865 w 1574455"/>
              <a:gd name="connsiteY1338" fmla="*/ 5702415 h 6029757"/>
              <a:gd name="connsiteX1339" fmla="*/ 765063 w 1574455"/>
              <a:gd name="connsiteY1339" fmla="*/ 5800747 h 6029757"/>
              <a:gd name="connsiteX1340" fmla="*/ 767111 w 1574455"/>
              <a:gd name="connsiteY1340" fmla="*/ 5831476 h 6029757"/>
              <a:gd name="connsiteX1341" fmla="*/ 701535 w 1574455"/>
              <a:gd name="connsiteY1341" fmla="*/ 5888836 h 6029757"/>
              <a:gd name="connsiteX1342" fmla="*/ 695387 w 1574455"/>
              <a:gd name="connsiteY1342" fmla="*/ 5927760 h 6029757"/>
              <a:gd name="connsiteX1343" fmla="*/ 670796 w 1574455"/>
              <a:gd name="connsiteY1343" fmla="*/ 5925711 h 6029757"/>
              <a:gd name="connsiteX1344" fmla="*/ 627761 w 1574455"/>
              <a:gd name="connsiteY1344" fmla="*/ 5890885 h 6029757"/>
              <a:gd name="connsiteX1345" fmla="*/ 621614 w 1574455"/>
              <a:gd name="connsiteY1345" fmla="*/ 5837622 h 6029757"/>
              <a:gd name="connsiteX1346" fmla="*/ 625712 w 1574455"/>
              <a:gd name="connsiteY1346" fmla="*/ 5804844 h 6029757"/>
              <a:gd name="connsiteX1347" fmla="*/ 607269 w 1574455"/>
              <a:gd name="connsiteY1347" fmla="*/ 5770018 h 6029757"/>
              <a:gd name="connsiteX1348" fmla="*/ 619564 w 1574455"/>
              <a:gd name="connsiteY1348" fmla="*/ 5724950 h 6029757"/>
              <a:gd name="connsiteX1349" fmla="*/ 640057 w 1574455"/>
              <a:gd name="connsiteY1349" fmla="*/ 5702415 h 6029757"/>
              <a:gd name="connsiteX1350" fmla="*/ 619564 w 1574455"/>
              <a:gd name="connsiteY1350" fmla="*/ 5673735 h 6029757"/>
              <a:gd name="connsiteX1351" fmla="*/ 603170 w 1574455"/>
              <a:gd name="connsiteY1351" fmla="*/ 5681929 h 6029757"/>
              <a:gd name="connsiteX1352" fmla="*/ 504805 w 1574455"/>
              <a:gd name="connsiteY1352" fmla="*/ 5692172 h 6029757"/>
              <a:gd name="connsiteX1353" fmla="*/ 498657 w 1574455"/>
              <a:gd name="connsiteY1353" fmla="*/ 5714707 h 6029757"/>
              <a:gd name="connsiteX1354" fmla="*/ 537593 w 1574455"/>
              <a:gd name="connsiteY1354" fmla="*/ 5720852 h 6029757"/>
              <a:gd name="connsiteX1355" fmla="*/ 551938 w 1574455"/>
              <a:gd name="connsiteY1355" fmla="*/ 5784359 h 6029757"/>
              <a:gd name="connsiteX1356" fmla="*/ 504805 w 1574455"/>
              <a:gd name="connsiteY1356" fmla="*/ 5821233 h 6029757"/>
              <a:gd name="connsiteX1357" fmla="*/ 406440 w 1574455"/>
              <a:gd name="connsiteY1357" fmla="*/ 5780261 h 6029757"/>
              <a:gd name="connsiteX1358" fmla="*/ 355208 w 1574455"/>
              <a:gd name="connsiteY1358" fmla="*/ 5759776 h 6029757"/>
              <a:gd name="connsiteX1359" fmla="*/ 351110 w 1574455"/>
              <a:gd name="connsiteY1359" fmla="*/ 5669638 h 6029757"/>
              <a:gd name="connsiteX1360" fmla="*/ 312174 w 1574455"/>
              <a:gd name="connsiteY1360" fmla="*/ 5643006 h 6029757"/>
              <a:gd name="connsiteX1361" fmla="*/ 267090 w 1574455"/>
              <a:gd name="connsiteY1361" fmla="*/ 5663492 h 6029757"/>
              <a:gd name="connsiteX1362" fmla="*/ 224055 w 1574455"/>
              <a:gd name="connsiteY1362" fmla="*/ 5643006 h 6029757"/>
              <a:gd name="connsiteX1363" fmla="*/ 197415 w 1574455"/>
              <a:gd name="connsiteY1363" fmla="*/ 5575403 h 6029757"/>
              <a:gd name="connsiteX1364" fmla="*/ 178972 w 1574455"/>
              <a:gd name="connsiteY1364" fmla="*/ 5536480 h 6029757"/>
              <a:gd name="connsiteX1365" fmla="*/ 183070 w 1574455"/>
              <a:gd name="connsiteY1365" fmla="*/ 5462730 h 6029757"/>
              <a:gd name="connsiteX1366" fmla="*/ 244548 w 1574455"/>
              <a:gd name="connsiteY1366" fmla="*/ 5425856 h 6029757"/>
              <a:gd name="connsiteX1367" fmla="*/ 281435 w 1574455"/>
              <a:gd name="connsiteY1367" fmla="*/ 5452488 h 6029757"/>
              <a:gd name="connsiteX1368" fmla="*/ 275287 w 1574455"/>
              <a:gd name="connsiteY1368" fmla="*/ 5493459 h 6029757"/>
              <a:gd name="connsiteX1369" fmla="*/ 306026 w 1574455"/>
              <a:gd name="connsiteY1369" fmla="*/ 5507799 h 6029757"/>
              <a:gd name="connsiteX1370" fmla="*/ 322420 w 1574455"/>
              <a:gd name="connsiteY1370" fmla="*/ 5493459 h 6029757"/>
              <a:gd name="connsiteX1371" fmla="*/ 365455 w 1574455"/>
              <a:gd name="connsiteY1371" fmla="*/ 5411516 h 6029757"/>
              <a:gd name="connsiteX1372" fmla="*/ 373652 w 1574455"/>
              <a:gd name="connsiteY1372" fmla="*/ 5399225 h 6029757"/>
              <a:gd name="connsiteX1373" fmla="*/ 400292 w 1574455"/>
              <a:gd name="connsiteY1373" fmla="*/ 5395127 h 6029757"/>
              <a:gd name="connsiteX1374" fmla="*/ 439229 w 1574455"/>
              <a:gd name="connsiteY1374" fmla="*/ 5350059 h 6029757"/>
              <a:gd name="connsiteX1375" fmla="*/ 482263 w 1574455"/>
              <a:gd name="connsiteY1375" fmla="*/ 5352107 h 6029757"/>
              <a:gd name="connsiteX1376" fmla="*/ 525298 w 1574455"/>
              <a:gd name="connsiteY1376" fmla="*/ 5399225 h 6029757"/>
              <a:gd name="connsiteX1377" fmla="*/ 525298 w 1574455"/>
              <a:gd name="connsiteY1377" fmla="*/ 5425856 h 6029757"/>
              <a:gd name="connsiteX1378" fmla="*/ 560135 w 1574455"/>
              <a:gd name="connsiteY1378" fmla="*/ 5464779 h 6029757"/>
              <a:gd name="connsiteX1379" fmla="*/ 531446 w 1574455"/>
              <a:gd name="connsiteY1379" fmla="*/ 5534431 h 6029757"/>
              <a:gd name="connsiteX1380" fmla="*/ 482263 w 1574455"/>
              <a:gd name="connsiteY1380" fmla="*/ 5534431 h 6029757"/>
              <a:gd name="connsiteX1381" fmla="*/ 484313 w 1574455"/>
              <a:gd name="connsiteY1381" fmla="*/ 5511897 h 6029757"/>
              <a:gd name="connsiteX1382" fmla="*/ 459721 w 1574455"/>
              <a:gd name="connsiteY1382" fmla="*/ 5489362 h 6029757"/>
              <a:gd name="connsiteX1383" fmla="*/ 428982 w 1574455"/>
              <a:gd name="connsiteY1383" fmla="*/ 5495508 h 6029757"/>
              <a:gd name="connsiteX1384" fmla="*/ 416687 w 1574455"/>
              <a:gd name="connsiteY1384" fmla="*/ 5548771 h 6029757"/>
              <a:gd name="connsiteX1385" fmla="*/ 476115 w 1574455"/>
              <a:gd name="connsiteY1385" fmla="*/ 5591791 h 6029757"/>
              <a:gd name="connsiteX1386" fmla="*/ 572431 w 1574455"/>
              <a:gd name="connsiteY1386" fmla="*/ 5561063 h 6029757"/>
              <a:gd name="connsiteX1387" fmla="*/ 609318 w 1574455"/>
              <a:gd name="connsiteY1387" fmla="*/ 5458633 h 6029757"/>
              <a:gd name="connsiteX1388" fmla="*/ 601121 w 1574455"/>
              <a:gd name="connsiteY1388" fmla="*/ 5413564 h 6029757"/>
              <a:gd name="connsiteX1389" fmla="*/ 566283 w 1574455"/>
              <a:gd name="connsiteY1389" fmla="*/ 5380787 h 6029757"/>
              <a:gd name="connsiteX1390" fmla="*/ 539643 w 1574455"/>
              <a:gd name="connsiteY1390" fmla="*/ 5298844 h 6029757"/>
              <a:gd name="connsiteX1391" fmla="*/ 556037 w 1574455"/>
              <a:gd name="connsiteY1391" fmla="*/ 5202560 h 6029757"/>
              <a:gd name="connsiteX1392" fmla="*/ 537593 w 1574455"/>
              <a:gd name="connsiteY1392" fmla="*/ 5102180 h 6029757"/>
              <a:gd name="connsiteX1393" fmla="*/ 437179 w 1574455"/>
              <a:gd name="connsiteY1393" fmla="*/ 5048916 h 6029757"/>
              <a:gd name="connsiteX1394" fmla="*/ 396194 w 1574455"/>
              <a:gd name="connsiteY1394" fmla="*/ 5018188 h 6029757"/>
              <a:gd name="connsiteX1395" fmla="*/ 291681 w 1574455"/>
              <a:gd name="connsiteY1395" fmla="*/ 5032528 h 6029757"/>
              <a:gd name="connsiteX1396" fmla="*/ 168725 w 1574455"/>
              <a:gd name="connsiteY1396" fmla="*/ 5149297 h 6029757"/>
              <a:gd name="connsiteX1397" fmla="*/ 125690 w 1574455"/>
              <a:gd name="connsiteY1397" fmla="*/ 5159540 h 6029757"/>
              <a:gd name="connsiteX1398" fmla="*/ 168725 w 1574455"/>
              <a:gd name="connsiteY1398" fmla="*/ 5255824 h 6029757"/>
              <a:gd name="connsiteX1399" fmla="*/ 254795 w 1574455"/>
              <a:gd name="connsiteY1399" fmla="*/ 5268115 h 6029757"/>
              <a:gd name="connsiteX1400" fmla="*/ 291681 w 1574455"/>
              <a:gd name="connsiteY1400" fmla="*/ 5284504 h 6029757"/>
              <a:gd name="connsiteX1401" fmla="*/ 365455 w 1574455"/>
              <a:gd name="connsiteY1401" fmla="*/ 5282455 h 6029757"/>
              <a:gd name="connsiteX1402" fmla="*/ 412588 w 1574455"/>
              <a:gd name="connsiteY1402" fmla="*/ 5229192 h 6029757"/>
              <a:gd name="connsiteX1403" fmla="*/ 404391 w 1574455"/>
              <a:gd name="connsiteY1403" fmla="*/ 5169783 h 6029757"/>
              <a:gd name="connsiteX1404" fmla="*/ 385947 w 1574455"/>
              <a:gd name="connsiteY1404" fmla="*/ 5167734 h 6029757"/>
              <a:gd name="connsiteX1405" fmla="*/ 375701 w 1574455"/>
              <a:gd name="connsiteY1405" fmla="*/ 5190269 h 6029757"/>
              <a:gd name="connsiteX1406" fmla="*/ 330617 w 1574455"/>
              <a:gd name="connsiteY1406" fmla="*/ 5229192 h 6029757"/>
              <a:gd name="connsiteX1407" fmla="*/ 285534 w 1574455"/>
              <a:gd name="connsiteY1407" fmla="*/ 5214852 h 6029757"/>
              <a:gd name="connsiteX1408" fmla="*/ 258893 w 1574455"/>
              <a:gd name="connsiteY1408" fmla="*/ 5177977 h 6029757"/>
              <a:gd name="connsiteX1409" fmla="*/ 271189 w 1574455"/>
              <a:gd name="connsiteY1409" fmla="*/ 5104228 h 6029757"/>
              <a:gd name="connsiteX1410" fmla="*/ 379800 w 1574455"/>
              <a:gd name="connsiteY1410" fmla="*/ 5077597 h 6029757"/>
              <a:gd name="connsiteX1411" fmla="*/ 490460 w 1574455"/>
              <a:gd name="connsiteY1411" fmla="*/ 5098082 h 6029757"/>
              <a:gd name="connsiteX1412" fmla="*/ 527347 w 1574455"/>
              <a:gd name="connsiteY1412" fmla="*/ 5194366 h 6029757"/>
              <a:gd name="connsiteX1413" fmla="*/ 435130 w 1574455"/>
              <a:gd name="connsiteY1413" fmla="*/ 5329573 h 6029757"/>
              <a:gd name="connsiteX1414" fmla="*/ 396194 w 1574455"/>
              <a:gd name="connsiteY1414" fmla="*/ 5364399 h 6029757"/>
              <a:gd name="connsiteX1415" fmla="*/ 271189 w 1574455"/>
              <a:gd name="connsiteY1415" fmla="*/ 5364399 h 6029757"/>
              <a:gd name="connsiteX1416" fmla="*/ 195365 w 1574455"/>
              <a:gd name="connsiteY1416" fmla="*/ 5364399 h 6029757"/>
              <a:gd name="connsiteX1417" fmla="*/ 94951 w 1574455"/>
              <a:gd name="connsiteY1417" fmla="*/ 5325476 h 6029757"/>
              <a:gd name="connsiteX1418" fmla="*/ 58064 w 1574455"/>
              <a:gd name="connsiteY1418" fmla="*/ 5261969 h 6029757"/>
              <a:gd name="connsiteX1419" fmla="*/ 35523 w 1574455"/>
              <a:gd name="connsiteY1419" fmla="*/ 5110374 h 6029757"/>
              <a:gd name="connsiteX1420" fmla="*/ 76508 w 1574455"/>
              <a:gd name="connsiteY1420" fmla="*/ 5030479 h 6029757"/>
              <a:gd name="connsiteX1421" fmla="*/ 92902 w 1574455"/>
              <a:gd name="connsiteY1421" fmla="*/ 5026382 h 6029757"/>
              <a:gd name="connsiteX1422" fmla="*/ 129789 w 1574455"/>
              <a:gd name="connsiteY1422" fmla="*/ 5053014 h 6029757"/>
              <a:gd name="connsiteX1423" fmla="*/ 199464 w 1574455"/>
              <a:gd name="connsiteY1423" fmla="*/ 5009993 h 6029757"/>
              <a:gd name="connsiteX1424" fmla="*/ 215858 w 1574455"/>
              <a:gd name="connsiteY1424" fmla="*/ 4977216 h 6029757"/>
              <a:gd name="connsiteX1425" fmla="*/ 146183 w 1574455"/>
              <a:gd name="connsiteY1425" fmla="*/ 4969022 h 6029757"/>
              <a:gd name="connsiteX1426" fmla="*/ 135937 w 1574455"/>
              <a:gd name="connsiteY1426" fmla="*/ 4950585 h 6029757"/>
              <a:gd name="connsiteX1427" fmla="*/ 144134 w 1574455"/>
              <a:gd name="connsiteY1427" fmla="*/ 4882981 h 6029757"/>
              <a:gd name="connsiteX1428" fmla="*/ 60114 w 1574455"/>
              <a:gd name="connsiteY1428" fmla="*/ 4831767 h 6029757"/>
              <a:gd name="connsiteX1429" fmla="*/ 33473 w 1574455"/>
              <a:gd name="connsiteY1429" fmla="*/ 4829718 h 6029757"/>
              <a:gd name="connsiteX1430" fmla="*/ 27325 w 1574455"/>
              <a:gd name="connsiteY1430" fmla="*/ 4784649 h 6029757"/>
              <a:gd name="connsiteX1431" fmla="*/ 27069 w 1574455"/>
              <a:gd name="connsiteY1431" fmla="*/ 4488117 h 6029757"/>
              <a:gd name="connsiteX1432" fmla="*/ 25441 w 1574455"/>
              <a:gd name="connsiteY1432" fmla="*/ 4216067 h 6029757"/>
              <a:gd name="connsiteX1433" fmla="*/ 25276 w 1574455"/>
              <a:gd name="connsiteY1433" fmla="*/ 4216067 h 6029757"/>
              <a:gd name="connsiteX1434" fmla="*/ 25276 w 1574455"/>
              <a:gd name="connsiteY1434" fmla="*/ 4188511 h 6029757"/>
              <a:gd name="connsiteX1435" fmla="*/ 25276 w 1574455"/>
              <a:gd name="connsiteY1435" fmla="*/ 1841246 h 6029757"/>
              <a:gd name="connsiteX1436" fmla="*/ 25276 w 1574455"/>
              <a:gd name="connsiteY1436" fmla="*/ 1840068 h 6029757"/>
              <a:gd name="connsiteX1437" fmla="*/ 25283 w 1574455"/>
              <a:gd name="connsiteY1437" fmla="*/ 1840068 h 6029757"/>
              <a:gd name="connsiteX1438" fmla="*/ 27069 w 1574455"/>
              <a:gd name="connsiteY1438" fmla="*/ 1541641 h 6029757"/>
              <a:gd name="connsiteX1439" fmla="*/ 27325 w 1574455"/>
              <a:gd name="connsiteY1439" fmla="*/ 1245108 h 6029757"/>
              <a:gd name="connsiteX1440" fmla="*/ 33473 w 1574455"/>
              <a:gd name="connsiteY1440" fmla="*/ 1200040 h 6029757"/>
              <a:gd name="connsiteX1441" fmla="*/ 60114 w 1574455"/>
              <a:gd name="connsiteY1441" fmla="*/ 1197991 h 6029757"/>
              <a:gd name="connsiteX1442" fmla="*/ 144134 w 1574455"/>
              <a:gd name="connsiteY1442" fmla="*/ 1146776 h 6029757"/>
              <a:gd name="connsiteX1443" fmla="*/ 135937 w 1574455"/>
              <a:gd name="connsiteY1443" fmla="*/ 1079172 h 6029757"/>
              <a:gd name="connsiteX1444" fmla="*/ 146183 w 1574455"/>
              <a:gd name="connsiteY1444" fmla="*/ 1060736 h 6029757"/>
              <a:gd name="connsiteX1445" fmla="*/ 215858 w 1574455"/>
              <a:gd name="connsiteY1445" fmla="*/ 1052541 h 6029757"/>
              <a:gd name="connsiteX1446" fmla="*/ 199464 w 1574455"/>
              <a:gd name="connsiteY1446" fmla="*/ 1019764 h 6029757"/>
              <a:gd name="connsiteX1447" fmla="*/ 129789 w 1574455"/>
              <a:gd name="connsiteY1447" fmla="*/ 976743 h 6029757"/>
              <a:gd name="connsiteX1448" fmla="*/ 92902 w 1574455"/>
              <a:gd name="connsiteY1448" fmla="*/ 1003375 h 6029757"/>
              <a:gd name="connsiteX1449" fmla="*/ 76508 w 1574455"/>
              <a:gd name="connsiteY1449" fmla="*/ 999278 h 6029757"/>
              <a:gd name="connsiteX1450" fmla="*/ 35523 w 1574455"/>
              <a:gd name="connsiteY1450" fmla="*/ 919383 h 6029757"/>
              <a:gd name="connsiteX1451" fmla="*/ 58064 w 1574455"/>
              <a:gd name="connsiteY1451" fmla="*/ 767788 h 6029757"/>
              <a:gd name="connsiteX1452" fmla="*/ 94951 w 1574455"/>
              <a:gd name="connsiteY1452" fmla="*/ 704281 h 6029757"/>
              <a:gd name="connsiteX1453" fmla="*/ 195365 w 1574455"/>
              <a:gd name="connsiteY1453" fmla="*/ 665358 h 6029757"/>
              <a:gd name="connsiteX1454" fmla="*/ 271189 w 1574455"/>
              <a:gd name="connsiteY1454" fmla="*/ 665358 h 6029757"/>
              <a:gd name="connsiteX1455" fmla="*/ 396194 w 1574455"/>
              <a:gd name="connsiteY1455" fmla="*/ 665358 h 6029757"/>
              <a:gd name="connsiteX1456" fmla="*/ 435130 w 1574455"/>
              <a:gd name="connsiteY1456" fmla="*/ 700184 h 6029757"/>
              <a:gd name="connsiteX1457" fmla="*/ 527347 w 1574455"/>
              <a:gd name="connsiteY1457" fmla="*/ 835391 h 6029757"/>
              <a:gd name="connsiteX1458" fmla="*/ 490460 w 1574455"/>
              <a:gd name="connsiteY1458" fmla="*/ 931675 h 6029757"/>
              <a:gd name="connsiteX1459" fmla="*/ 379800 w 1574455"/>
              <a:gd name="connsiteY1459" fmla="*/ 952160 h 6029757"/>
              <a:gd name="connsiteX1460" fmla="*/ 271189 w 1574455"/>
              <a:gd name="connsiteY1460" fmla="*/ 925529 h 6029757"/>
              <a:gd name="connsiteX1461" fmla="*/ 258893 w 1574455"/>
              <a:gd name="connsiteY1461" fmla="*/ 851780 h 6029757"/>
              <a:gd name="connsiteX1462" fmla="*/ 285534 w 1574455"/>
              <a:gd name="connsiteY1462" fmla="*/ 814905 h 6029757"/>
              <a:gd name="connsiteX1463" fmla="*/ 330617 w 1574455"/>
              <a:gd name="connsiteY1463" fmla="*/ 800565 h 6029757"/>
              <a:gd name="connsiteX1464" fmla="*/ 375701 w 1574455"/>
              <a:gd name="connsiteY1464" fmla="*/ 839488 h 6029757"/>
              <a:gd name="connsiteX1465" fmla="*/ 385947 w 1574455"/>
              <a:gd name="connsiteY1465" fmla="*/ 862023 h 6029757"/>
              <a:gd name="connsiteX1466" fmla="*/ 404391 w 1574455"/>
              <a:gd name="connsiteY1466" fmla="*/ 859974 h 6029757"/>
              <a:gd name="connsiteX1467" fmla="*/ 412588 w 1574455"/>
              <a:gd name="connsiteY1467" fmla="*/ 800565 h 6029757"/>
              <a:gd name="connsiteX1468" fmla="*/ 365455 w 1574455"/>
              <a:gd name="connsiteY1468" fmla="*/ 747302 h 6029757"/>
              <a:gd name="connsiteX1469" fmla="*/ 291681 w 1574455"/>
              <a:gd name="connsiteY1469" fmla="*/ 745253 h 6029757"/>
              <a:gd name="connsiteX1470" fmla="*/ 254795 w 1574455"/>
              <a:gd name="connsiteY1470" fmla="*/ 761642 h 6029757"/>
              <a:gd name="connsiteX1471" fmla="*/ 168725 w 1574455"/>
              <a:gd name="connsiteY1471" fmla="*/ 773933 h 6029757"/>
              <a:gd name="connsiteX1472" fmla="*/ 125690 w 1574455"/>
              <a:gd name="connsiteY1472" fmla="*/ 870217 h 6029757"/>
              <a:gd name="connsiteX1473" fmla="*/ 168725 w 1574455"/>
              <a:gd name="connsiteY1473" fmla="*/ 880460 h 6029757"/>
              <a:gd name="connsiteX1474" fmla="*/ 291681 w 1574455"/>
              <a:gd name="connsiteY1474" fmla="*/ 997229 h 6029757"/>
              <a:gd name="connsiteX1475" fmla="*/ 396194 w 1574455"/>
              <a:gd name="connsiteY1475" fmla="*/ 1011569 h 6029757"/>
              <a:gd name="connsiteX1476" fmla="*/ 437179 w 1574455"/>
              <a:gd name="connsiteY1476" fmla="*/ 980841 h 6029757"/>
              <a:gd name="connsiteX1477" fmla="*/ 537593 w 1574455"/>
              <a:gd name="connsiteY1477" fmla="*/ 927578 h 6029757"/>
              <a:gd name="connsiteX1478" fmla="*/ 556037 w 1574455"/>
              <a:gd name="connsiteY1478" fmla="*/ 827197 h 6029757"/>
              <a:gd name="connsiteX1479" fmla="*/ 539643 w 1574455"/>
              <a:gd name="connsiteY1479" fmla="*/ 730913 h 6029757"/>
              <a:gd name="connsiteX1480" fmla="*/ 566283 w 1574455"/>
              <a:gd name="connsiteY1480" fmla="*/ 648970 h 6029757"/>
              <a:gd name="connsiteX1481" fmla="*/ 601121 w 1574455"/>
              <a:gd name="connsiteY1481" fmla="*/ 616193 h 6029757"/>
              <a:gd name="connsiteX1482" fmla="*/ 609318 w 1574455"/>
              <a:gd name="connsiteY1482" fmla="*/ 571124 h 6029757"/>
              <a:gd name="connsiteX1483" fmla="*/ 572431 w 1574455"/>
              <a:gd name="connsiteY1483" fmla="*/ 468694 h 6029757"/>
              <a:gd name="connsiteX1484" fmla="*/ 476115 w 1574455"/>
              <a:gd name="connsiteY1484" fmla="*/ 437966 h 6029757"/>
              <a:gd name="connsiteX1485" fmla="*/ 416687 w 1574455"/>
              <a:gd name="connsiteY1485" fmla="*/ 480986 h 6029757"/>
              <a:gd name="connsiteX1486" fmla="*/ 428982 w 1574455"/>
              <a:gd name="connsiteY1486" fmla="*/ 534249 h 6029757"/>
              <a:gd name="connsiteX1487" fmla="*/ 459721 w 1574455"/>
              <a:gd name="connsiteY1487" fmla="*/ 540395 h 6029757"/>
              <a:gd name="connsiteX1488" fmla="*/ 484313 w 1574455"/>
              <a:gd name="connsiteY1488" fmla="*/ 517860 h 6029757"/>
              <a:gd name="connsiteX1489" fmla="*/ 482263 w 1574455"/>
              <a:gd name="connsiteY1489" fmla="*/ 495326 h 6029757"/>
              <a:gd name="connsiteX1490" fmla="*/ 531446 w 1574455"/>
              <a:gd name="connsiteY1490" fmla="*/ 495326 h 6029757"/>
              <a:gd name="connsiteX1491" fmla="*/ 560135 w 1574455"/>
              <a:gd name="connsiteY1491" fmla="*/ 564978 h 6029757"/>
              <a:gd name="connsiteX1492" fmla="*/ 525298 w 1574455"/>
              <a:gd name="connsiteY1492" fmla="*/ 603901 h 6029757"/>
              <a:gd name="connsiteX1493" fmla="*/ 525298 w 1574455"/>
              <a:gd name="connsiteY1493" fmla="*/ 630532 h 6029757"/>
              <a:gd name="connsiteX1494" fmla="*/ 482263 w 1574455"/>
              <a:gd name="connsiteY1494" fmla="*/ 677650 h 6029757"/>
              <a:gd name="connsiteX1495" fmla="*/ 439229 w 1574455"/>
              <a:gd name="connsiteY1495" fmla="*/ 679698 h 6029757"/>
              <a:gd name="connsiteX1496" fmla="*/ 400292 w 1574455"/>
              <a:gd name="connsiteY1496" fmla="*/ 634630 h 6029757"/>
              <a:gd name="connsiteX1497" fmla="*/ 373652 w 1574455"/>
              <a:gd name="connsiteY1497" fmla="*/ 630532 h 6029757"/>
              <a:gd name="connsiteX1498" fmla="*/ 365455 w 1574455"/>
              <a:gd name="connsiteY1498" fmla="*/ 618241 h 6029757"/>
              <a:gd name="connsiteX1499" fmla="*/ 322420 w 1574455"/>
              <a:gd name="connsiteY1499" fmla="*/ 536298 h 6029757"/>
              <a:gd name="connsiteX1500" fmla="*/ 306026 w 1574455"/>
              <a:gd name="connsiteY1500" fmla="*/ 521958 h 6029757"/>
              <a:gd name="connsiteX1501" fmla="*/ 275287 w 1574455"/>
              <a:gd name="connsiteY1501" fmla="*/ 536298 h 6029757"/>
              <a:gd name="connsiteX1502" fmla="*/ 281435 w 1574455"/>
              <a:gd name="connsiteY1502" fmla="*/ 577269 h 6029757"/>
              <a:gd name="connsiteX1503" fmla="*/ 244548 w 1574455"/>
              <a:gd name="connsiteY1503" fmla="*/ 603901 h 6029757"/>
              <a:gd name="connsiteX1504" fmla="*/ 183070 w 1574455"/>
              <a:gd name="connsiteY1504" fmla="*/ 567026 h 6029757"/>
              <a:gd name="connsiteX1505" fmla="*/ 178972 w 1574455"/>
              <a:gd name="connsiteY1505" fmla="*/ 493277 h 6029757"/>
              <a:gd name="connsiteX1506" fmla="*/ 197415 w 1574455"/>
              <a:gd name="connsiteY1506" fmla="*/ 454354 h 6029757"/>
              <a:gd name="connsiteX1507" fmla="*/ 224055 w 1574455"/>
              <a:gd name="connsiteY1507" fmla="*/ 386751 h 6029757"/>
              <a:gd name="connsiteX1508" fmla="*/ 267090 w 1574455"/>
              <a:gd name="connsiteY1508" fmla="*/ 366265 h 6029757"/>
              <a:gd name="connsiteX1509" fmla="*/ 312174 w 1574455"/>
              <a:gd name="connsiteY1509" fmla="*/ 386751 h 6029757"/>
              <a:gd name="connsiteX1510" fmla="*/ 351110 w 1574455"/>
              <a:gd name="connsiteY1510" fmla="*/ 360119 h 6029757"/>
              <a:gd name="connsiteX1511" fmla="*/ 355208 w 1574455"/>
              <a:gd name="connsiteY1511" fmla="*/ 269982 h 6029757"/>
              <a:gd name="connsiteX1512" fmla="*/ 406440 w 1574455"/>
              <a:gd name="connsiteY1512" fmla="*/ 249496 h 6029757"/>
              <a:gd name="connsiteX1513" fmla="*/ 504805 w 1574455"/>
              <a:gd name="connsiteY1513" fmla="*/ 208524 h 6029757"/>
              <a:gd name="connsiteX1514" fmla="*/ 551938 w 1574455"/>
              <a:gd name="connsiteY1514" fmla="*/ 245398 h 6029757"/>
              <a:gd name="connsiteX1515" fmla="*/ 537593 w 1574455"/>
              <a:gd name="connsiteY1515" fmla="*/ 308905 h 6029757"/>
              <a:gd name="connsiteX1516" fmla="*/ 498657 w 1574455"/>
              <a:gd name="connsiteY1516" fmla="*/ 315050 h 6029757"/>
              <a:gd name="connsiteX1517" fmla="*/ 504805 w 1574455"/>
              <a:gd name="connsiteY1517" fmla="*/ 337585 h 6029757"/>
              <a:gd name="connsiteX1518" fmla="*/ 603170 w 1574455"/>
              <a:gd name="connsiteY1518" fmla="*/ 347828 h 6029757"/>
              <a:gd name="connsiteX1519" fmla="*/ 619564 w 1574455"/>
              <a:gd name="connsiteY1519" fmla="*/ 356022 h 6029757"/>
              <a:gd name="connsiteX1520" fmla="*/ 640057 w 1574455"/>
              <a:gd name="connsiteY1520" fmla="*/ 327342 h 6029757"/>
              <a:gd name="connsiteX1521" fmla="*/ 619564 w 1574455"/>
              <a:gd name="connsiteY1521" fmla="*/ 304808 h 6029757"/>
              <a:gd name="connsiteX1522" fmla="*/ 607269 w 1574455"/>
              <a:gd name="connsiteY1522" fmla="*/ 259739 h 6029757"/>
              <a:gd name="connsiteX1523" fmla="*/ 625712 w 1574455"/>
              <a:gd name="connsiteY1523" fmla="*/ 224913 h 6029757"/>
              <a:gd name="connsiteX1524" fmla="*/ 621614 w 1574455"/>
              <a:gd name="connsiteY1524" fmla="*/ 192135 h 6029757"/>
              <a:gd name="connsiteX1525" fmla="*/ 627761 w 1574455"/>
              <a:gd name="connsiteY1525" fmla="*/ 138872 h 6029757"/>
              <a:gd name="connsiteX1526" fmla="*/ 670796 w 1574455"/>
              <a:gd name="connsiteY1526" fmla="*/ 104046 h 6029757"/>
              <a:gd name="connsiteX1527" fmla="*/ 695387 w 1574455"/>
              <a:gd name="connsiteY1527" fmla="*/ 101997 h 6029757"/>
              <a:gd name="connsiteX1528" fmla="*/ 701535 w 1574455"/>
              <a:gd name="connsiteY1528" fmla="*/ 140921 h 6029757"/>
              <a:gd name="connsiteX1529" fmla="*/ 767111 w 1574455"/>
              <a:gd name="connsiteY1529" fmla="*/ 198281 h 6029757"/>
              <a:gd name="connsiteX1530" fmla="*/ 765063 w 1574455"/>
              <a:gd name="connsiteY1530" fmla="*/ 229010 h 6029757"/>
              <a:gd name="connsiteX1531" fmla="*/ 756865 w 1574455"/>
              <a:gd name="connsiteY1531" fmla="*/ 327342 h 6029757"/>
              <a:gd name="connsiteX1532" fmla="*/ 779407 w 1574455"/>
              <a:gd name="connsiteY1532" fmla="*/ 351925 h 6029757"/>
              <a:gd name="connsiteX1533" fmla="*/ 810146 w 1574455"/>
              <a:gd name="connsiteY1533" fmla="*/ 327342 h 6029757"/>
              <a:gd name="connsiteX1534" fmla="*/ 797850 w 1574455"/>
              <a:gd name="connsiteY1534" fmla="*/ 296613 h 6029757"/>
              <a:gd name="connsiteX1535" fmla="*/ 808097 w 1574455"/>
              <a:gd name="connsiteY1535" fmla="*/ 243350 h 6029757"/>
              <a:gd name="connsiteX1536" fmla="*/ 832688 w 1574455"/>
              <a:gd name="connsiteY1536" fmla="*/ 149115 h 6029757"/>
              <a:gd name="connsiteX1537" fmla="*/ 865477 w 1574455"/>
              <a:gd name="connsiteY1537" fmla="*/ 118387 h 6029757"/>
              <a:gd name="connsiteX1538" fmla="*/ 875723 w 1574455"/>
              <a:gd name="connsiteY1538" fmla="*/ 95852 h 6029757"/>
              <a:gd name="connsiteX1539" fmla="*/ 776242 w 1574455"/>
              <a:gd name="connsiteY1539" fmla="*/ 45977 h 6029757"/>
              <a:gd name="connsiteX1540" fmla="*/ 748231 w 1574455"/>
              <a:gd name="connsiteY1540" fmla="*/ 55202 h 6029757"/>
              <a:gd name="connsiteX1541" fmla="*/ 742064 w 1574455"/>
              <a:gd name="connsiteY1541" fmla="*/ 77749 h 6029757"/>
              <a:gd name="connsiteX1542" fmla="*/ 760566 w 1574455"/>
              <a:gd name="connsiteY1542" fmla="*/ 106446 h 6029757"/>
              <a:gd name="connsiteX1543" fmla="*/ 807850 w 1574455"/>
              <a:gd name="connsiteY1543" fmla="*/ 96197 h 6029757"/>
              <a:gd name="connsiteX1544" fmla="*/ 805794 w 1574455"/>
              <a:gd name="connsiteY1544" fmla="*/ 55202 h 6029757"/>
              <a:gd name="connsiteX1545" fmla="*/ 776242 w 1574455"/>
              <a:gd name="connsiteY1545" fmla="*/ 45977 h 6029757"/>
              <a:gd name="connsiteX1546" fmla="*/ 775291 w 1574455"/>
              <a:gd name="connsiteY1546" fmla="*/ 28431 h 6029757"/>
              <a:gd name="connsiteX1547" fmla="*/ 822465 w 1574455"/>
              <a:gd name="connsiteY1547" fmla="*/ 48960 h 6029757"/>
              <a:gd name="connsiteX1548" fmla="*/ 828618 w 1574455"/>
              <a:gd name="connsiteY1548" fmla="*/ 90017 h 6029757"/>
              <a:gd name="connsiteX1549" fmla="*/ 793750 w 1574455"/>
              <a:gd name="connsiteY1549" fmla="*/ 124916 h 6029757"/>
              <a:gd name="connsiteX1550" fmla="*/ 750678 w 1574455"/>
              <a:gd name="connsiteY1550" fmla="*/ 118758 h 6029757"/>
              <a:gd name="connsiteX1551" fmla="*/ 726066 w 1574455"/>
              <a:gd name="connsiteY1551" fmla="*/ 63330 h 6029757"/>
              <a:gd name="connsiteX1552" fmla="*/ 775291 w 1574455"/>
              <a:gd name="connsiteY1552" fmla="*/ 28431 h 6029757"/>
              <a:gd name="connsiteX1553" fmla="*/ 773305 w 1574455"/>
              <a:gd name="connsiteY1553" fmla="*/ 0 h 6029757"/>
              <a:gd name="connsiteX1554" fmla="*/ 822486 w 1574455"/>
              <a:gd name="connsiteY1554" fmla="*/ 12289 h 6029757"/>
              <a:gd name="connsiteX1555" fmla="*/ 838879 w 1574455"/>
              <a:gd name="connsiteY1555" fmla="*/ 28674 h 6029757"/>
              <a:gd name="connsiteX1556" fmla="*/ 857322 w 1574455"/>
              <a:gd name="connsiteY1556" fmla="*/ 67588 h 6029757"/>
              <a:gd name="connsiteX1557" fmla="*/ 900356 w 1574455"/>
              <a:gd name="connsiteY1557" fmla="*/ 77828 h 6029757"/>
              <a:gd name="connsiteX1558" fmla="*/ 955684 w 1574455"/>
              <a:gd name="connsiteY1558" fmla="*/ 198666 h 6029757"/>
              <a:gd name="connsiteX1559" fmla="*/ 996669 w 1574455"/>
              <a:gd name="connsiteY1559" fmla="*/ 208907 h 6029757"/>
              <a:gd name="connsiteX1560" fmla="*/ 1078637 w 1574455"/>
              <a:gd name="connsiteY1560" fmla="*/ 208907 h 6029757"/>
              <a:gd name="connsiteX1561" fmla="*/ 1121670 w 1574455"/>
              <a:gd name="connsiteY1561" fmla="*/ 213003 h 6029757"/>
              <a:gd name="connsiteX1562" fmla="*/ 1195442 w 1574455"/>
              <a:gd name="connsiteY1562" fmla="*/ 225292 h 6029757"/>
              <a:gd name="connsiteX1563" fmla="*/ 1203639 w 1574455"/>
              <a:gd name="connsiteY1563" fmla="*/ 229388 h 6029757"/>
              <a:gd name="connsiteX1564" fmla="*/ 1199540 w 1574455"/>
              <a:gd name="connsiteY1564" fmla="*/ 235532 h 6029757"/>
              <a:gd name="connsiteX1565" fmla="*/ 1113474 w 1574455"/>
              <a:gd name="connsiteY1565" fmla="*/ 231436 h 6029757"/>
              <a:gd name="connsiteX1566" fmla="*/ 1056096 w 1574455"/>
              <a:gd name="connsiteY1566" fmla="*/ 217099 h 6029757"/>
              <a:gd name="connsiteX1567" fmla="*/ 1013062 w 1574455"/>
              <a:gd name="connsiteY1567" fmla="*/ 231436 h 6029757"/>
              <a:gd name="connsiteX1568" fmla="*/ 967980 w 1574455"/>
              <a:gd name="connsiteY1568" fmla="*/ 219148 h 6029757"/>
              <a:gd name="connsiteX1569" fmla="*/ 943389 w 1574455"/>
              <a:gd name="connsiteY1569" fmla="*/ 194570 h 6029757"/>
              <a:gd name="connsiteX1570" fmla="*/ 910602 w 1574455"/>
              <a:gd name="connsiteY1570" fmla="*/ 100357 h 6029757"/>
              <a:gd name="connsiteX1571" fmla="*/ 871667 w 1574455"/>
              <a:gd name="connsiteY1571" fmla="*/ 83973 h 6029757"/>
              <a:gd name="connsiteX1572" fmla="*/ 842978 w 1574455"/>
              <a:gd name="connsiteY1572" fmla="*/ 83973 h 6029757"/>
              <a:gd name="connsiteX1573" fmla="*/ 822486 w 1574455"/>
              <a:gd name="connsiteY1573" fmla="*/ 28674 h 6029757"/>
              <a:gd name="connsiteX1574" fmla="*/ 750763 w 1574455"/>
              <a:gd name="connsiteY1574" fmla="*/ 16385 h 6029757"/>
              <a:gd name="connsiteX1575" fmla="*/ 711828 w 1574455"/>
              <a:gd name="connsiteY1575" fmla="*/ 57347 h 6029757"/>
              <a:gd name="connsiteX1576" fmla="*/ 707730 w 1574455"/>
              <a:gd name="connsiteY1576" fmla="*/ 79876 h 6029757"/>
              <a:gd name="connsiteX1577" fmla="*/ 613466 w 1574455"/>
              <a:gd name="connsiteY1577" fmla="*/ 141319 h 6029757"/>
              <a:gd name="connsiteX1578" fmla="*/ 609368 w 1574455"/>
              <a:gd name="connsiteY1578" fmla="*/ 202763 h 6029757"/>
              <a:gd name="connsiteX1579" fmla="*/ 560187 w 1574455"/>
              <a:gd name="connsiteY1579" fmla="*/ 213003 h 6029757"/>
              <a:gd name="connsiteX1580" fmla="*/ 445431 w 1574455"/>
              <a:gd name="connsiteY1580" fmla="*/ 200715 h 6029757"/>
              <a:gd name="connsiteX1581" fmla="*/ 394201 w 1574455"/>
              <a:gd name="connsiteY1581" fmla="*/ 235532 h 6029757"/>
              <a:gd name="connsiteX1582" fmla="*/ 324527 w 1574455"/>
              <a:gd name="connsiteY1582" fmla="*/ 288783 h 6029757"/>
              <a:gd name="connsiteX1583" fmla="*/ 322478 w 1574455"/>
              <a:gd name="connsiteY1583" fmla="*/ 354322 h 6029757"/>
              <a:gd name="connsiteX1584" fmla="*/ 301986 w 1574455"/>
              <a:gd name="connsiteY1584" fmla="*/ 358419 h 6029757"/>
              <a:gd name="connsiteX1585" fmla="*/ 220018 w 1574455"/>
              <a:gd name="connsiteY1585" fmla="*/ 364563 h 6029757"/>
              <a:gd name="connsiteX1586" fmla="*/ 183132 w 1574455"/>
              <a:gd name="connsiteY1586" fmla="*/ 436247 h 6029757"/>
              <a:gd name="connsiteX1587" fmla="*/ 164689 w 1574455"/>
              <a:gd name="connsiteY1587" fmla="*/ 512027 h 6029757"/>
              <a:gd name="connsiteX1588" fmla="*/ 205673 w 1574455"/>
              <a:gd name="connsiteY1588" fmla="*/ 608287 h 6029757"/>
              <a:gd name="connsiteX1589" fmla="*/ 220018 w 1574455"/>
              <a:gd name="connsiteY1589" fmla="*/ 620576 h 6029757"/>
              <a:gd name="connsiteX1590" fmla="*/ 224116 w 1574455"/>
              <a:gd name="connsiteY1590" fmla="*/ 651298 h 6029757"/>
              <a:gd name="connsiteX1591" fmla="*/ 129852 w 1574455"/>
              <a:gd name="connsiteY1591" fmla="*/ 665634 h 6029757"/>
              <a:gd name="connsiteX1592" fmla="*/ 19195 w 1574455"/>
              <a:gd name="connsiteY1592" fmla="*/ 878638 h 6029757"/>
              <a:gd name="connsiteX1593" fmla="*/ 70425 w 1574455"/>
              <a:gd name="connsiteY1593" fmla="*/ 1017908 h 6029757"/>
              <a:gd name="connsiteX1594" fmla="*/ 133951 w 1574455"/>
              <a:gd name="connsiteY1594" fmla="*/ 997428 h 6029757"/>
              <a:gd name="connsiteX1595" fmla="*/ 174935 w 1574455"/>
              <a:gd name="connsiteY1595" fmla="*/ 1017908 h 6029757"/>
              <a:gd name="connsiteX1596" fmla="*/ 181083 w 1574455"/>
              <a:gd name="connsiteY1596" fmla="*/ 1032245 h 6029757"/>
              <a:gd name="connsiteX1597" fmla="*/ 170837 w 1574455"/>
              <a:gd name="connsiteY1597" fmla="*/ 1030197 h 6029757"/>
              <a:gd name="connsiteX1598" fmla="*/ 129852 w 1574455"/>
              <a:gd name="connsiteY1598" fmla="*/ 1046582 h 6029757"/>
              <a:gd name="connsiteX1599" fmla="*/ 121656 w 1574455"/>
              <a:gd name="connsiteY1599" fmla="*/ 1126458 h 6029757"/>
              <a:gd name="connsiteX1600" fmla="*/ 113459 w 1574455"/>
              <a:gd name="connsiteY1600" fmla="*/ 1157180 h 6029757"/>
              <a:gd name="connsiteX1601" fmla="*/ 27392 w 1574455"/>
              <a:gd name="connsiteY1601" fmla="*/ 1167421 h 6029757"/>
              <a:gd name="connsiteX1602" fmla="*/ 13047 w 1574455"/>
              <a:gd name="connsiteY1602" fmla="*/ 1177661 h 6029757"/>
              <a:gd name="connsiteX1603" fmla="*/ 10998 w 1574455"/>
              <a:gd name="connsiteY1603" fmla="*/ 1294403 h 6029757"/>
              <a:gd name="connsiteX1604" fmla="*/ 8949 w 1574455"/>
              <a:gd name="connsiteY1604" fmla="*/ 1589330 h 6029757"/>
              <a:gd name="connsiteX1605" fmla="*/ 6932 w 1574455"/>
              <a:gd name="connsiteY1605" fmla="*/ 1839327 h 6029757"/>
              <a:gd name="connsiteX1606" fmla="*/ 6926 w 1574455"/>
              <a:gd name="connsiteY1606" fmla="*/ 1840067 h 6029757"/>
              <a:gd name="connsiteX1607" fmla="*/ 7200 w 1574455"/>
              <a:gd name="connsiteY1607" fmla="*/ 1840067 h 6029757"/>
              <a:gd name="connsiteX1608" fmla="*/ 7200 w 1574455"/>
              <a:gd name="connsiteY1608" fmla="*/ 4216067 h 6029757"/>
              <a:gd name="connsiteX1609" fmla="*/ 7139 w 1574455"/>
              <a:gd name="connsiteY1609" fmla="*/ 4216067 h 6029757"/>
              <a:gd name="connsiteX1610" fmla="*/ 7156 w 1574455"/>
              <a:gd name="connsiteY1610" fmla="*/ 4218208 h 6029757"/>
              <a:gd name="connsiteX1611" fmla="*/ 8949 w 1574455"/>
              <a:gd name="connsiteY1611" fmla="*/ 4440427 h 6029757"/>
              <a:gd name="connsiteX1612" fmla="*/ 10998 w 1574455"/>
              <a:gd name="connsiteY1612" fmla="*/ 4735354 h 6029757"/>
              <a:gd name="connsiteX1613" fmla="*/ 13047 w 1574455"/>
              <a:gd name="connsiteY1613" fmla="*/ 4852096 h 6029757"/>
              <a:gd name="connsiteX1614" fmla="*/ 27392 w 1574455"/>
              <a:gd name="connsiteY1614" fmla="*/ 4862337 h 6029757"/>
              <a:gd name="connsiteX1615" fmla="*/ 113459 w 1574455"/>
              <a:gd name="connsiteY1615" fmla="*/ 4872577 h 6029757"/>
              <a:gd name="connsiteX1616" fmla="*/ 121656 w 1574455"/>
              <a:gd name="connsiteY1616" fmla="*/ 4903299 h 6029757"/>
              <a:gd name="connsiteX1617" fmla="*/ 129852 w 1574455"/>
              <a:gd name="connsiteY1617" fmla="*/ 4983175 h 6029757"/>
              <a:gd name="connsiteX1618" fmla="*/ 170837 w 1574455"/>
              <a:gd name="connsiteY1618" fmla="*/ 4999560 h 6029757"/>
              <a:gd name="connsiteX1619" fmla="*/ 181083 w 1574455"/>
              <a:gd name="connsiteY1619" fmla="*/ 4997512 h 6029757"/>
              <a:gd name="connsiteX1620" fmla="*/ 174935 w 1574455"/>
              <a:gd name="connsiteY1620" fmla="*/ 5011849 h 6029757"/>
              <a:gd name="connsiteX1621" fmla="*/ 133951 w 1574455"/>
              <a:gd name="connsiteY1621" fmla="*/ 5032330 h 6029757"/>
              <a:gd name="connsiteX1622" fmla="*/ 70425 w 1574455"/>
              <a:gd name="connsiteY1622" fmla="*/ 5011849 h 6029757"/>
              <a:gd name="connsiteX1623" fmla="*/ 19195 w 1574455"/>
              <a:gd name="connsiteY1623" fmla="*/ 5151120 h 6029757"/>
              <a:gd name="connsiteX1624" fmla="*/ 129852 w 1574455"/>
              <a:gd name="connsiteY1624" fmla="*/ 5364123 h 6029757"/>
              <a:gd name="connsiteX1625" fmla="*/ 224116 w 1574455"/>
              <a:gd name="connsiteY1625" fmla="*/ 5378459 h 6029757"/>
              <a:gd name="connsiteX1626" fmla="*/ 220018 w 1574455"/>
              <a:gd name="connsiteY1626" fmla="*/ 5409181 h 6029757"/>
              <a:gd name="connsiteX1627" fmla="*/ 205673 w 1574455"/>
              <a:gd name="connsiteY1627" fmla="*/ 5421470 h 6029757"/>
              <a:gd name="connsiteX1628" fmla="*/ 164689 w 1574455"/>
              <a:gd name="connsiteY1628" fmla="*/ 5517731 h 6029757"/>
              <a:gd name="connsiteX1629" fmla="*/ 183132 w 1574455"/>
              <a:gd name="connsiteY1629" fmla="*/ 5593511 h 6029757"/>
              <a:gd name="connsiteX1630" fmla="*/ 220018 w 1574455"/>
              <a:gd name="connsiteY1630" fmla="*/ 5665194 h 6029757"/>
              <a:gd name="connsiteX1631" fmla="*/ 301986 w 1574455"/>
              <a:gd name="connsiteY1631" fmla="*/ 5671339 h 6029757"/>
              <a:gd name="connsiteX1632" fmla="*/ 322478 w 1574455"/>
              <a:gd name="connsiteY1632" fmla="*/ 5675435 h 6029757"/>
              <a:gd name="connsiteX1633" fmla="*/ 324527 w 1574455"/>
              <a:gd name="connsiteY1633" fmla="*/ 5740974 h 6029757"/>
              <a:gd name="connsiteX1634" fmla="*/ 394201 w 1574455"/>
              <a:gd name="connsiteY1634" fmla="*/ 5794225 h 6029757"/>
              <a:gd name="connsiteX1635" fmla="*/ 445431 w 1574455"/>
              <a:gd name="connsiteY1635" fmla="*/ 5829043 h 6029757"/>
              <a:gd name="connsiteX1636" fmla="*/ 560187 w 1574455"/>
              <a:gd name="connsiteY1636" fmla="*/ 5816754 h 6029757"/>
              <a:gd name="connsiteX1637" fmla="*/ 609368 w 1574455"/>
              <a:gd name="connsiteY1637" fmla="*/ 5826995 h 6029757"/>
              <a:gd name="connsiteX1638" fmla="*/ 613466 w 1574455"/>
              <a:gd name="connsiteY1638" fmla="*/ 5888438 h 6029757"/>
              <a:gd name="connsiteX1639" fmla="*/ 707730 w 1574455"/>
              <a:gd name="connsiteY1639" fmla="*/ 5949881 h 6029757"/>
              <a:gd name="connsiteX1640" fmla="*/ 711828 w 1574455"/>
              <a:gd name="connsiteY1640" fmla="*/ 5972410 h 6029757"/>
              <a:gd name="connsiteX1641" fmla="*/ 750763 w 1574455"/>
              <a:gd name="connsiteY1641" fmla="*/ 6013372 h 6029757"/>
              <a:gd name="connsiteX1642" fmla="*/ 822486 w 1574455"/>
              <a:gd name="connsiteY1642" fmla="*/ 6001083 h 6029757"/>
              <a:gd name="connsiteX1643" fmla="*/ 842978 w 1574455"/>
              <a:gd name="connsiteY1643" fmla="*/ 5945785 h 6029757"/>
              <a:gd name="connsiteX1644" fmla="*/ 871667 w 1574455"/>
              <a:gd name="connsiteY1644" fmla="*/ 5945785 h 6029757"/>
              <a:gd name="connsiteX1645" fmla="*/ 910602 w 1574455"/>
              <a:gd name="connsiteY1645" fmla="*/ 5929400 h 6029757"/>
              <a:gd name="connsiteX1646" fmla="*/ 943389 w 1574455"/>
              <a:gd name="connsiteY1646" fmla="*/ 5835187 h 6029757"/>
              <a:gd name="connsiteX1647" fmla="*/ 967980 w 1574455"/>
              <a:gd name="connsiteY1647" fmla="*/ 5810610 h 6029757"/>
              <a:gd name="connsiteX1648" fmla="*/ 1013062 w 1574455"/>
              <a:gd name="connsiteY1648" fmla="*/ 5798321 h 6029757"/>
              <a:gd name="connsiteX1649" fmla="*/ 1056096 w 1574455"/>
              <a:gd name="connsiteY1649" fmla="*/ 5812658 h 6029757"/>
              <a:gd name="connsiteX1650" fmla="*/ 1113474 w 1574455"/>
              <a:gd name="connsiteY1650" fmla="*/ 5798321 h 6029757"/>
              <a:gd name="connsiteX1651" fmla="*/ 1199540 w 1574455"/>
              <a:gd name="connsiteY1651" fmla="*/ 5794225 h 6029757"/>
              <a:gd name="connsiteX1652" fmla="*/ 1203639 w 1574455"/>
              <a:gd name="connsiteY1652" fmla="*/ 5800369 h 6029757"/>
              <a:gd name="connsiteX1653" fmla="*/ 1195442 w 1574455"/>
              <a:gd name="connsiteY1653" fmla="*/ 5804465 h 6029757"/>
              <a:gd name="connsiteX1654" fmla="*/ 1121670 w 1574455"/>
              <a:gd name="connsiteY1654" fmla="*/ 5816754 h 6029757"/>
              <a:gd name="connsiteX1655" fmla="*/ 1078637 w 1574455"/>
              <a:gd name="connsiteY1655" fmla="*/ 5820850 h 6029757"/>
              <a:gd name="connsiteX1656" fmla="*/ 996669 w 1574455"/>
              <a:gd name="connsiteY1656" fmla="*/ 5820850 h 6029757"/>
              <a:gd name="connsiteX1657" fmla="*/ 955684 w 1574455"/>
              <a:gd name="connsiteY1657" fmla="*/ 5831091 h 6029757"/>
              <a:gd name="connsiteX1658" fmla="*/ 900356 w 1574455"/>
              <a:gd name="connsiteY1658" fmla="*/ 5951929 h 6029757"/>
              <a:gd name="connsiteX1659" fmla="*/ 857322 w 1574455"/>
              <a:gd name="connsiteY1659" fmla="*/ 5962169 h 6029757"/>
              <a:gd name="connsiteX1660" fmla="*/ 838879 w 1574455"/>
              <a:gd name="connsiteY1660" fmla="*/ 6001083 h 6029757"/>
              <a:gd name="connsiteX1661" fmla="*/ 822486 w 1574455"/>
              <a:gd name="connsiteY1661" fmla="*/ 6017468 h 6029757"/>
              <a:gd name="connsiteX1662" fmla="*/ 773305 w 1574455"/>
              <a:gd name="connsiteY1662" fmla="*/ 6029757 h 6029757"/>
              <a:gd name="connsiteX1663" fmla="*/ 722074 w 1574455"/>
              <a:gd name="connsiteY1663" fmla="*/ 6021565 h 6029757"/>
              <a:gd name="connsiteX1664" fmla="*/ 724123 w 1574455"/>
              <a:gd name="connsiteY1664" fmla="*/ 6015420 h 6029757"/>
              <a:gd name="connsiteX1665" fmla="*/ 701582 w 1574455"/>
              <a:gd name="connsiteY1665" fmla="*/ 5968314 h 6029757"/>
              <a:gd name="connsiteX1666" fmla="*/ 654450 w 1574455"/>
              <a:gd name="connsiteY1666" fmla="*/ 5943737 h 6029757"/>
              <a:gd name="connsiteX1667" fmla="*/ 595023 w 1574455"/>
              <a:gd name="connsiteY1667" fmla="*/ 5867957 h 6029757"/>
              <a:gd name="connsiteX1668" fmla="*/ 592974 w 1574455"/>
              <a:gd name="connsiteY1668" fmla="*/ 5829043 h 6029757"/>
              <a:gd name="connsiteX1669" fmla="*/ 558137 w 1574455"/>
              <a:gd name="connsiteY1669" fmla="*/ 5829043 h 6029757"/>
              <a:gd name="connsiteX1670" fmla="*/ 511006 w 1574455"/>
              <a:gd name="connsiteY1670" fmla="*/ 5845427 h 6029757"/>
              <a:gd name="connsiteX1671" fmla="*/ 392151 w 1574455"/>
              <a:gd name="connsiteY1671" fmla="*/ 5810610 h 6029757"/>
              <a:gd name="connsiteX1672" fmla="*/ 310183 w 1574455"/>
              <a:gd name="connsiteY1672" fmla="*/ 5736878 h 6029757"/>
              <a:gd name="connsiteX1673" fmla="*/ 310183 w 1574455"/>
              <a:gd name="connsiteY1673" fmla="*/ 5683627 h 6029757"/>
              <a:gd name="connsiteX1674" fmla="*/ 254854 w 1574455"/>
              <a:gd name="connsiteY1674" fmla="*/ 5689771 h 6029757"/>
              <a:gd name="connsiteX1675" fmla="*/ 179033 w 1574455"/>
              <a:gd name="connsiteY1675" fmla="*/ 5630376 h 6029757"/>
              <a:gd name="connsiteX1676" fmla="*/ 174935 w 1574455"/>
              <a:gd name="connsiteY1676" fmla="*/ 5579174 h 6029757"/>
              <a:gd name="connsiteX1677" fmla="*/ 160591 w 1574455"/>
              <a:gd name="connsiteY1677" fmla="*/ 5548452 h 6029757"/>
              <a:gd name="connsiteX1678" fmla="*/ 179033 w 1574455"/>
              <a:gd name="connsiteY1678" fmla="*/ 5427614 h 6029757"/>
              <a:gd name="connsiteX1679" fmla="*/ 207722 w 1574455"/>
              <a:gd name="connsiteY1679" fmla="*/ 5398941 h 6029757"/>
              <a:gd name="connsiteX1680" fmla="*/ 166738 w 1574455"/>
              <a:gd name="connsiteY1680" fmla="*/ 5384604 h 6029757"/>
              <a:gd name="connsiteX1681" fmla="*/ 115508 w 1574455"/>
              <a:gd name="connsiteY1681" fmla="*/ 5368219 h 6029757"/>
              <a:gd name="connsiteX1682" fmla="*/ 58130 w 1574455"/>
              <a:gd name="connsiteY1682" fmla="*/ 5323161 h 6029757"/>
              <a:gd name="connsiteX1683" fmla="*/ 19195 w 1574455"/>
              <a:gd name="connsiteY1683" fmla="*/ 5226900 h 6029757"/>
              <a:gd name="connsiteX1684" fmla="*/ 21244 w 1574455"/>
              <a:gd name="connsiteY1684" fmla="*/ 5058955 h 6029757"/>
              <a:gd name="connsiteX1685" fmla="*/ 68376 w 1574455"/>
              <a:gd name="connsiteY1685" fmla="*/ 4997512 h 6029757"/>
              <a:gd name="connsiteX1686" fmla="*/ 152394 w 1574455"/>
              <a:gd name="connsiteY1686" fmla="*/ 5017993 h 6029757"/>
              <a:gd name="connsiteX1687" fmla="*/ 158541 w 1574455"/>
              <a:gd name="connsiteY1687" fmla="*/ 5009801 h 6029757"/>
              <a:gd name="connsiteX1688" fmla="*/ 131902 w 1574455"/>
              <a:gd name="connsiteY1688" fmla="*/ 5001608 h 6029757"/>
              <a:gd name="connsiteX1689" fmla="*/ 103213 w 1574455"/>
              <a:gd name="connsiteY1689" fmla="*/ 4927876 h 6029757"/>
              <a:gd name="connsiteX1690" fmla="*/ 109360 w 1574455"/>
              <a:gd name="connsiteY1690" fmla="*/ 4888962 h 6029757"/>
              <a:gd name="connsiteX1691" fmla="*/ 31490 w 1574455"/>
              <a:gd name="connsiteY1691" fmla="*/ 4876674 h 6029757"/>
              <a:gd name="connsiteX1692" fmla="*/ 752 w 1574455"/>
              <a:gd name="connsiteY1692" fmla="*/ 4862337 h 6029757"/>
              <a:gd name="connsiteX1693" fmla="*/ 752 w 1574455"/>
              <a:gd name="connsiteY1693" fmla="*/ 4579698 h 6029757"/>
              <a:gd name="connsiteX1694" fmla="*/ 1521 w 1574455"/>
              <a:gd name="connsiteY1694" fmla="*/ 4386921 h 6029757"/>
              <a:gd name="connsiteX1695" fmla="*/ 845 w 1574455"/>
              <a:gd name="connsiteY1695" fmla="*/ 4216067 h 6029757"/>
              <a:gd name="connsiteX1696" fmla="*/ 0 w 1574455"/>
              <a:gd name="connsiteY1696" fmla="*/ 4216067 h 6029757"/>
              <a:gd name="connsiteX1697" fmla="*/ 0 w 1574455"/>
              <a:gd name="connsiteY1697" fmla="*/ 1840067 h 6029757"/>
              <a:gd name="connsiteX1698" fmla="*/ 1482 w 1574455"/>
              <a:gd name="connsiteY1698" fmla="*/ 1840067 h 6029757"/>
              <a:gd name="connsiteX1699" fmla="*/ 752 w 1574455"/>
              <a:gd name="connsiteY1699" fmla="*/ 1837151 h 6029757"/>
              <a:gd name="connsiteX1700" fmla="*/ 752 w 1574455"/>
              <a:gd name="connsiteY1700" fmla="*/ 1450059 h 6029757"/>
              <a:gd name="connsiteX1701" fmla="*/ 752 w 1574455"/>
              <a:gd name="connsiteY1701" fmla="*/ 1167421 h 6029757"/>
              <a:gd name="connsiteX1702" fmla="*/ 31490 w 1574455"/>
              <a:gd name="connsiteY1702" fmla="*/ 1153084 h 6029757"/>
              <a:gd name="connsiteX1703" fmla="*/ 109360 w 1574455"/>
              <a:gd name="connsiteY1703" fmla="*/ 1140795 h 6029757"/>
              <a:gd name="connsiteX1704" fmla="*/ 103213 w 1574455"/>
              <a:gd name="connsiteY1704" fmla="*/ 1101881 h 6029757"/>
              <a:gd name="connsiteX1705" fmla="*/ 131902 w 1574455"/>
              <a:gd name="connsiteY1705" fmla="*/ 1028149 h 6029757"/>
              <a:gd name="connsiteX1706" fmla="*/ 158541 w 1574455"/>
              <a:gd name="connsiteY1706" fmla="*/ 1019957 h 6029757"/>
              <a:gd name="connsiteX1707" fmla="*/ 152394 w 1574455"/>
              <a:gd name="connsiteY1707" fmla="*/ 1011764 h 6029757"/>
              <a:gd name="connsiteX1708" fmla="*/ 68376 w 1574455"/>
              <a:gd name="connsiteY1708" fmla="*/ 1032245 h 6029757"/>
              <a:gd name="connsiteX1709" fmla="*/ 21244 w 1574455"/>
              <a:gd name="connsiteY1709" fmla="*/ 970802 h 6029757"/>
              <a:gd name="connsiteX1710" fmla="*/ 19195 w 1574455"/>
              <a:gd name="connsiteY1710" fmla="*/ 802858 h 6029757"/>
              <a:gd name="connsiteX1711" fmla="*/ 58130 w 1574455"/>
              <a:gd name="connsiteY1711" fmla="*/ 706596 h 6029757"/>
              <a:gd name="connsiteX1712" fmla="*/ 115508 w 1574455"/>
              <a:gd name="connsiteY1712" fmla="*/ 661538 h 6029757"/>
              <a:gd name="connsiteX1713" fmla="*/ 166738 w 1574455"/>
              <a:gd name="connsiteY1713" fmla="*/ 645153 h 6029757"/>
              <a:gd name="connsiteX1714" fmla="*/ 207722 w 1574455"/>
              <a:gd name="connsiteY1714" fmla="*/ 630817 h 6029757"/>
              <a:gd name="connsiteX1715" fmla="*/ 179033 w 1574455"/>
              <a:gd name="connsiteY1715" fmla="*/ 602143 h 6029757"/>
              <a:gd name="connsiteX1716" fmla="*/ 160591 w 1574455"/>
              <a:gd name="connsiteY1716" fmla="*/ 481305 h 6029757"/>
              <a:gd name="connsiteX1717" fmla="*/ 174935 w 1574455"/>
              <a:gd name="connsiteY1717" fmla="*/ 450583 h 6029757"/>
              <a:gd name="connsiteX1718" fmla="*/ 179033 w 1574455"/>
              <a:gd name="connsiteY1718" fmla="*/ 399381 h 6029757"/>
              <a:gd name="connsiteX1719" fmla="*/ 254854 w 1574455"/>
              <a:gd name="connsiteY1719" fmla="*/ 339986 h 6029757"/>
              <a:gd name="connsiteX1720" fmla="*/ 310183 w 1574455"/>
              <a:gd name="connsiteY1720" fmla="*/ 346130 h 6029757"/>
              <a:gd name="connsiteX1721" fmla="*/ 310183 w 1574455"/>
              <a:gd name="connsiteY1721" fmla="*/ 292879 h 6029757"/>
              <a:gd name="connsiteX1722" fmla="*/ 392151 w 1574455"/>
              <a:gd name="connsiteY1722" fmla="*/ 219148 h 6029757"/>
              <a:gd name="connsiteX1723" fmla="*/ 511006 w 1574455"/>
              <a:gd name="connsiteY1723" fmla="*/ 184330 h 6029757"/>
              <a:gd name="connsiteX1724" fmla="*/ 558137 w 1574455"/>
              <a:gd name="connsiteY1724" fmla="*/ 200715 h 6029757"/>
              <a:gd name="connsiteX1725" fmla="*/ 592974 w 1574455"/>
              <a:gd name="connsiteY1725" fmla="*/ 200715 h 6029757"/>
              <a:gd name="connsiteX1726" fmla="*/ 595023 w 1574455"/>
              <a:gd name="connsiteY1726" fmla="*/ 161801 h 6029757"/>
              <a:gd name="connsiteX1727" fmla="*/ 654450 w 1574455"/>
              <a:gd name="connsiteY1727" fmla="*/ 86021 h 6029757"/>
              <a:gd name="connsiteX1728" fmla="*/ 701582 w 1574455"/>
              <a:gd name="connsiteY1728" fmla="*/ 61443 h 6029757"/>
              <a:gd name="connsiteX1729" fmla="*/ 724123 w 1574455"/>
              <a:gd name="connsiteY1729" fmla="*/ 14337 h 6029757"/>
              <a:gd name="connsiteX1730" fmla="*/ 722074 w 1574455"/>
              <a:gd name="connsiteY1730" fmla="*/ 8193 h 6029757"/>
              <a:gd name="connsiteX1731" fmla="*/ 773305 w 1574455"/>
              <a:gd name="connsiteY1731" fmla="*/ 0 h 602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Lst>
            <a:rect l="l" t="t" r="r" b="b"/>
            <a:pathLst>
              <a:path w="1574455" h="6029757">
                <a:moveTo>
                  <a:pt x="785750" y="5923055"/>
                </a:moveTo>
                <a:cubicBezTo>
                  <a:pt x="777527" y="5921261"/>
                  <a:pt x="768789" y="5921261"/>
                  <a:pt x="760566" y="5923311"/>
                </a:cubicBezTo>
                <a:cubicBezTo>
                  <a:pt x="750287" y="5929460"/>
                  <a:pt x="744120" y="5939709"/>
                  <a:pt x="742064" y="5952008"/>
                </a:cubicBezTo>
                <a:cubicBezTo>
                  <a:pt x="742064" y="5960207"/>
                  <a:pt x="744120" y="5968406"/>
                  <a:pt x="748231" y="5974556"/>
                </a:cubicBezTo>
                <a:cubicBezTo>
                  <a:pt x="756455" y="5982754"/>
                  <a:pt x="766219" y="5984804"/>
                  <a:pt x="776242" y="5983780"/>
                </a:cubicBezTo>
                <a:cubicBezTo>
                  <a:pt x="786264" y="5982754"/>
                  <a:pt x="796543" y="5978655"/>
                  <a:pt x="805794" y="5974556"/>
                </a:cubicBezTo>
                <a:cubicBezTo>
                  <a:pt x="818128" y="5962257"/>
                  <a:pt x="811961" y="5945859"/>
                  <a:pt x="807850" y="5933560"/>
                </a:cubicBezTo>
                <a:cubicBezTo>
                  <a:pt x="801682" y="5928435"/>
                  <a:pt x="793973" y="5924848"/>
                  <a:pt x="785750" y="5923055"/>
                </a:cubicBezTo>
                <a:close/>
                <a:moveTo>
                  <a:pt x="793750" y="5904841"/>
                </a:moveTo>
                <a:cubicBezTo>
                  <a:pt x="808108" y="5911000"/>
                  <a:pt x="826567" y="5923317"/>
                  <a:pt x="828618" y="5939740"/>
                </a:cubicBezTo>
                <a:cubicBezTo>
                  <a:pt x="838873" y="5954110"/>
                  <a:pt x="826567" y="5966428"/>
                  <a:pt x="822465" y="5980798"/>
                </a:cubicBezTo>
                <a:cubicBezTo>
                  <a:pt x="812210" y="5997220"/>
                  <a:pt x="789648" y="5997220"/>
                  <a:pt x="775291" y="6001326"/>
                </a:cubicBezTo>
                <a:cubicBezTo>
                  <a:pt x="754780" y="5999274"/>
                  <a:pt x="732219" y="5986956"/>
                  <a:pt x="726066" y="5966428"/>
                </a:cubicBezTo>
                <a:cubicBezTo>
                  <a:pt x="717861" y="5943846"/>
                  <a:pt x="736321" y="5925370"/>
                  <a:pt x="750678" y="5911000"/>
                </a:cubicBezTo>
                <a:cubicBezTo>
                  <a:pt x="762985" y="5902788"/>
                  <a:pt x="779393" y="5904841"/>
                  <a:pt x="793750" y="5904841"/>
                </a:cubicBezTo>
                <a:close/>
                <a:moveTo>
                  <a:pt x="549737" y="5694163"/>
                </a:moveTo>
                <a:cubicBezTo>
                  <a:pt x="562837" y="5697245"/>
                  <a:pt x="576707" y="5702381"/>
                  <a:pt x="591092" y="5700327"/>
                </a:cubicBezTo>
                <a:cubicBezTo>
                  <a:pt x="601366" y="5702381"/>
                  <a:pt x="619861" y="5685944"/>
                  <a:pt x="621916" y="5704436"/>
                </a:cubicBezTo>
                <a:cubicBezTo>
                  <a:pt x="621916" y="5712654"/>
                  <a:pt x="613696" y="5714709"/>
                  <a:pt x="609587" y="5718819"/>
                </a:cubicBezTo>
                <a:cubicBezTo>
                  <a:pt x="589037" y="5737311"/>
                  <a:pt x="599311" y="5768130"/>
                  <a:pt x="603421" y="5790731"/>
                </a:cubicBezTo>
                <a:cubicBezTo>
                  <a:pt x="601366" y="5798950"/>
                  <a:pt x="593147" y="5798950"/>
                  <a:pt x="589037" y="5801005"/>
                </a:cubicBezTo>
                <a:cubicBezTo>
                  <a:pt x="584927" y="5801005"/>
                  <a:pt x="578763" y="5796895"/>
                  <a:pt x="574653" y="5801005"/>
                </a:cubicBezTo>
                <a:cubicBezTo>
                  <a:pt x="572598" y="5803059"/>
                  <a:pt x="569002" y="5804086"/>
                  <a:pt x="565919" y="5803830"/>
                </a:cubicBezTo>
                <a:cubicBezTo>
                  <a:pt x="562837" y="5803573"/>
                  <a:pt x="560268" y="5802032"/>
                  <a:pt x="560268" y="5798950"/>
                </a:cubicBezTo>
                <a:cubicBezTo>
                  <a:pt x="564378" y="5786622"/>
                  <a:pt x="566433" y="5774294"/>
                  <a:pt x="570543" y="5761966"/>
                </a:cubicBezTo>
                <a:cubicBezTo>
                  <a:pt x="570543" y="5739365"/>
                  <a:pt x="562323" y="5714709"/>
                  <a:pt x="541774" y="5706490"/>
                </a:cubicBezTo>
                <a:cubicBezTo>
                  <a:pt x="531499" y="5700327"/>
                  <a:pt x="515060" y="5714709"/>
                  <a:pt x="513005" y="5700327"/>
                </a:cubicBezTo>
                <a:cubicBezTo>
                  <a:pt x="524307" y="5690053"/>
                  <a:pt x="536637" y="5691081"/>
                  <a:pt x="549737" y="5694163"/>
                </a:cubicBezTo>
                <a:close/>
                <a:moveTo>
                  <a:pt x="1028480" y="5650625"/>
                </a:moveTo>
                <a:cubicBezTo>
                  <a:pt x="1012382" y="5651138"/>
                  <a:pt x="995518" y="5654215"/>
                  <a:pt x="980187" y="5653189"/>
                </a:cubicBezTo>
                <a:cubicBezTo>
                  <a:pt x="972011" y="5653189"/>
                  <a:pt x="965879" y="5644985"/>
                  <a:pt x="955658" y="5651138"/>
                </a:cubicBezTo>
                <a:cubicBezTo>
                  <a:pt x="955658" y="5673700"/>
                  <a:pt x="937261" y="5690108"/>
                  <a:pt x="927040" y="5706517"/>
                </a:cubicBezTo>
                <a:cubicBezTo>
                  <a:pt x="933173" y="5714721"/>
                  <a:pt x="943393" y="5724976"/>
                  <a:pt x="951569" y="5733181"/>
                </a:cubicBezTo>
                <a:cubicBezTo>
                  <a:pt x="951569" y="5733181"/>
                  <a:pt x="951569" y="5733181"/>
                  <a:pt x="961791" y="5761895"/>
                </a:cubicBezTo>
                <a:cubicBezTo>
                  <a:pt x="963835" y="5759844"/>
                  <a:pt x="967923" y="5759844"/>
                  <a:pt x="969967" y="5755742"/>
                </a:cubicBezTo>
                <a:cubicBezTo>
                  <a:pt x="965879" y="5741385"/>
                  <a:pt x="963835" y="5720874"/>
                  <a:pt x="947481" y="5712670"/>
                </a:cubicBezTo>
                <a:cubicBezTo>
                  <a:pt x="947481" y="5698313"/>
                  <a:pt x="961791" y="5688057"/>
                  <a:pt x="963835" y="5673700"/>
                </a:cubicBezTo>
                <a:cubicBezTo>
                  <a:pt x="974055" y="5663445"/>
                  <a:pt x="986320" y="5673700"/>
                  <a:pt x="998584" y="5667546"/>
                </a:cubicBezTo>
                <a:cubicBezTo>
                  <a:pt x="1019026" y="5663445"/>
                  <a:pt x="1045599" y="5663445"/>
                  <a:pt x="1061952" y="5675751"/>
                </a:cubicBezTo>
                <a:cubicBezTo>
                  <a:pt x="1061952" y="5690108"/>
                  <a:pt x="1047644" y="5683955"/>
                  <a:pt x="1041511" y="5688057"/>
                </a:cubicBezTo>
                <a:cubicBezTo>
                  <a:pt x="1029247" y="5688057"/>
                  <a:pt x="1014937" y="5690108"/>
                  <a:pt x="1002673" y="5696262"/>
                </a:cubicBezTo>
                <a:cubicBezTo>
                  <a:pt x="996540" y="5700364"/>
                  <a:pt x="990408" y="5706517"/>
                  <a:pt x="988364" y="5714721"/>
                </a:cubicBezTo>
                <a:cubicBezTo>
                  <a:pt x="988364" y="5727027"/>
                  <a:pt x="994496" y="5741385"/>
                  <a:pt x="998584" y="5753691"/>
                </a:cubicBezTo>
                <a:cubicBezTo>
                  <a:pt x="998584" y="5753691"/>
                  <a:pt x="998584" y="5753691"/>
                  <a:pt x="1002673" y="5753691"/>
                </a:cubicBezTo>
                <a:cubicBezTo>
                  <a:pt x="1000629" y="5735232"/>
                  <a:pt x="998584" y="5716772"/>
                  <a:pt x="1014937" y="5702415"/>
                </a:cubicBezTo>
                <a:cubicBezTo>
                  <a:pt x="1014937" y="5702415"/>
                  <a:pt x="1014937" y="5702415"/>
                  <a:pt x="1023114" y="5700364"/>
                </a:cubicBezTo>
                <a:cubicBezTo>
                  <a:pt x="1039467" y="5700364"/>
                  <a:pt x="1063996" y="5704466"/>
                  <a:pt x="1076261" y="5686006"/>
                </a:cubicBezTo>
                <a:cubicBezTo>
                  <a:pt x="1076261" y="5677802"/>
                  <a:pt x="1078305" y="5671649"/>
                  <a:pt x="1072173" y="5663445"/>
                </a:cubicBezTo>
                <a:cubicBezTo>
                  <a:pt x="1059908" y="5652164"/>
                  <a:pt x="1044577" y="5650113"/>
                  <a:pt x="1028480" y="5650625"/>
                </a:cubicBezTo>
                <a:close/>
                <a:moveTo>
                  <a:pt x="781171" y="5358233"/>
                </a:moveTo>
                <a:cubicBezTo>
                  <a:pt x="760670" y="5378734"/>
                  <a:pt x="744269" y="5395135"/>
                  <a:pt x="717618" y="5409486"/>
                </a:cubicBezTo>
                <a:cubicBezTo>
                  <a:pt x="715568" y="5413586"/>
                  <a:pt x="707367" y="5415636"/>
                  <a:pt x="703267" y="5419736"/>
                </a:cubicBezTo>
                <a:cubicBezTo>
                  <a:pt x="701217" y="5436137"/>
                  <a:pt x="697117" y="5452538"/>
                  <a:pt x="697117" y="5468939"/>
                </a:cubicBezTo>
                <a:cubicBezTo>
                  <a:pt x="731969" y="5470989"/>
                  <a:pt x="762720" y="5489440"/>
                  <a:pt x="779121" y="5518142"/>
                </a:cubicBezTo>
                <a:cubicBezTo>
                  <a:pt x="791422" y="5509941"/>
                  <a:pt x="797572" y="5497641"/>
                  <a:pt x="807823" y="5489440"/>
                </a:cubicBezTo>
                <a:cubicBezTo>
                  <a:pt x="822173" y="5479190"/>
                  <a:pt x="840624" y="5479190"/>
                  <a:pt x="857025" y="5473039"/>
                </a:cubicBezTo>
                <a:cubicBezTo>
                  <a:pt x="857025" y="5452538"/>
                  <a:pt x="848825" y="5432037"/>
                  <a:pt x="850875" y="5413586"/>
                </a:cubicBezTo>
                <a:cubicBezTo>
                  <a:pt x="840624" y="5403336"/>
                  <a:pt x="826274" y="5399235"/>
                  <a:pt x="813973" y="5388985"/>
                </a:cubicBezTo>
                <a:cubicBezTo>
                  <a:pt x="801672" y="5380784"/>
                  <a:pt x="791422" y="5364384"/>
                  <a:pt x="781171" y="5358233"/>
                </a:cubicBezTo>
                <a:close/>
                <a:moveTo>
                  <a:pt x="772504" y="5166641"/>
                </a:moveTo>
                <a:cubicBezTo>
                  <a:pt x="768925" y="5164580"/>
                  <a:pt x="765345" y="5163549"/>
                  <a:pt x="761253" y="5167672"/>
                </a:cubicBezTo>
                <a:cubicBezTo>
                  <a:pt x="751025" y="5177978"/>
                  <a:pt x="748979" y="5194467"/>
                  <a:pt x="748979" y="5206835"/>
                </a:cubicBezTo>
                <a:cubicBezTo>
                  <a:pt x="755116" y="5219201"/>
                  <a:pt x="771482" y="5227446"/>
                  <a:pt x="779664" y="5239814"/>
                </a:cubicBezTo>
                <a:cubicBezTo>
                  <a:pt x="791938" y="5237752"/>
                  <a:pt x="796030" y="5221263"/>
                  <a:pt x="806258" y="5215079"/>
                </a:cubicBezTo>
                <a:cubicBezTo>
                  <a:pt x="810349" y="5196528"/>
                  <a:pt x="796030" y="5184162"/>
                  <a:pt x="783755" y="5171794"/>
                </a:cubicBezTo>
                <a:cubicBezTo>
                  <a:pt x="779664" y="5171794"/>
                  <a:pt x="776084" y="5168703"/>
                  <a:pt x="772504" y="5166641"/>
                </a:cubicBezTo>
                <a:close/>
                <a:moveTo>
                  <a:pt x="753046" y="5086555"/>
                </a:moveTo>
                <a:cubicBezTo>
                  <a:pt x="731774" y="5090135"/>
                  <a:pt x="712810" y="5099343"/>
                  <a:pt x="701533" y="5118781"/>
                </a:cubicBezTo>
                <a:cubicBezTo>
                  <a:pt x="689232" y="5131058"/>
                  <a:pt x="687181" y="5151520"/>
                  <a:pt x="685131" y="5163796"/>
                </a:cubicBezTo>
                <a:cubicBezTo>
                  <a:pt x="678980" y="5174027"/>
                  <a:pt x="666679" y="5169935"/>
                  <a:pt x="658478" y="5174027"/>
                </a:cubicBezTo>
                <a:cubicBezTo>
                  <a:pt x="621573" y="5200626"/>
                  <a:pt x="607222" y="5247687"/>
                  <a:pt x="619523" y="5290656"/>
                </a:cubicBezTo>
                <a:cubicBezTo>
                  <a:pt x="623624" y="5311118"/>
                  <a:pt x="642076" y="5319302"/>
                  <a:pt x="656428" y="5331579"/>
                </a:cubicBezTo>
                <a:cubicBezTo>
                  <a:pt x="660528" y="5334137"/>
                  <a:pt x="664501" y="5335160"/>
                  <a:pt x="668248" y="5335032"/>
                </a:cubicBezTo>
                <a:cubicBezTo>
                  <a:pt x="679493" y="5334648"/>
                  <a:pt x="688719" y="5323906"/>
                  <a:pt x="693332" y="5313164"/>
                </a:cubicBezTo>
                <a:cubicBezTo>
                  <a:pt x="691282" y="5298841"/>
                  <a:pt x="674880" y="5300887"/>
                  <a:pt x="670779" y="5290656"/>
                </a:cubicBezTo>
                <a:cubicBezTo>
                  <a:pt x="660528" y="5280426"/>
                  <a:pt x="656428" y="5268149"/>
                  <a:pt x="652327" y="5255872"/>
                </a:cubicBezTo>
                <a:cubicBezTo>
                  <a:pt x="658478" y="5237457"/>
                  <a:pt x="656428" y="5216996"/>
                  <a:pt x="674880" y="5204719"/>
                </a:cubicBezTo>
                <a:cubicBezTo>
                  <a:pt x="687181" y="5192442"/>
                  <a:pt x="711785" y="5196534"/>
                  <a:pt x="728187" y="5196534"/>
                </a:cubicBezTo>
                <a:cubicBezTo>
                  <a:pt x="736387" y="5192442"/>
                  <a:pt x="736387" y="5184257"/>
                  <a:pt x="736387" y="5176073"/>
                </a:cubicBezTo>
                <a:cubicBezTo>
                  <a:pt x="750739" y="5163796"/>
                  <a:pt x="754840" y="5133104"/>
                  <a:pt x="779443" y="5141289"/>
                </a:cubicBezTo>
                <a:cubicBezTo>
                  <a:pt x="793795" y="5153565"/>
                  <a:pt x="810197" y="5169935"/>
                  <a:pt x="820448" y="5184257"/>
                </a:cubicBezTo>
                <a:cubicBezTo>
                  <a:pt x="826598" y="5182211"/>
                  <a:pt x="824548" y="5174027"/>
                  <a:pt x="822498" y="5169935"/>
                </a:cubicBezTo>
                <a:cubicBezTo>
                  <a:pt x="810197" y="5149473"/>
                  <a:pt x="789694" y="5129012"/>
                  <a:pt x="767141" y="5120827"/>
                </a:cubicBezTo>
                <a:cubicBezTo>
                  <a:pt x="754840" y="5120827"/>
                  <a:pt x="744588" y="5133104"/>
                  <a:pt x="736387" y="5143335"/>
                </a:cubicBezTo>
                <a:cubicBezTo>
                  <a:pt x="730237" y="5155611"/>
                  <a:pt x="724086" y="5165842"/>
                  <a:pt x="722036" y="5180165"/>
                </a:cubicBezTo>
                <a:cubicBezTo>
                  <a:pt x="713835" y="5186304"/>
                  <a:pt x="709734" y="5174027"/>
                  <a:pt x="703583" y="5174027"/>
                </a:cubicBezTo>
                <a:cubicBezTo>
                  <a:pt x="697433" y="5151520"/>
                  <a:pt x="705633" y="5129012"/>
                  <a:pt x="722036" y="5112643"/>
                </a:cubicBezTo>
                <a:cubicBezTo>
                  <a:pt x="746639" y="5094228"/>
                  <a:pt x="781493" y="5092181"/>
                  <a:pt x="812247" y="5102412"/>
                </a:cubicBezTo>
                <a:cubicBezTo>
                  <a:pt x="840950" y="5114689"/>
                  <a:pt x="861453" y="5145381"/>
                  <a:pt x="865553" y="5176073"/>
                </a:cubicBezTo>
                <a:cubicBezTo>
                  <a:pt x="863503" y="5182211"/>
                  <a:pt x="869654" y="5186304"/>
                  <a:pt x="863503" y="5192442"/>
                </a:cubicBezTo>
                <a:cubicBezTo>
                  <a:pt x="851201" y="5186304"/>
                  <a:pt x="838900" y="5194488"/>
                  <a:pt x="826598" y="5194488"/>
                </a:cubicBezTo>
                <a:cubicBezTo>
                  <a:pt x="830699" y="5214950"/>
                  <a:pt x="859403" y="5196534"/>
                  <a:pt x="871704" y="5210857"/>
                </a:cubicBezTo>
                <a:cubicBezTo>
                  <a:pt x="892206" y="5225180"/>
                  <a:pt x="902458" y="5253826"/>
                  <a:pt x="894257" y="5278380"/>
                </a:cubicBezTo>
                <a:cubicBezTo>
                  <a:pt x="892206" y="5286564"/>
                  <a:pt x="888106" y="5294749"/>
                  <a:pt x="879905" y="5300887"/>
                </a:cubicBezTo>
                <a:cubicBezTo>
                  <a:pt x="879905" y="5304979"/>
                  <a:pt x="879905" y="5307026"/>
                  <a:pt x="879905" y="5311118"/>
                </a:cubicBezTo>
                <a:cubicBezTo>
                  <a:pt x="888106" y="5317256"/>
                  <a:pt x="902458" y="5317256"/>
                  <a:pt x="910659" y="5311118"/>
                </a:cubicBezTo>
                <a:cubicBezTo>
                  <a:pt x="931161" y="5290656"/>
                  <a:pt x="943463" y="5257918"/>
                  <a:pt x="931161" y="5229272"/>
                </a:cubicBezTo>
                <a:cubicBezTo>
                  <a:pt x="922960" y="5208811"/>
                  <a:pt x="904508" y="5194488"/>
                  <a:pt x="886056" y="5186304"/>
                </a:cubicBezTo>
                <a:cubicBezTo>
                  <a:pt x="877855" y="5169935"/>
                  <a:pt x="884006" y="5151520"/>
                  <a:pt x="871704" y="5137196"/>
                </a:cubicBezTo>
                <a:cubicBezTo>
                  <a:pt x="863503" y="5112643"/>
                  <a:pt x="838900" y="5100366"/>
                  <a:pt x="818398" y="5088089"/>
                </a:cubicBezTo>
                <a:cubicBezTo>
                  <a:pt x="797895" y="5085020"/>
                  <a:pt x="774317" y="5082974"/>
                  <a:pt x="753046" y="5086555"/>
                </a:cubicBezTo>
                <a:close/>
                <a:moveTo>
                  <a:pt x="803742" y="5067577"/>
                </a:moveTo>
                <a:cubicBezTo>
                  <a:pt x="834517" y="5067577"/>
                  <a:pt x="855034" y="5092152"/>
                  <a:pt x="877601" y="5110584"/>
                </a:cubicBezTo>
                <a:cubicBezTo>
                  <a:pt x="891963" y="5129016"/>
                  <a:pt x="894014" y="5153591"/>
                  <a:pt x="902221" y="5176119"/>
                </a:cubicBezTo>
                <a:cubicBezTo>
                  <a:pt x="924789" y="5190455"/>
                  <a:pt x="924789" y="5190455"/>
                  <a:pt x="924789" y="5190455"/>
                </a:cubicBezTo>
                <a:cubicBezTo>
                  <a:pt x="955564" y="5215030"/>
                  <a:pt x="955564" y="5253941"/>
                  <a:pt x="947357" y="5286708"/>
                </a:cubicBezTo>
                <a:cubicBezTo>
                  <a:pt x="939151" y="5305140"/>
                  <a:pt x="926841" y="5321524"/>
                  <a:pt x="910428" y="5329716"/>
                </a:cubicBezTo>
                <a:cubicBezTo>
                  <a:pt x="896066" y="5333811"/>
                  <a:pt x="883756" y="5329716"/>
                  <a:pt x="873498" y="5323572"/>
                </a:cubicBezTo>
                <a:cubicBezTo>
                  <a:pt x="859137" y="5319475"/>
                  <a:pt x="865292" y="5305140"/>
                  <a:pt x="859137" y="5294900"/>
                </a:cubicBezTo>
                <a:cubicBezTo>
                  <a:pt x="865292" y="5288756"/>
                  <a:pt x="875550" y="5286708"/>
                  <a:pt x="875550" y="5276468"/>
                </a:cubicBezTo>
                <a:cubicBezTo>
                  <a:pt x="881705" y="5264181"/>
                  <a:pt x="877601" y="5253941"/>
                  <a:pt x="871447" y="5243701"/>
                </a:cubicBezTo>
                <a:cubicBezTo>
                  <a:pt x="863240" y="5229365"/>
                  <a:pt x="848879" y="5225270"/>
                  <a:pt x="836568" y="5223222"/>
                </a:cubicBezTo>
                <a:cubicBezTo>
                  <a:pt x="820155" y="5223222"/>
                  <a:pt x="807846" y="5233462"/>
                  <a:pt x="799639" y="5243701"/>
                </a:cubicBezTo>
                <a:cubicBezTo>
                  <a:pt x="795536" y="5258037"/>
                  <a:pt x="785278" y="5274421"/>
                  <a:pt x="789381" y="5290804"/>
                </a:cubicBezTo>
                <a:cubicBezTo>
                  <a:pt x="781174" y="5327668"/>
                  <a:pt x="797587" y="5360435"/>
                  <a:pt x="828362" y="5380914"/>
                </a:cubicBezTo>
                <a:cubicBezTo>
                  <a:pt x="840672" y="5389106"/>
                  <a:pt x="857085" y="5389106"/>
                  <a:pt x="869395" y="5399346"/>
                </a:cubicBezTo>
                <a:cubicBezTo>
                  <a:pt x="869395" y="5430065"/>
                  <a:pt x="869395" y="5454640"/>
                  <a:pt x="879653" y="5479216"/>
                </a:cubicBezTo>
                <a:cubicBezTo>
                  <a:pt x="877601" y="5485360"/>
                  <a:pt x="877601" y="5485360"/>
                  <a:pt x="877601" y="5485360"/>
                </a:cubicBezTo>
                <a:cubicBezTo>
                  <a:pt x="850930" y="5491504"/>
                  <a:pt x="822207" y="5495600"/>
                  <a:pt x="805794" y="5516079"/>
                </a:cubicBezTo>
                <a:cubicBezTo>
                  <a:pt x="787329" y="5550894"/>
                  <a:pt x="787329" y="5550894"/>
                  <a:pt x="787329" y="5550894"/>
                </a:cubicBezTo>
                <a:cubicBezTo>
                  <a:pt x="785278" y="5551919"/>
                  <a:pt x="783226" y="5553455"/>
                  <a:pt x="781174" y="5553966"/>
                </a:cubicBezTo>
                <a:cubicBezTo>
                  <a:pt x="779123" y="5554478"/>
                  <a:pt x="777071" y="5553966"/>
                  <a:pt x="775020" y="5550894"/>
                </a:cubicBezTo>
                <a:cubicBezTo>
                  <a:pt x="768865" y="5524271"/>
                  <a:pt x="750400" y="5499696"/>
                  <a:pt x="723728" y="5487408"/>
                </a:cubicBezTo>
                <a:cubicBezTo>
                  <a:pt x="707315" y="5483312"/>
                  <a:pt x="686799" y="5495600"/>
                  <a:pt x="676540" y="5477168"/>
                </a:cubicBezTo>
                <a:cubicBezTo>
                  <a:pt x="680644" y="5452593"/>
                  <a:pt x="690902" y="5430065"/>
                  <a:pt x="682695" y="5405490"/>
                </a:cubicBezTo>
                <a:cubicBezTo>
                  <a:pt x="717574" y="5393202"/>
                  <a:pt x="760658" y="5372722"/>
                  <a:pt x="768865" y="5333811"/>
                </a:cubicBezTo>
                <a:cubicBezTo>
                  <a:pt x="772968" y="5313332"/>
                  <a:pt x="770916" y="5290804"/>
                  <a:pt x="777071" y="5272373"/>
                </a:cubicBezTo>
                <a:cubicBezTo>
                  <a:pt x="775020" y="5243701"/>
                  <a:pt x="746296" y="5227318"/>
                  <a:pt x="723728" y="5217078"/>
                </a:cubicBezTo>
                <a:cubicBezTo>
                  <a:pt x="709367" y="5210934"/>
                  <a:pt x="686799" y="5212982"/>
                  <a:pt x="676540" y="5225270"/>
                </a:cubicBezTo>
                <a:cubicBezTo>
                  <a:pt x="670386" y="5237557"/>
                  <a:pt x="670386" y="5253941"/>
                  <a:pt x="672437" y="5268277"/>
                </a:cubicBezTo>
                <a:cubicBezTo>
                  <a:pt x="680644" y="5288756"/>
                  <a:pt x="713470" y="5290804"/>
                  <a:pt x="707315" y="5319475"/>
                </a:cubicBezTo>
                <a:cubicBezTo>
                  <a:pt x="701160" y="5331763"/>
                  <a:pt x="695005" y="5342003"/>
                  <a:pt x="682695" y="5348147"/>
                </a:cubicBezTo>
                <a:cubicBezTo>
                  <a:pt x="670386" y="5356339"/>
                  <a:pt x="653973" y="5348147"/>
                  <a:pt x="641663" y="5344051"/>
                </a:cubicBezTo>
                <a:cubicBezTo>
                  <a:pt x="619094" y="5327668"/>
                  <a:pt x="606785" y="5305140"/>
                  <a:pt x="598578" y="5280565"/>
                </a:cubicBezTo>
                <a:cubicBezTo>
                  <a:pt x="600630" y="5247797"/>
                  <a:pt x="598578" y="5217078"/>
                  <a:pt x="621146" y="5190455"/>
                </a:cubicBezTo>
                <a:cubicBezTo>
                  <a:pt x="631405" y="5172023"/>
                  <a:pt x="651921" y="5159735"/>
                  <a:pt x="670386" y="5151544"/>
                </a:cubicBezTo>
                <a:cubicBezTo>
                  <a:pt x="670386" y="5133112"/>
                  <a:pt x="684747" y="5118776"/>
                  <a:pt x="690902" y="5102393"/>
                </a:cubicBezTo>
                <a:cubicBezTo>
                  <a:pt x="715522" y="5067577"/>
                  <a:pt x="762709" y="5063481"/>
                  <a:pt x="803742" y="5067577"/>
                </a:cubicBezTo>
                <a:close/>
                <a:moveTo>
                  <a:pt x="1211781" y="5015941"/>
                </a:moveTo>
                <a:cubicBezTo>
                  <a:pt x="1183130" y="5024133"/>
                  <a:pt x="1154480" y="5036423"/>
                  <a:pt x="1138108" y="5063049"/>
                </a:cubicBezTo>
                <a:cubicBezTo>
                  <a:pt x="1136061" y="5067145"/>
                  <a:pt x="1131968" y="5063049"/>
                  <a:pt x="1129922" y="5063049"/>
                </a:cubicBezTo>
                <a:cubicBezTo>
                  <a:pt x="1107410" y="5044615"/>
                  <a:pt x="1078760" y="5061001"/>
                  <a:pt x="1052156" y="5063049"/>
                </a:cubicBezTo>
                <a:cubicBezTo>
                  <a:pt x="1029645" y="5081483"/>
                  <a:pt x="1000994" y="5108109"/>
                  <a:pt x="1003040" y="5140880"/>
                </a:cubicBezTo>
                <a:cubicBezTo>
                  <a:pt x="998947" y="5167507"/>
                  <a:pt x="1015319" y="5192085"/>
                  <a:pt x="1021459" y="5218711"/>
                </a:cubicBezTo>
                <a:cubicBezTo>
                  <a:pt x="1027598" y="5251482"/>
                  <a:pt x="1039877" y="5290398"/>
                  <a:pt x="1025552" y="5323169"/>
                </a:cubicBezTo>
                <a:cubicBezTo>
                  <a:pt x="1011226" y="5353892"/>
                  <a:pt x="986668" y="5380518"/>
                  <a:pt x="955971" y="5394856"/>
                </a:cubicBezTo>
                <a:cubicBezTo>
                  <a:pt x="953925" y="5403049"/>
                  <a:pt x="953925" y="5413289"/>
                  <a:pt x="960064" y="5421482"/>
                </a:cubicBezTo>
                <a:cubicBezTo>
                  <a:pt x="947785" y="5468590"/>
                  <a:pt x="958018" y="5523892"/>
                  <a:pt x="998947" y="5556663"/>
                </a:cubicBezTo>
                <a:cubicBezTo>
                  <a:pt x="1021970" y="5565880"/>
                  <a:pt x="1049598" y="5575096"/>
                  <a:pt x="1076650" y="5574808"/>
                </a:cubicBezTo>
                <a:cubicBezTo>
                  <a:pt x="1085667" y="5574712"/>
                  <a:pt x="1094620" y="5573560"/>
                  <a:pt x="1103317" y="5571000"/>
                </a:cubicBezTo>
                <a:cubicBezTo>
                  <a:pt x="1121736" y="5571000"/>
                  <a:pt x="1136061" y="5562807"/>
                  <a:pt x="1150387" y="5550518"/>
                </a:cubicBezTo>
                <a:cubicBezTo>
                  <a:pt x="1154480" y="5540277"/>
                  <a:pt x="1154480" y="5527988"/>
                  <a:pt x="1148340" y="5515699"/>
                </a:cubicBezTo>
                <a:cubicBezTo>
                  <a:pt x="1142201" y="5507506"/>
                  <a:pt x="1131968" y="5507506"/>
                  <a:pt x="1123782" y="5511603"/>
                </a:cubicBezTo>
                <a:cubicBezTo>
                  <a:pt x="1111503" y="5515699"/>
                  <a:pt x="1113550" y="5534132"/>
                  <a:pt x="1099224" y="5536181"/>
                </a:cubicBezTo>
                <a:cubicBezTo>
                  <a:pt x="1078760" y="5542325"/>
                  <a:pt x="1054202" y="5536181"/>
                  <a:pt x="1037830" y="5521843"/>
                </a:cubicBezTo>
                <a:cubicBezTo>
                  <a:pt x="1029645" y="5509554"/>
                  <a:pt x="1023505" y="5497265"/>
                  <a:pt x="1025552" y="5482928"/>
                </a:cubicBezTo>
                <a:cubicBezTo>
                  <a:pt x="1033737" y="5468590"/>
                  <a:pt x="1033737" y="5450157"/>
                  <a:pt x="1048063" y="5441964"/>
                </a:cubicBezTo>
                <a:cubicBezTo>
                  <a:pt x="1052156" y="5435820"/>
                  <a:pt x="1046016" y="5429675"/>
                  <a:pt x="1046016" y="5425578"/>
                </a:cubicBezTo>
                <a:cubicBezTo>
                  <a:pt x="1037830" y="5403049"/>
                  <a:pt x="1052156" y="5382567"/>
                  <a:pt x="1066481" y="5364133"/>
                </a:cubicBezTo>
                <a:cubicBezTo>
                  <a:pt x="1076713" y="5351843"/>
                  <a:pt x="1095132" y="5347747"/>
                  <a:pt x="1107410" y="5337507"/>
                </a:cubicBezTo>
                <a:cubicBezTo>
                  <a:pt x="1076713" y="5314976"/>
                  <a:pt x="1048063" y="5284254"/>
                  <a:pt x="1039877" y="5245338"/>
                </a:cubicBezTo>
                <a:cubicBezTo>
                  <a:pt x="1041923" y="5208471"/>
                  <a:pt x="1037830" y="5179796"/>
                  <a:pt x="1060342" y="5149073"/>
                </a:cubicBezTo>
                <a:cubicBezTo>
                  <a:pt x="1091039" y="5099916"/>
                  <a:pt x="1148340" y="5079434"/>
                  <a:pt x="1201549" y="5077386"/>
                </a:cubicBezTo>
                <a:cubicBezTo>
                  <a:pt x="1238386" y="5085579"/>
                  <a:pt x="1275222" y="5097868"/>
                  <a:pt x="1299780" y="5128591"/>
                </a:cubicBezTo>
                <a:cubicBezTo>
                  <a:pt x="1322291" y="5157266"/>
                  <a:pt x="1322291" y="5200278"/>
                  <a:pt x="1301826" y="5231001"/>
                </a:cubicBezTo>
                <a:cubicBezTo>
                  <a:pt x="1283408" y="5251482"/>
                  <a:pt x="1252710" y="5265820"/>
                  <a:pt x="1224060" y="5255579"/>
                </a:cubicBezTo>
                <a:cubicBezTo>
                  <a:pt x="1205642" y="5245338"/>
                  <a:pt x="1193363" y="5228952"/>
                  <a:pt x="1191316" y="5210519"/>
                </a:cubicBezTo>
                <a:cubicBezTo>
                  <a:pt x="1191316" y="5202326"/>
                  <a:pt x="1197456" y="5194133"/>
                  <a:pt x="1193363" y="5185940"/>
                </a:cubicBezTo>
                <a:cubicBezTo>
                  <a:pt x="1181084" y="5183892"/>
                  <a:pt x="1168805" y="5192085"/>
                  <a:pt x="1160619" y="5198229"/>
                </a:cubicBezTo>
                <a:cubicBezTo>
                  <a:pt x="1148340" y="5206422"/>
                  <a:pt x="1148340" y="5222808"/>
                  <a:pt x="1148340" y="5235097"/>
                </a:cubicBezTo>
                <a:cubicBezTo>
                  <a:pt x="1158572" y="5257627"/>
                  <a:pt x="1181084" y="5267868"/>
                  <a:pt x="1203595" y="5265820"/>
                </a:cubicBezTo>
                <a:cubicBezTo>
                  <a:pt x="1209735" y="5265820"/>
                  <a:pt x="1217920" y="5261723"/>
                  <a:pt x="1224060" y="5269916"/>
                </a:cubicBezTo>
                <a:cubicBezTo>
                  <a:pt x="1230199" y="5278109"/>
                  <a:pt x="1230199" y="5288350"/>
                  <a:pt x="1240432" y="5292446"/>
                </a:cubicBezTo>
                <a:cubicBezTo>
                  <a:pt x="1252710" y="5298591"/>
                  <a:pt x="1267036" y="5296543"/>
                  <a:pt x="1281361" y="5298591"/>
                </a:cubicBezTo>
                <a:cubicBezTo>
                  <a:pt x="1299780" y="5292446"/>
                  <a:pt x="1320244" y="5286302"/>
                  <a:pt x="1332523" y="5265820"/>
                </a:cubicBezTo>
                <a:cubicBezTo>
                  <a:pt x="1348895" y="5269916"/>
                  <a:pt x="1367313" y="5276061"/>
                  <a:pt x="1383685" y="5267868"/>
                </a:cubicBezTo>
                <a:cubicBezTo>
                  <a:pt x="1418476" y="5261723"/>
                  <a:pt x="1440987" y="5224856"/>
                  <a:pt x="1453266" y="5194133"/>
                </a:cubicBezTo>
                <a:cubicBezTo>
                  <a:pt x="1451219" y="5177747"/>
                  <a:pt x="1465544" y="5161362"/>
                  <a:pt x="1451219" y="5144976"/>
                </a:cubicBezTo>
                <a:cubicBezTo>
                  <a:pt x="1418476" y="5153169"/>
                  <a:pt x="1383685" y="5151121"/>
                  <a:pt x="1357081" y="5128591"/>
                </a:cubicBezTo>
                <a:cubicBezTo>
                  <a:pt x="1316151" y="5097868"/>
                  <a:pt x="1299780" y="5042567"/>
                  <a:pt x="1252710" y="5024133"/>
                </a:cubicBezTo>
                <a:cubicBezTo>
                  <a:pt x="1238386" y="5017989"/>
                  <a:pt x="1226106" y="5015941"/>
                  <a:pt x="1211781" y="5015941"/>
                </a:cubicBezTo>
                <a:close/>
                <a:moveTo>
                  <a:pt x="332326" y="4920830"/>
                </a:moveTo>
                <a:cubicBezTo>
                  <a:pt x="311576" y="4920061"/>
                  <a:pt x="291595" y="4923647"/>
                  <a:pt x="275200" y="4935943"/>
                </a:cubicBezTo>
                <a:cubicBezTo>
                  <a:pt x="230114" y="4972832"/>
                  <a:pt x="217818" y="5034312"/>
                  <a:pt x="164534" y="5063003"/>
                </a:cubicBezTo>
                <a:cubicBezTo>
                  <a:pt x="141992" y="5073250"/>
                  <a:pt x="115350" y="5073250"/>
                  <a:pt x="96906" y="5056855"/>
                </a:cubicBezTo>
                <a:cubicBezTo>
                  <a:pt x="90758" y="5052756"/>
                  <a:pt x="88708" y="5044559"/>
                  <a:pt x="80511" y="5046608"/>
                </a:cubicBezTo>
                <a:cubicBezTo>
                  <a:pt x="27227" y="5116286"/>
                  <a:pt x="49770" y="5224901"/>
                  <a:pt x="90758" y="5296628"/>
                </a:cubicBezTo>
                <a:cubicBezTo>
                  <a:pt x="117399" y="5317122"/>
                  <a:pt x="141992" y="5339664"/>
                  <a:pt x="174782" y="5345813"/>
                </a:cubicBezTo>
                <a:cubicBezTo>
                  <a:pt x="203472" y="5354010"/>
                  <a:pt x="240361" y="5351961"/>
                  <a:pt x="267003" y="5341714"/>
                </a:cubicBezTo>
                <a:cubicBezTo>
                  <a:pt x="279299" y="5341714"/>
                  <a:pt x="283398" y="5354010"/>
                  <a:pt x="293644" y="5358108"/>
                </a:cubicBezTo>
                <a:cubicBezTo>
                  <a:pt x="316188" y="5364257"/>
                  <a:pt x="340780" y="5368355"/>
                  <a:pt x="365372" y="5364257"/>
                </a:cubicBezTo>
                <a:cubicBezTo>
                  <a:pt x="387915" y="5354010"/>
                  <a:pt x="412507" y="5339664"/>
                  <a:pt x="426853" y="5317122"/>
                </a:cubicBezTo>
                <a:cubicBezTo>
                  <a:pt x="478087" y="5296628"/>
                  <a:pt x="512926" y="5243345"/>
                  <a:pt x="514975" y="5185964"/>
                </a:cubicBezTo>
                <a:cubicBezTo>
                  <a:pt x="510877" y="5167519"/>
                  <a:pt x="514975" y="5151125"/>
                  <a:pt x="504729" y="5134730"/>
                </a:cubicBezTo>
                <a:cubicBezTo>
                  <a:pt x="490383" y="5126532"/>
                  <a:pt x="486284" y="5110138"/>
                  <a:pt x="469890" y="5101941"/>
                </a:cubicBezTo>
                <a:cubicBezTo>
                  <a:pt x="447347" y="5091694"/>
                  <a:pt x="420705" y="5085546"/>
                  <a:pt x="392014" y="5089645"/>
                </a:cubicBezTo>
                <a:cubicBezTo>
                  <a:pt x="365372" y="5108089"/>
                  <a:pt x="338730" y="5079398"/>
                  <a:pt x="307990" y="5093743"/>
                </a:cubicBezTo>
                <a:cubicBezTo>
                  <a:pt x="297743" y="5097842"/>
                  <a:pt x="285447" y="5108089"/>
                  <a:pt x="279299" y="5118335"/>
                </a:cubicBezTo>
                <a:cubicBezTo>
                  <a:pt x="275200" y="5140878"/>
                  <a:pt x="264954" y="5167519"/>
                  <a:pt x="281348" y="5188013"/>
                </a:cubicBezTo>
                <a:cubicBezTo>
                  <a:pt x="291595" y="5202358"/>
                  <a:pt x="305940" y="5210556"/>
                  <a:pt x="322335" y="5212605"/>
                </a:cubicBezTo>
                <a:cubicBezTo>
                  <a:pt x="340780" y="5212605"/>
                  <a:pt x="355126" y="5202358"/>
                  <a:pt x="363323" y="5185964"/>
                </a:cubicBezTo>
                <a:cubicBezTo>
                  <a:pt x="375619" y="5177767"/>
                  <a:pt x="355126" y="5155224"/>
                  <a:pt x="379718" y="5157273"/>
                </a:cubicBezTo>
                <a:cubicBezTo>
                  <a:pt x="383816" y="5149075"/>
                  <a:pt x="396112" y="5151125"/>
                  <a:pt x="406360" y="5153174"/>
                </a:cubicBezTo>
                <a:cubicBezTo>
                  <a:pt x="430952" y="5159322"/>
                  <a:pt x="433001" y="5185964"/>
                  <a:pt x="435050" y="5206457"/>
                </a:cubicBezTo>
                <a:cubicBezTo>
                  <a:pt x="435050" y="5239247"/>
                  <a:pt x="410458" y="5265888"/>
                  <a:pt x="385866" y="5288431"/>
                </a:cubicBezTo>
                <a:cubicBezTo>
                  <a:pt x="363323" y="5306875"/>
                  <a:pt x="330533" y="5315072"/>
                  <a:pt x="301842" y="5306875"/>
                </a:cubicBezTo>
                <a:cubicBezTo>
                  <a:pt x="283398" y="5304825"/>
                  <a:pt x="271101" y="5280234"/>
                  <a:pt x="250608" y="5286381"/>
                </a:cubicBezTo>
                <a:cubicBezTo>
                  <a:pt x="205522" y="5298678"/>
                  <a:pt x="162486" y="5276135"/>
                  <a:pt x="133794" y="5243345"/>
                </a:cubicBezTo>
                <a:cubicBezTo>
                  <a:pt x="133794" y="5237197"/>
                  <a:pt x="129695" y="5237197"/>
                  <a:pt x="125597" y="5235148"/>
                </a:cubicBezTo>
                <a:cubicBezTo>
                  <a:pt x="105103" y="5206457"/>
                  <a:pt x="109202" y="5169569"/>
                  <a:pt x="98955" y="5136779"/>
                </a:cubicBezTo>
                <a:cubicBezTo>
                  <a:pt x="98955" y="5132681"/>
                  <a:pt x="101004" y="5130631"/>
                  <a:pt x="105103" y="5128582"/>
                </a:cubicBezTo>
                <a:cubicBezTo>
                  <a:pt x="119449" y="5130631"/>
                  <a:pt x="135844" y="5136779"/>
                  <a:pt x="152238" y="5132681"/>
                </a:cubicBezTo>
                <a:cubicBezTo>
                  <a:pt x="195275" y="5116286"/>
                  <a:pt x="228065" y="5083496"/>
                  <a:pt x="254706" y="5044559"/>
                </a:cubicBezTo>
                <a:cubicBezTo>
                  <a:pt x="287496" y="5009720"/>
                  <a:pt x="328484" y="4983079"/>
                  <a:pt x="375619" y="4993325"/>
                </a:cubicBezTo>
                <a:cubicBezTo>
                  <a:pt x="400211" y="4999473"/>
                  <a:pt x="422754" y="5009720"/>
                  <a:pt x="437100" y="5030214"/>
                </a:cubicBezTo>
                <a:cubicBezTo>
                  <a:pt x="484235" y="5034312"/>
                  <a:pt x="527272" y="5052756"/>
                  <a:pt x="551864" y="5093743"/>
                </a:cubicBezTo>
                <a:cubicBezTo>
                  <a:pt x="572358" y="5134730"/>
                  <a:pt x="578506" y="5181865"/>
                  <a:pt x="566209" y="5226951"/>
                </a:cubicBezTo>
                <a:cubicBezTo>
                  <a:pt x="553913" y="5263839"/>
                  <a:pt x="555963" y="5300727"/>
                  <a:pt x="564160" y="5339664"/>
                </a:cubicBezTo>
                <a:cubicBezTo>
                  <a:pt x="572358" y="5366306"/>
                  <a:pt x="592851" y="5386800"/>
                  <a:pt x="615395" y="5401145"/>
                </a:cubicBezTo>
                <a:cubicBezTo>
                  <a:pt x="617443" y="5413441"/>
                  <a:pt x="623592" y="5425737"/>
                  <a:pt x="623592" y="5440083"/>
                </a:cubicBezTo>
                <a:cubicBezTo>
                  <a:pt x="629740" y="5470823"/>
                  <a:pt x="619493" y="5501563"/>
                  <a:pt x="613345" y="5532303"/>
                </a:cubicBezTo>
                <a:cubicBezTo>
                  <a:pt x="599000" y="5563043"/>
                  <a:pt x="570308" y="5593783"/>
                  <a:pt x="537519" y="5599931"/>
                </a:cubicBezTo>
                <a:cubicBezTo>
                  <a:pt x="498581" y="5612227"/>
                  <a:pt x="453495" y="5608129"/>
                  <a:pt x="422754" y="5581487"/>
                </a:cubicBezTo>
                <a:cubicBezTo>
                  <a:pt x="402261" y="5563043"/>
                  <a:pt x="394063" y="5534352"/>
                  <a:pt x="404310" y="5505661"/>
                </a:cubicBezTo>
                <a:cubicBezTo>
                  <a:pt x="410458" y="5491316"/>
                  <a:pt x="422754" y="5476970"/>
                  <a:pt x="437100" y="5470823"/>
                </a:cubicBezTo>
                <a:cubicBezTo>
                  <a:pt x="459643" y="5466724"/>
                  <a:pt x="484235" y="5479020"/>
                  <a:pt x="496532" y="5501563"/>
                </a:cubicBezTo>
                <a:cubicBezTo>
                  <a:pt x="500630" y="5509760"/>
                  <a:pt x="490383" y="5530253"/>
                  <a:pt x="508828" y="5526155"/>
                </a:cubicBezTo>
                <a:cubicBezTo>
                  <a:pt x="519074" y="5524106"/>
                  <a:pt x="529321" y="5515908"/>
                  <a:pt x="537519" y="5507711"/>
                </a:cubicBezTo>
                <a:cubicBezTo>
                  <a:pt x="543667" y="5493366"/>
                  <a:pt x="547765" y="5474921"/>
                  <a:pt x="539568" y="5458527"/>
                </a:cubicBezTo>
                <a:cubicBezTo>
                  <a:pt x="533420" y="5442131"/>
                  <a:pt x="510877" y="5448280"/>
                  <a:pt x="506778" y="5431885"/>
                </a:cubicBezTo>
                <a:cubicBezTo>
                  <a:pt x="504729" y="5409342"/>
                  <a:pt x="504729" y="5388848"/>
                  <a:pt x="484235" y="5378602"/>
                </a:cubicBezTo>
                <a:cubicBezTo>
                  <a:pt x="473988" y="5370404"/>
                  <a:pt x="461692" y="5368355"/>
                  <a:pt x="447347" y="5370404"/>
                </a:cubicBezTo>
                <a:cubicBezTo>
                  <a:pt x="437100" y="5372454"/>
                  <a:pt x="426853" y="5382701"/>
                  <a:pt x="422754" y="5392947"/>
                </a:cubicBezTo>
                <a:cubicBezTo>
                  <a:pt x="416606" y="5403194"/>
                  <a:pt x="433001" y="5409342"/>
                  <a:pt x="439149" y="5411391"/>
                </a:cubicBezTo>
                <a:cubicBezTo>
                  <a:pt x="445297" y="5411391"/>
                  <a:pt x="453495" y="5415490"/>
                  <a:pt x="455544" y="5421638"/>
                </a:cubicBezTo>
                <a:cubicBezTo>
                  <a:pt x="457594" y="5431885"/>
                  <a:pt x="447347" y="5440083"/>
                  <a:pt x="441199" y="5442131"/>
                </a:cubicBezTo>
                <a:cubicBezTo>
                  <a:pt x="422754" y="5446230"/>
                  <a:pt x="412507" y="5425737"/>
                  <a:pt x="398162" y="5419589"/>
                </a:cubicBezTo>
                <a:cubicBezTo>
                  <a:pt x="377668" y="5419589"/>
                  <a:pt x="363323" y="5429836"/>
                  <a:pt x="353076" y="5446230"/>
                </a:cubicBezTo>
                <a:cubicBezTo>
                  <a:pt x="332582" y="5470823"/>
                  <a:pt x="348977" y="5524106"/>
                  <a:pt x="301842" y="5524106"/>
                </a:cubicBezTo>
                <a:cubicBezTo>
                  <a:pt x="283398" y="5520007"/>
                  <a:pt x="262904" y="5509760"/>
                  <a:pt x="256756" y="5489267"/>
                </a:cubicBezTo>
                <a:cubicBezTo>
                  <a:pt x="250608" y="5474921"/>
                  <a:pt x="260855" y="5460576"/>
                  <a:pt x="258805" y="5448280"/>
                </a:cubicBezTo>
                <a:cubicBezTo>
                  <a:pt x="248559" y="5442131"/>
                  <a:pt x="236262" y="5440083"/>
                  <a:pt x="223966" y="5446230"/>
                </a:cubicBezTo>
                <a:cubicBezTo>
                  <a:pt x="207571" y="5456477"/>
                  <a:pt x="193226" y="5472872"/>
                  <a:pt x="193226" y="5491316"/>
                </a:cubicBezTo>
                <a:cubicBezTo>
                  <a:pt x="189127" y="5511809"/>
                  <a:pt x="191176" y="5536401"/>
                  <a:pt x="207571" y="5548697"/>
                </a:cubicBezTo>
                <a:cubicBezTo>
                  <a:pt x="211670" y="5552796"/>
                  <a:pt x="219867" y="5552796"/>
                  <a:pt x="219867" y="5558944"/>
                </a:cubicBezTo>
                <a:cubicBezTo>
                  <a:pt x="207571" y="5581487"/>
                  <a:pt x="213720" y="5610178"/>
                  <a:pt x="228065" y="5630672"/>
                </a:cubicBezTo>
                <a:cubicBezTo>
                  <a:pt x="238312" y="5640918"/>
                  <a:pt x="250608" y="5651165"/>
                  <a:pt x="267003" y="5649116"/>
                </a:cubicBezTo>
                <a:cubicBezTo>
                  <a:pt x="279299" y="5645017"/>
                  <a:pt x="295694" y="5642967"/>
                  <a:pt x="301842" y="5632720"/>
                </a:cubicBezTo>
                <a:cubicBezTo>
                  <a:pt x="310039" y="5622474"/>
                  <a:pt x="310039" y="5610178"/>
                  <a:pt x="310039" y="5599931"/>
                </a:cubicBezTo>
                <a:cubicBezTo>
                  <a:pt x="305940" y="5591734"/>
                  <a:pt x="301842" y="5575339"/>
                  <a:pt x="289546" y="5577389"/>
                </a:cubicBezTo>
                <a:cubicBezTo>
                  <a:pt x="287496" y="5583536"/>
                  <a:pt x="281348" y="5591734"/>
                  <a:pt x="275200" y="5595833"/>
                </a:cubicBezTo>
                <a:cubicBezTo>
                  <a:pt x="267003" y="5595833"/>
                  <a:pt x="260855" y="5587635"/>
                  <a:pt x="256756" y="5583536"/>
                </a:cubicBezTo>
                <a:cubicBezTo>
                  <a:pt x="250608" y="5575339"/>
                  <a:pt x="262904" y="5565092"/>
                  <a:pt x="269052" y="5558944"/>
                </a:cubicBezTo>
                <a:cubicBezTo>
                  <a:pt x="277250" y="5550747"/>
                  <a:pt x="289546" y="5556895"/>
                  <a:pt x="299793" y="5558944"/>
                </a:cubicBezTo>
                <a:cubicBezTo>
                  <a:pt x="318237" y="5567142"/>
                  <a:pt x="328484" y="5585586"/>
                  <a:pt x="328484" y="5606079"/>
                </a:cubicBezTo>
                <a:cubicBezTo>
                  <a:pt x="328484" y="5614277"/>
                  <a:pt x="322335" y="5624523"/>
                  <a:pt x="326434" y="5632720"/>
                </a:cubicBezTo>
                <a:cubicBezTo>
                  <a:pt x="332582" y="5645017"/>
                  <a:pt x="346928" y="5651165"/>
                  <a:pt x="359224" y="5653214"/>
                </a:cubicBezTo>
                <a:cubicBezTo>
                  <a:pt x="379718" y="5651165"/>
                  <a:pt x="406360" y="5634770"/>
                  <a:pt x="424804" y="5655263"/>
                </a:cubicBezTo>
                <a:cubicBezTo>
                  <a:pt x="435050" y="5665510"/>
                  <a:pt x="445297" y="5679856"/>
                  <a:pt x="443248" y="5694201"/>
                </a:cubicBezTo>
                <a:cubicBezTo>
                  <a:pt x="443248" y="5702399"/>
                  <a:pt x="439149" y="5712645"/>
                  <a:pt x="430952" y="5718793"/>
                </a:cubicBezTo>
                <a:cubicBezTo>
                  <a:pt x="422754" y="5720842"/>
                  <a:pt x="414557" y="5716744"/>
                  <a:pt x="412507" y="5712645"/>
                </a:cubicBezTo>
                <a:cubicBezTo>
                  <a:pt x="410458" y="5710596"/>
                  <a:pt x="406360" y="5704448"/>
                  <a:pt x="408409" y="5702399"/>
                </a:cubicBezTo>
                <a:cubicBezTo>
                  <a:pt x="412507" y="5692152"/>
                  <a:pt x="424804" y="5700349"/>
                  <a:pt x="424804" y="5690102"/>
                </a:cubicBezTo>
                <a:cubicBezTo>
                  <a:pt x="424804" y="5675757"/>
                  <a:pt x="414557" y="5667560"/>
                  <a:pt x="402261" y="5663461"/>
                </a:cubicBezTo>
                <a:cubicBezTo>
                  <a:pt x="385866" y="5665510"/>
                  <a:pt x="369471" y="5663461"/>
                  <a:pt x="365372" y="5681905"/>
                </a:cubicBezTo>
                <a:cubicBezTo>
                  <a:pt x="351027" y="5700349"/>
                  <a:pt x="353076" y="5722892"/>
                  <a:pt x="361273" y="5743385"/>
                </a:cubicBezTo>
                <a:cubicBezTo>
                  <a:pt x="363323" y="5753632"/>
                  <a:pt x="373569" y="5761829"/>
                  <a:pt x="383816" y="5765928"/>
                </a:cubicBezTo>
                <a:cubicBezTo>
                  <a:pt x="400211" y="5772076"/>
                  <a:pt x="418656" y="5751583"/>
                  <a:pt x="424804" y="5774125"/>
                </a:cubicBezTo>
                <a:cubicBezTo>
                  <a:pt x="430952" y="5794619"/>
                  <a:pt x="453495" y="5800767"/>
                  <a:pt x="471939" y="5804866"/>
                </a:cubicBezTo>
                <a:cubicBezTo>
                  <a:pt x="494482" y="5813063"/>
                  <a:pt x="510877" y="5798718"/>
                  <a:pt x="531370" y="5790520"/>
                </a:cubicBezTo>
                <a:cubicBezTo>
                  <a:pt x="539568" y="5776175"/>
                  <a:pt x="539568" y="5761829"/>
                  <a:pt x="537519" y="5745435"/>
                </a:cubicBezTo>
                <a:cubicBezTo>
                  <a:pt x="527272" y="5724941"/>
                  <a:pt x="500630" y="5745435"/>
                  <a:pt x="488334" y="5724941"/>
                </a:cubicBezTo>
                <a:cubicBezTo>
                  <a:pt x="473988" y="5710596"/>
                  <a:pt x="488334" y="5696250"/>
                  <a:pt x="492433" y="5681905"/>
                </a:cubicBezTo>
                <a:cubicBezTo>
                  <a:pt x="525222" y="5649116"/>
                  <a:pt x="570308" y="5686003"/>
                  <a:pt x="607197" y="5661412"/>
                </a:cubicBezTo>
                <a:cubicBezTo>
                  <a:pt x="617443" y="5651165"/>
                  <a:pt x="621542" y="5632720"/>
                  <a:pt x="621542" y="5616326"/>
                </a:cubicBezTo>
                <a:cubicBezTo>
                  <a:pt x="631789" y="5599931"/>
                  <a:pt x="642036" y="5587635"/>
                  <a:pt x="660480" y="5579438"/>
                </a:cubicBezTo>
                <a:cubicBezTo>
                  <a:pt x="676875" y="5569191"/>
                  <a:pt x="701468" y="5577389"/>
                  <a:pt x="715813" y="5587635"/>
                </a:cubicBezTo>
                <a:cubicBezTo>
                  <a:pt x="728109" y="5599931"/>
                  <a:pt x="740405" y="5616326"/>
                  <a:pt x="732208" y="5634770"/>
                </a:cubicBezTo>
                <a:cubicBezTo>
                  <a:pt x="730159" y="5642967"/>
                  <a:pt x="724010" y="5649116"/>
                  <a:pt x="715813" y="5651165"/>
                </a:cubicBezTo>
                <a:cubicBezTo>
                  <a:pt x="707615" y="5653214"/>
                  <a:pt x="701468" y="5651165"/>
                  <a:pt x="695319" y="5642967"/>
                </a:cubicBezTo>
                <a:cubicBezTo>
                  <a:pt x="693270" y="5640918"/>
                  <a:pt x="693270" y="5638869"/>
                  <a:pt x="695319" y="5636819"/>
                </a:cubicBezTo>
                <a:cubicBezTo>
                  <a:pt x="703517" y="5632720"/>
                  <a:pt x="717863" y="5636819"/>
                  <a:pt x="715813" y="5622474"/>
                </a:cubicBezTo>
                <a:cubicBezTo>
                  <a:pt x="713764" y="5612227"/>
                  <a:pt x="707615" y="5599931"/>
                  <a:pt x="697369" y="5597882"/>
                </a:cubicBezTo>
                <a:cubicBezTo>
                  <a:pt x="689171" y="5589684"/>
                  <a:pt x="676875" y="5591734"/>
                  <a:pt x="666629" y="5593783"/>
                </a:cubicBezTo>
                <a:cubicBezTo>
                  <a:pt x="650234" y="5597882"/>
                  <a:pt x="642036" y="5614277"/>
                  <a:pt x="635888" y="5630672"/>
                </a:cubicBezTo>
                <a:cubicBezTo>
                  <a:pt x="629740" y="5651165"/>
                  <a:pt x="642036" y="5671658"/>
                  <a:pt x="646135" y="5692152"/>
                </a:cubicBezTo>
                <a:cubicBezTo>
                  <a:pt x="654332" y="5690102"/>
                  <a:pt x="660480" y="5696250"/>
                  <a:pt x="664579" y="5702399"/>
                </a:cubicBezTo>
                <a:cubicBezTo>
                  <a:pt x="676875" y="5704448"/>
                  <a:pt x="687122" y="5712645"/>
                  <a:pt x="697369" y="5720842"/>
                </a:cubicBezTo>
                <a:cubicBezTo>
                  <a:pt x="707615" y="5737237"/>
                  <a:pt x="711714" y="5757730"/>
                  <a:pt x="705566" y="5778224"/>
                </a:cubicBezTo>
                <a:cubicBezTo>
                  <a:pt x="697369" y="5786422"/>
                  <a:pt x="691221" y="5798718"/>
                  <a:pt x="676875" y="5796668"/>
                </a:cubicBezTo>
                <a:cubicBezTo>
                  <a:pt x="672776" y="5794619"/>
                  <a:pt x="666629" y="5792569"/>
                  <a:pt x="666629" y="5788471"/>
                </a:cubicBezTo>
                <a:cubicBezTo>
                  <a:pt x="666629" y="5780273"/>
                  <a:pt x="664579" y="5770027"/>
                  <a:pt x="674826" y="5770027"/>
                </a:cubicBezTo>
                <a:cubicBezTo>
                  <a:pt x="678925" y="5770027"/>
                  <a:pt x="683023" y="5776175"/>
                  <a:pt x="687122" y="5770027"/>
                </a:cubicBezTo>
                <a:cubicBezTo>
                  <a:pt x="693270" y="5757730"/>
                  <a:pt x="689171" y="5743385"/>
                  <a:pt x="683023" y="5731089"/>
                </a:cubicBezTo>
                <a:cubicBezTo>
                  <a:pt x="672776" y="5722892"/>
                  <a:pt x="660480" y="5720842"/>
                  <a:pt x="646135" y="5722892"/>
                </a:cubicBezTo>
                <a:cubicBezTo>
                  <a:pt x="635888" y="5724941"/>
                  <a:pt x="629740" y="5735188"/>
                  <a:pt x="625641" y="5745435"/>
                </a:cubicBezTo>
                <a:cubicBezTo>
                  <a:pt x="623592" y="5755682"/>
                  <a:pt x="621542" y="5770027"/>
                  <a:pt x="625641" y="5780273"/>
                </a:cubicBezTo>
                <a:cubicBezTo>
                  <a:pt x="631789" y="5790520"/>
                  <a:pt x="644085" y="5790520"/>
                  <a:pt x="646135" y="5798718"/>
                </a:cubicBezTo>
                <a:cubicBezTo>
                  <a:pt x="650234" y="5821260"/>
                  <a:pt x="629740" y="5837655"/>
                  <a:pt x="635888" y="5860198"/>
                </a:cubicBezTo>
                <a:cubicBezTo>
                  <a:pt x="637937" y="5880691"/>
                  <a:pt x="650234" y="5905284"/>
                  <a:pt x="670727" y="5911432"/>
                </a:cubicBezTo>
                <a:cubicBezTo>
                  <a:pt x="676875" y="5909382"/>
                  <a:pt x="674826" y="5901185"/>
                  <a:pt x="676875" y="5897086"/>
                </a:cubicBezTo>
                <a:cubicBezTo>
                  <a:pt x="691221" y="5866346"/>
                  <a:pt x="726060" y="5868395"/>
                  <a:pt x="746553" y="5841754"/>
                </a:cubicBezTo>
                <a:cubicBezTo>
                  <a:pt x="752702" y="5829458"/>
                  <a:pt x="756801" y="5815112"/>
                  <a:pt x="748603" y="5798718"/>
                </a:cubicBezTo>
                <a:cubicBezTo>
                  <a:pt x="754751" y="5782323"/>
                  <a:pt x="760899" y="5761829"/>
                  <a:pt x="760899" y="5743385"/>
                </a:cubicBezTo>
                <a:cubicBezTo>
                  <a:pt x="756801" y="5731089"/>
                  <a:pt x="748603" y="5714695"/>
                  <a:pt x="738356" y="5706497"/>
                </a:cubicBezTo>
                <a:cubicBezTo>
                  <a:pt x="732208" y="5698300"/>
                  <a:pt x="744504" y="5692152"/>
                  <a:pt x="748603" y="5688053"/>
                </a:cubicBezTo>
                <a:cubicBezTo>
                  <a:pt x="756801" y="5675757"/>
                  <a:pt x="767047" y="5653214"/>
                  <a:pt x="787541" y="5655263"/>
                </a:cubicBezTo>
                <a:cubicBezTo>
                  <a:pt x="805985" y="5669609"/>
                  <a:pt x="816232" y="5686003"/>
                  <a:pt x="830577" y="5702399"/>
                </a:cubicBezTo>
                <a:cubicBezTo>
                  <a:pt x="818281" y="5722892"/>
                  <a:pt x="808035" y="5743385"/>
                  <a:pt x="814182" y="5767978"/>
                </a:cubicBezTo>
                <a:cubicBezTo>
                  <a:pt x="814182" y="5767978"/>
                  <a:pt x="814182" y="5767978"/>
                  <a:pt x="826479" y="5780273"/>
                </a:cubicBezTo>
                <a:cubicBezTo>
                  <a:pt x="828528" y="5794619"/>
                  <a:pt x="818281" y="5798718"/>
                  <a:pt x="818281" y="5808964"/>
                </a:cubicBezTo>
                <a:cubicBezTo>
                  <a:pt x="820331" y="5833556"/>
                  <a:pt x="822380" y="5862247"/>
                  <a:pt x="849021" y="5872494"/>
                </a:cubicBezTo>
                <a:cubicBezTo>
                  <a:pt x="863367" y="5876593"/>
                  <a:pt x="877713" y="5892988"/>
                  <a:pt x="881811" y="5907333"/>
                </a:cubicBezTo>
                <a:cubicBezTo>
                  <a:pt x="900255" y="5899135"/>
                  <a:pt x="900255" y="5878642"/>
                  <a:pt x="910503" y="5866346"/>
                </a:cubicBezTo>
                <a:cubicBezTo>
                  <a:pt x="910503" y="5849951"/>
                  <a:pt x="910503" y="5829458"/>
                  <a:pt x="902305" y="5815112"/>
                </a:cubicBezTo>
                <a:cubicBezTo>
                  <a:pt x="904354" y="5806915"/>
                  <a:pt x="914601" y="5811013"/>
                  <a:pt x="918700" y="5806915"/>
                </a:cubicBezTo>
                <a:cubicBezTo>
                  <a:pt x="937144" y="5796668"/>
                  <a:pt x="935095" y="5776175"/>
                  <a:pt x="937144" y="5757730"/>
                </a:cubicBezTo>
                <a:cubicBezTo>
                  <a:pt x="935095" y="5745435"/>
                  <a:pt x="926897" y="5735188"/>
                  <a:pt x="920749" y="5726990"/>
                </a:cubicBezTo>
                <a:cubicBezTo>
                  <a:pt x="906404" y="5720842"/>
                  <a:pt x="890009" y="5724941"/>
                  <a:pt x="877713" y="5733139"/>
                </a:cubicBezTo>
                <a:cubicBezTo>
                  <a:pt x="875663" y="5737237"/>
                  <a:pt x="873614" y="5741336"/>
                  <a:pt x="875663" y="5747484"/>
                </a:cubicBezTo>
                <a:cubicBezTo>
                  <a:pt x="881811" y="5751583"/>
                  <a:pt x="892058" y="5753632"/>
                  <a:pt x="894108" y="5763879"/>
                </a:cubicBezTo>
                <a:cubicBezTo>
                  <a:pt x="896157" y="5770027"/>
                  <a:pt x="890009" y="5776175"/>
                  <a:pt x="881811" y="5778224"/>
                </a:cubicBezTo>
                <a:cubicBezTo>
                  <a:pt x="873614" y="5778224"/>
                  <a:pt x="867466" y="5774125"/>
                  <a:pt x="863367" y="5765928"/>
                </a:cubicBezTo>
                <a:cubicBezTo>
                  <a:pt x="857219" y="5757730"/>
                  <a:pt x="857219" y="5745435"/>
                  <a:pt x="859269" y="5733139"/>
                </a:cubicBezTo>
                <a:cubicBezTo>
                  <a:pt x="865416" y="5712645"/>
                  <a:pt x="887959" y="5710596"/>
                  <a:pt x="906404" y="5706497"/>
                </a:cubicBezTo>
                <a:cubicBezTo>
                  <a:pt x="916650" y="5690102"/>
                  <a:pt x="935095" y="5671658"/>
                  <a:pt x="939193" y="5651165"/>
                </a:cubicBezTo>
                <a:cubicBezTo>
                  <a:pt x="941243" y="5630672"/>
                  <a:pt x="933045" y="5610178"/>
                  <a:pt x="912552" y="5601980"/>
                </a:cubicBezTo>
                <a:cubicBezTo>
                  <a:pt x="900255" y="5597882"/>
                  <a:pt x="883861" y="5595833"/>
                  <a:pt x="871565" y="5606079"/>
                </a:cubicBezTo>
                <a:cubicBezTo>
                  <a:pt x="867466" y="5612227"/>
                  <a:pt x="869515" y="5620424"/>
                  <a:pt x="873614" y="5624523"/>
                </a:cubicBezTo>
                <a:cubicBezTo>
                  <a:pt x="877713" y="5628622"/>
                  <a:pt x="883861" y="5632720"/>
                  <a:pt x="883861" y="5638869"/>
                </a:cubicBezTo>
                <a:cubicBezTo>
                  <a:pt x="881811" y="5642967"/>
                  <a:pt x="879762" y="5649116"/>
                  <a:pt x="873614" y="5651165"/>
                </a:cubicBezTo>
                <a:cubicBezTo>
                  <a:pt x="863367" y="5651165"/>
                  <a:pt x="857219" y="5642967"/>
                  <a:pt x="851071" y="5634770"/>
                </a:cubicBezTo>
                <a:cubicBezTo>
                  <a:pt x="842874" y="5624523"/>
                  <a:pt x="849021" y="5610178"/>
                  <a:pt x="851071" y="5599931"/>
                </a:cubicBezTo>
                <a:cubicBezTo>
                  <a:pt x="861317" y="5577389"/>
                  <a:pt x="885910" y="5581487"/>
                  <a:pt x="904354" y="5577389"/>
                </a:cubicBezTo>
                <a:cubicBezTo>
                  <a:pt x="926897" y="5583536"/>
                  <a:pt x="951489" y="5604030"/>
                  <a:pt x="955588" y="5628622"/>
                </a:cubicBezTo>
                <a:cubicBezTo>
                  <a:pt x="982230" y="5649116"/>
                  <a:pt x="1012971" y="5630672"/>
                  <a:pt x="1043711" y="5634770"/>
                </a:cubicBezTo>
                <a:cubicBezTo>
                  <a:pt x="1060106" y="5642967"/>
                  <a:pt x="1084698" y="5642967"/>
                  <a:pt x="1090846" y="5665510"/>
                </a:cubicBezTo>
                <a:cubicBezTo>
                  <a:pt x="1092896" y="5677806"/>
                  <a:pt x="1092896" y="5688053"/>
                  <a:pt x="1086748" y="5700349"/>
                </a:cubicBezTo>
                <a:cubicBezTo>
                  <a:pt x="1072402" y="5720842"/>
                  <a:pt x="1045760" y="5720842"/>
                  <a:pt x="1023217" y="5720842"/>
                </a:cubicBezTo>
                <a:cubicBezTo>
                  <a:pt x="1015020" y="5735188"/>
                  <a:pt x="1017069" y="5751583"/>
                  <a:pt x="1025267" y="5765928"/>
                </a:cubicBezTo>
                <a:cubicBezTo>
                  <a:pt x="1045760" y="5780273"/>
                  <a:pt x="1070353" y="5782323"/>
                  <a:pt x="1090846" y="5774125"/>
                </a:cubicBezTo>
                <a:cubicBezTo>
                  <a:pt x="1096994" y="5765928"/>
                  <a:pt x="1107241" y="5765928"/>
                  <a:pt x="1113389" y="5761829"/>
                </a:cubicBezTo>
                <a:cubicBezTo>
                  <a:pt x="1127735" y="5774125"/>
                  <a:pt x="1148228" y="5778224"/>
                  <a:pt x="1164623" y="5774125"/>
                </a:cubicBezTo>
                <a:cubicBezTo>
                  <a:pt x="1185117" y="5770027"/>
                  <a:pt x="1197413" y="5751583"/>
                  <a:pt x="1205611" y="5733139"/>
                </a:cubicBezTo>
                <a:cubicBezTo>
                  <a:pt x="1207660" y="5722892"/>
                  <a:pt x="1211758" y="5706497"/>
                  <a:pt x="1205611" y="5696250"/>
                </a:cubicBezTo>
                <a:cubicBezTo>
                  <a:pt x="1195364" y="5686003"/>
                  <a:pt x="1181018" y="5681905"/>
                  <a:pt x="1168722" y="5688053"/>
                </a:cubicBezTo>
                <a:cubicBezTo>
                  <a:pt x="1162574" y="5690102"/>
                  <a:pt x="1156426" y="5694201"/>
                  <a:pt x="1156426" y="5700349"/>
                </a:cubicBezTo>
                <a:cubicBezTo>
                  <a:pt x="1158475" y="5706497"/>
                  <a:pt x="1162574" y="5714695"/>
                  <a:pt x="1158475" y="5722892"/>
                </a:cubicBezTo>
                <a:cubicBezTo>
                  <a:pt x="1152327" y="5733139"/>
                  <a:pt x="1142080" y="5724941"/>
                  <a:pt x="1137982" y="5722892"/>
                </a:cubicBezTo>
                <a:cubicBezTo>
                  <a:pt x="1127735" y="5716744"/>
                  <a:pt x="1127735" y="5702399"/>
                  <a:pt x="1131834" y="5692152"/>
                </a:cubicBezTo>
                <a:cubicBezTo>
                  <a:pt x="1140031" y="5675757"/>
                  <a:pt x="1160524" y="5665510"/>
                  <a:pt x="1181018" y="5665510"/>
                </a:cubicBezTo>
                <a:cubicBezTo>
                  <a:pt x="1195364" y="5661412"/>
                  <a:pt x="1207660" y="5681905"/>
                  <a:pt x="1219956" y="5665510"/>
                </a:cubicBezTo>
                <a:cubicBezTo>
                  <a:pt x="1226104" y="5655263"/>
                  <a:pt x="1234301" y="5649116"/>
                  <a:pt x="1236351" y="5636819"/>
                </a:cubicBezTo>
                <a:cubicBezTo>
                  <a:pt x="1232252" y="5626573"/>
                  <a:pt x="1232252" y="5614277"/>
                  <a:pt x="1232252" y="5606079"/>
                </a:cubicBezTo>
                <a:cubicBezTo>
                  <a:pt x="1238400" y="5593783"/>
                  <a:pt x="1246598" y="5575339"/>
                  <a:pt x="1262993" y="5575339"/>
                </a:cubicBezTo>
                <a:cubicBezTo>
                  <a:pt x="1273239" y="5571240"/>
                  <a:pt x="1281437" y="5575339"/>
                  <a:pt x="1289634" y="5577389"/>
                </a:cubicBezTo>
                <a:cubicBezTo>
                  <a:pt x="1293733" y="5581487"/>
                  <a:pt x="1299881" y="5587635"/>
                  <a:pt x="1295783" y="5593783"/>
                </a:cubicBezTo>
                <a:cubicBezTo>
                  <a:pt x="1285536" y="5601980"/>
                  <a:pt x="1273239" y="5585586"/>
                  <a:pt x="1262993" y="5597882"/>
                </a:cubicBezTo>
                <a:cubicBezTo>
                  <a:pt x="1254795" y="5604030"/>
                  <a:pt x="1252746" y="5614277"/>
                  <a:pt x="1252746" y="5624523"/>
                </a:cubicBezTo>
                <a:cubicBezTo>
                  <a:pt x="1256845" y="5634770"/>
                  <a:pt x="1265042" y="5645017"/>
                  <a:pt x="1275289" y="5651165"/>
                </a:cubicBezTo>
                <a:cubicBezTo>
                  <a:pt x="1301930" y="5655263"/>
                  <a:pt x="1326523" y="5638869"/>
                  <a:pt x="1340868" y="5620424"/>
                </a:cubicBezTo>
                <a:cubicBezTo>
                  <a:pt x="1347017" y="5606079"/>
                  <a:pt x="1355214" y="5591734"/>
                  <a:pt x="1344967" y="5579438"/>
                </a:cubicBezTo>
                <a:cubicBezTo>
                  <a:pt x="1342918" y="5575339"/>
                  <a:pt x="1340868" y="5569191"/>
                  <a:pt x="1344967" y="5565092"/>
                </a:cubicBezTo>
                <a:cubicBezTo>
                  <a:pt x="1357263" y="5556895"/>
                  <a:pt x="1371609" y="5552796"/>
                  <a:pt x="1377757" y="5538451"/>
                </a:cubicBezTo>
                <a:cubicBezTo>
                  <a:pt x="1388004" y="5509760"/>
                  <a:pt x="1381856" y="5479020"/>
                  <a:pt x="1357263" y="5458527"/>
                </a:cubicBezTo>
                <a:cubicBezTo>
                  <a:pt x="1351115" y="5452378"/>
                  <a:pt x="1336770" y="5454428"/>
                  <a:pt x="1326523" y="5456477"/>
                </a:cubicBezTo>
                <a:cubicBezTo>
                  <a:pt x="1303980" y="5466724"/>
                  <a:pt x="1328572" y="5489267"/>
                  <a:pt x="1314227" y="5505661"/>
                </a:cubicBezTo>
                <a:cubicBezTo>
                  <a:pt x="1306029" y="5520007"/>
                  <a:pt x="1293733" y="5536401"/>
                  <a:pt x="1273239" y="5534352"/>
                </a:cubicBezTo>
                <a:cubicBezTo>
                  <a:pt x="1260943" y="5530253"/>
                  <a:pt x="1246598" y="5528204"/>
                  <a:pt x="1240450" y="5515908"/>
                </a:cubicBezTo>
                <a:cubicBezTo>
                  <a:pt x="1234301" y="5485168"/>
                  <a:pt x="1224055" y="5450329"/>
                  <a:pt x="1191265" y="5438033"/>
                </a:cubicBezTo>
                <a:cubicBezTo>
                  <a:pt x="1174870" y="5440083"/>
                  <a:pt x="1162574" y="5452378"/>
                  <a:pt x="1144130" y="5448280"/>
                </a:cubicBezTo>
                <a:cubicBezTo>
                  <a:pt x="1133883" y="5444181"/>
                  <a:pt x="1127735" y="5442131"/>
                  <a:pt x="1121587" y="5431885"/>
                </a:cubicBezTo>
                <a:cubicBezTo>
                  <a:pt x="1121587" y="5423687"/>
                  <a:pt x="1123636" y="5413441"/>
                  <a:pt x="1131834" y="5413441"/>
                </a:cubicBezTo>
                <a:cubicBezTo>
                  <a:pt x="1148228" y="5413441"/>
                  <a:pt x="1156426" y="5433934"/>
                  <a:pt x="1172821" y="5423687"/>
                </a:cubicBezTo>
                <a:cubicBezTo>
                  <a:pt x="1181018" y="5417540"/>
                  <a:pt x="1183067" y="5405244"/>
                  <a:pt x="1178969" y="5394997"/>
                </a:cubicBezTo>
                <a:cubicBezTo>
                  <a:pt x="1176919" y="5378602"/>
                  <a:pt x="1164623" y="5364257"/>
                  <a:pt x="1148228" y="5358108"/>
                </a:cubicBezTo>
                <a:cubicBezTo>
                  <a:pt x="1133883" y="5351961"/>
                  <a:pt x="1111340" y="5351961"/>
                  <a:pt x="1099044" y="5360158"/>
                </a:cubicBezTo>
                <a:cubicBezTo>
                  <a:pt x="1080599" y="5372454"/>
                  <a:pt x="1066254" y="5388848"/>
                  <a:pt x="1062155" y="5409342"/>
                </a:cubicBezTo>
                <a:cubicBezTo>
                  <a:pt x="1062155" y="5423687"/>
                  <a:pt x="1072402" y="5435984"/>
                  <a:pt x="1068303" y="5450329"/>
                </a:cubicBezTo>
                <a:cubicBezTo>
                  <a:pt x="1051909" y="5460576"/>
                  <a:pt x="1047810" y="5476970"/>
                  <a:pt x="1047810" y="5495414"/>
                </a:cubicBezTo>
                <a:cubicBezTo>
                  <a:pt x="1049859" y="5507711"/>
                  <a:pt x="1060106" y="5513859"/>
                  <a:pt x="1070353" y="5517957"/>
                </a:cubicBezTo>
                <a:cubicBezTo>
                  <a:pt x="1088797" y="5528204"/>
                  <a:pt x="1088797" y="5507711"/>
                  <a:pt x="1099044" y="5499513"/>
                </a:cubicBezTo>
                <a:cubicBezTo>
                  <a:pt x="1111340" y="5489267"/>
                  <a:pt x="1127735" y="5483119"/>
                  <a:pt x="1144130" y="5489267"/>
                </a:cubicBezTo>
                <a:cubicBezTo>
                  <a:pt x="1162574" y="5495414"/>
                  <a:pt x="1170771" y="5511809"/>
                  <a:pt x="1172821" y="5528204"/>
                </a:cubicBezTo>
                <a:cubicBezTo>
                  <a:pt x="1170771" y="5546648"/>
                  <a:pt x="1162574" y="5560994"/>
                  <a:pt x="1150278" y="5575339"/>
                </a:cubicBezTo>
                <a:cubicBezTo>
                  <a:pt x="1103143" y="5601980"/>
                  <a:pt x="1041661" y="5595833"/>
                  <a:pt x="994526" y="5571240"/>
                </a:cubicBezTo>
                <a:cubicBezTo>
                  <a:pt x="974033" y="5556895"/>
                  <a:pt x="951489" y="5534352"/>
                  <a:pt x="943292" y="5507711"/>
                </a:cubicBezTo>
                <a:cubicBezTo>
                  <a:pt x="937144" y="5481069"/>
                  <a:pt x="935095" y="5454428"/>
                  <a:pt x="941243" y="5425737"/>
                </a:cubicBezTo>
                <a:cubicBezTo>
                  <a:pt x="935095" y="5413441"/>
                  <a:pt x="937144" y="5399096"/>
                  <a:pt x="941243" y="5384750"/>
                </a:cubicBezTo>
                <a:cubicBezTo>
                  <a:pt x="978131" y="5368355"/>
                  <a:pt x="1015020" y="5331467"/>
                  <a:pt x="1015020" y="5288431"/>
                </a:cubicBezTo>
                <a:cubicBezTo>
                  <a:pt x="1017069" y="5253592"/>
                  <a:pt x="1004773" y="5216704"/>
                  <a:pt x="994526" y="5185964"/>
                </a:cubicBezTo>
                <a:cubicBezTo>
                  <a:pt x="982230" y="5157273"/>
                  <a:pt x="982230" y="5122434"/>
                  <a:pt x="996576" y="5095792"/>
                </a:cubicBezTo>
                <a:cubicBezTo>
                  <a:pt x="1012971" y="5071201"/>
                  <a:pt x="1037563" y="5052756"/>
                  <a:pt x="1064205" y="5044559"/>
                </a:cubicBezTo>
                <a:cubicBezTo>
                  <a:pt x="1086748" y="5036362"/>
                  <a:pt x="1111340" y="5040460"/>
                  <a:pt x="1133883" y="5040460"/>
                </a:cubicBezTo>
                <a:cubicBezTo>
                  <a:pt x="1164623" y="5017918"/>
                  <a:pt x="1201512" y="4989226"/>
                  <a:pt x="1244549" y="5005621"/>
                </a:cubicBezTo>
                <a:cubicBezTo>
                  <a:pt x="1273239" y="5009720"/>
                  <a:pt x="1289634" y="5034312"/>
                  <a:pt x="1314227" y="5054806"/>
                </a:cubicBezTo>
                <a:cubicBezTo>
                  <a:pt x="1336770" y="5093743"/>
                  <a:pt x="1373658" y="5140878"/>
                  <a:pt x="1424892" y="5132681"/>
                </a:cubicBezTo>
                <a:cubicBezTo>
                  <a:pt x="1439238" y="5130631"/>
                  <a:pt x="1451534" y="5118335"/>
                  <a:pt x="1463830" y="5128582"/>
                </a:cubicBezTo>
                <a:cubicBezTo>
                  <a:pt x="1478176" y="5151125"/>
                  <a:pt x="1472028" y="5183914"/>
                  <a:pt x="1463830" y="5208507"/>
                </a:cubicBezTo>
                <a:cubicBezTo>
                  <a:pt x="1445386" y="5245395"/>
                  <a:pt x="1414646" y="5288431"/>
                  <a:pt x="1369559" y="5290480"/>
                </a:cubicBezTo>
                <a:cubicBezTo>
                  <a:pt x="1355214" y="5296628"/>
                  <a:pt x="1340868" y="5280234"/>
                  <a:pt x="1328572" y="5292530"/>
                </a:cubicBezTo>
                <a:cubicBezTo>
                  <a:pt x="1306029" y="5315072"/>
                  <a:pt x="1275289" y="5319171"/>
                  <a:pt x="1248647" y="5308924"/>
                </a:cubicBezTo>
                <a:cubicBezTo>
                  <a:pt x="1230203" y="5308924"/>
                  <a:pt x="1219956" y="5290480"/>
                  <a:pt x="1205611" y="5284332"/>
                </a:cubicBezTo>
                <a:cubicBezTo>
                  <a:pt x="1181018" y="5284332"/>
                  <a:pt x="1156426" y="5276135"/>
                  <a:pt x="1140031" y="5255641"/>
                </a:cubicBezTo>
                <a:cubicBezTo>
                  <a:pt x="1131834" y="5241296"/>
                  <a:pt x="1123636" y="5224901"/>
                  <a:pt x="1129784" y="5204408"/>
                </a:cubicBezTo>
                <a:cubicBezTo>
                  <a:pt x="1137982" y="5183914"/>
                  <a:pt x="1158475" y="5163421"/>
                  <a:pt x="1178969" y="5163421"/>
                </a:cubicBezTo>
                <a:cubicBezTo>
                  <a:pt x="1195364" y="5159322"/>
                  <a:pt x="1205611" y="5169569"/>
                  <a:pt x="1217907" y="5173668"/>
                </a:cubicBezTo>
                <a:cubicBezTo>
                  <a:pt x="1234301" y="5194161"/>
                  <a:pt x="1203561" y="5210556"/>
                  <a:pt x="1224055" y="5229000"/>
                </a:cubicBezTo>
                <a:cubicBezTo>
                  <a:pt x="1232252" y="5241296"/>
                  <a:pt x="1246598" y="5239247"/>
                  <a:pt x="1256845" y="5239247"/>
                </a:cubicBezTo>
                <a:cubicBezTo>
                  <a:pt x="1256845" y="5239247"/>
                  <a:pt x="1256845" y="5239247"/>
                  <a:pt x="1287585" y="5224901"/>
                </a:cubicBezTo>
                <a:cubicBezTo>
                  <a:pt x="1303980" y="5206457"/>
                  <a:pt x="1310128" y="5181865"/>
                  <a:pt x="1301930" y="5157273"/>
                </a:cubicBezTo>
                <a:cubicBezTo>
                  <a:pt x="1287585" y="5114237"/>
                  <a:pt x="1240450" y="5108089"/>
                  <a:pt x="1205611" y="5093743"/>
                </a:cubicBezTo>
                <a:cubicBezTo>
                  <a:pt x="1166673" y="5093743"/>
                  <a:pt x="1131834" y="5108089"/>
                  <a:pt x="1099044" y="5128582"/>
                </a:cubicBezTo>
                <a:cubicBezTo>
                  <a:pt x="1066254" y="5159322"/>
                  <a:pt x="1045760" y="5204408"/>
                  <a:pt x="1058056" y="5251542"/>
                </a:cubicBezTo>
                <a:cubicBezTo>
                  <a:pt x="1072402" y="5290480"/>
                  <a:pt x="1107241" y="5323270"/>
                  <a:pt x="1148228" y="5331467"/>
                </a:cubicBezTo>
                <a:cubicBezTo>
                  <a:pt x="1160524" y="5333517"/>
                  <a:pt x="1178969" y="5331467"/>
                  <a:pt x="1191265" y="5329418"/>
                </a:cubicBezTo>
                <a:cubicBezTo>
                  <a:pt x="1199462" y="5329418"/>
                  <a:pt x="1197413" y="5341714"/>
                  <a:pt x="1205611" y="5345813"/>
                </a:cubicBezTo>
                <a:cubicBezTo>
                  <a:pt x="1228154" y="5362207"/>
                  <a:pt x="1256845" y="5380651"/>
                  <a:pt x="1287585" y="5370404"/>
                </a:cubicBezTo>
                <a:cubicBezTo>
                  <a:pt x="1306029" y="5364257"/>
                  <a:pt x="1326523" y="5360158"/>
                  <a:pt x="1340868" y="5347862"/>
                </a:cubicBezTo>
                <a:cubicBezTo>
                  <a:pt x="1340868" y="5347862"/>
                  <a:pt x="1340868" y="5347862"/>
                  <a:pt x="1385955" y="5343763"/>
                </a:cubicBezTo>
                <a:cubicBezTo>
                  <a:pt x="1445386" y="5339664"/>
                  <a:pt x="1500719" y="5296628"/>
                  <a:pt x="1519163" y="5241296"/>
                </a:cubicBezTo>
                <a:cubicBezTo>
                  <a:pt x="1525311" y="5218753"/>
                  <a:pt x="1533508" y="5198260"/>
                  <a:pt x="1535558" y="5175717"/>
                </a:cubicBezTo>
                <a:cubicBezTo>
                  <a:pt x="1535558" y="5140878"/>
                  <a:pt x="1527361" y="5110138"/>
                  <a:pt x="1515064" y="5077348"/>
                </a:cubicBezTo>
                <a:cubicBezTo>
                  <a:pt x="1506867" y="5060954"/>
                  <a:pt x="1498669" y="5046608"/>
                  <a:pt x="1488423" y="5036362"/>
                </a:cubicBezTo>
                <a:cubicBezTo>
                  <a:pt x="1480225" y="5032263"/>
                  <a:pt x="1482274" y="5042509"/>
                  <a:pt x="1478176" y="5046608"/>
                </a:cubicBezTo>
                <a:cubicBezTo>
                  <a:pt x="1461781" y="5067102"/>
                  <a:pt x="1435139" y="5071201"/>
                  <a:pt x="1410547" y="5063003"/>
                </a:cubicBezTo>
                <a:cubicBezTo>
                  <a:pt x="1357263" y="5048658"/>
                  <a:pt x="1359313" y="4987178"/>
                  <a:pt x="1314227" y="4962585"/>
                </a:cubicBezTo>
                <a:cubicBezTo>
                  <a:pt x="1299881" y="4946191"/>
                  <a:pt x="1285536" y="4937993"/>
                  <a:pt x="1267091" y="4931845"/>
                </a:cubicBezTo>
                <a:cubicBezTo>
                  <a:pt x="1250696" y="4931845"/>
                  <a:pt x="1236351" y="4919549"/>
                  <a:pt x="1219956" y="4923648"/>
                </a:cubicBezTo>
                <a:cubicBezTo>
                  <a:pt x="1187166" y="4923648"/>
                  <a:pt x="1158475" y="4937993"/>
                  <a:pt x="1133883" y="4958486"/>
                </a:cubicBezTo>
                <a:cubicBezTo>
                  <a:pt x="1123636" y="4966684"/>
                  <a:pt x="1119537" y="4985128"/>
                  <a:pt x="1101093" y="4983079"/>
                </a:cubicBezTo>
                <a:cubicBezTo>
                  <a:pt x="1064205" y="4968733"/>
                  <a:pt x="1023217" y="4974881"/>
                  <a:pt x="992477" y="4997424"/>
                </a:cubicBezTo>
                <a:cubicBezTo>
                  <a:pt x="967884" y="5017918"/>
                  <a:pt x="945342" y="5042509"/>
                  <a:pt x="935095" y="5071201"/>
                </a:cubicBezTo>
                <a:cubicBezTo>
                  <a:pt x="910503" y="5077348"/>
                  <a:pt x="910503" y="5042509"/>
                  <a:pt x="896157" y="5032263"/>
                </a:cubicBezTo>
                <a:cubicBezTo>
                  <a:pt x="867466" y="5003572"/>
                  <a:pt x="830577" y="4989226"/>
                  <a:pt x="787541" y="4989226"/>
                </a:cubicBezTo>
                <a:cubicBezTo>
                  <a:pt x="738356" y="4995375"/>
                  <a:pt x="680974" y="5003572"/>
                  <a:pt x="648184" y="5048658"/>
                </a:cubicBezTo>
                <a:cubicBezTo>
                  <a:pt x="642036" y="5056855"/>
                  <a:pt x="639987" y="5071201"/>
                  <a:pt x="625641" y="5069151"/>
                </a:cubicBezTo>
                <a:cubicBezTo>
                  <a:pt x="619493" y="5063003"/>
                  <a:pt x="623592" y="5052756"/>
                  <a:pt x="619493" y="5046608"/>
                </a:cubicBezTo>
                <a:cubicBezTo>
                  <a:pt x="590802" y="5017918"/>
                  <a:pt x="555963" y="4983079"/>
                  <a:pt x="510877" y="4985128"/>
                </a:cubicBezTo>
                <a:cubicBezTo>
                  <a:pt x="510877" y="4985128"/>
                  <a:pt x="510877" y="4985128"/>
                  <a:pt x="476038" y="4978980"/>
                </a:cubicBezTo>
                <a:cubicBezTo>
                  <a:pt x="457594" y="4960536"/>
                  <a:pt x="435050" y="4948240"/>
                  <a:pt x="412507" y="4937993"/>
                </a:cubicBezTo>
                <a:cubicBezTo>
                  <a:pt x="404310" y="4940042"/>
                  <a:pt x="400211" y="4931845"/>
                  <a:pt x="394063" y="4931845"/>
                </a:cubicBezTo>
                <a:cubicBezTo>
                  <a:pt x="374595" y="4926722"/>
                  <a:pt x="353076" y="4921598"/>
                  <a:pt x="332326" y="4920830"/>
                </a:cubicBezTo>
                <a:close/>
                <a:moveTo>
                  <a:pt x="1547158" y="1840068"/>
                </a:moveTo>
                <a:lnTo>
                  <a:pt x="1554358" y="1840068"/>
                </a:lnTo>
                <a:lnTo>
                  <a:pt x="1554358" y="4216067"/>
                </a:lnTo>
                <a:lnTo>
                  <a:pt x="1550481" y="4216067"/>
                </a:lnTo>
                <a:lnTo>
                  <a:pt x="1551887" y="4263661"/>
                </a:lnTo>
                <a:cubicBezTo>
                  <a:pt x="1551887" y="4286971"/>
                  <a:pt x="1551887" y="4310025"/>
                  <a:pt x="1553939" y="4331542"/>
                </a:cubicBezTo>
                <a:cubicBezTo>
                  <a:pt x="1549836" y="4460646"/>
                  <a:pt x="1555991" y="4581552"/>
                  <a:pt x="1553939" y="4706556"/>
                </a:cubicBezTo>
                <a:cubicBezTo>
                  <a:pt x="1553939" y="4755738"/>
                  <a:pt x="1553939" y="4798773"/>
                  <a:pt x="1553939" y="4845906"/>
                </a:cubicBezTo>
                <a:cubicBezTo>
                  <a:pt x="1541629" y="4854103"/>
                  <a:pt x="1527267" y="4864349"/>
                  <a:pt x="1512905" y="4858202"/>
                </a:cubicBezTo>
                <a:cubicBezTo>
                  <a:pt x="1492389" y="4868448"/>
                  <a:pt x="1465718" y="4862300"/>
                  <a:pt x="1451356" y="4882793"/>
                </a:cubicBezTo>
                <a:cubicBezTo>
                  <a:pt x="1443150" y="4899187"/>
                  <a:pt x="1459563" y="4915581"/>
                  <a:pt x="1459563" y="4931975"/>
                </a:cubicBezTo>
                <a:cubicBezTo>
                  <a:pt x="1461615" y="4954516"/>
                  <a:pt x="1453408" y="4975009"/>
                  <a:pt x="1434943" y="4989354"/>
                </a:cubicBezTo>
                <a:cubicBezTo>
                  <a:pt x="1424685" y="4999601"/>
                  <a:pt x="1412375" y="4999601"/>
                  <a:pt x="1406220" y="5009847"/>
                </a:cubicBezTo>
                <a:cubicBezTo>
                  <a:pt x="1412375" y="5013945"/>
                  <a:pt x="1418530" y="5018044"/>
                  <a:pt x="1424685" y="5018044"/>
                </a:cubicBezTo>
                <a:cubicBezTo>
                  <a:pt x="1449305" y="5015994"/>
                  <a:pt x="1469821" y="5001649"/>
                  <a:pt x="1482131" y="4979108"/>
                </a:cubicBezTo>
                <a:cubicBezTo>
                  <a:pt x="1482131" y="4979108"/>
                  <a:pt x="1482131" y="4979108"/>
                  <a:pt x="1488286" y="4979108"/>
                </a:cubicBezTo>
                <a:cubicBezTo>
                  <a:pt x="1517009" y="4999601"/>
                  <a:pt x="1537526" y="5030339"/>
                  <a:pt x="1551887" y="5061078"/>
                </a:cubicBezTo>
                <a:cubicBezTo>
                  <a:pt x="1558042" y="5091817"/>
                  <a:pt x="1572404" y="5118457"/>
                  <a:pt x="1574455" y="5151246"/>
                </a:cubicBezTo>
                <a:cubicBezTo>
                  <a:pt x="1566249" y="5212723"/>
                  <a:pt x="1553939" y="5276250"/>
                  <a:pt x="1512905" y="5323383"/>
                </a:cubicBezTo>
                <a:cubicBezTo>
                  <a:pt x="1492389" y="5360269"/>
                  <a:pt x="1451356" y="5374614"/>
                  <a:pt x="1414427" y="5388959"/>
                </a:cubicBezTo>
                <a:cubicBezTo>
                  <a:pt x="1402117" y="5393058"/>
                  <a:pt x="1385704" y="5388959"/>
                  <a:pt x="1375445" y="5397156"/>
                </a:cubicBezTo>
                <a:cubicBezTo>
                  <a:pt x="1373394" y="5401255"/>
                  <a:pt x="1373394" y="5403304"/>
                  <a:pt x="1375445" y="5409452"/>
                </a:cubicBezTo>
                <a:cubicBezTo>
                  <a:pt x="1410324" y="5429944"/>
                  <a:pt x="1422633" y="5470929"/>
                  <a:pt x="1420582" y="5511915"/>
                </a:cubicBezTo>
                <a:cubicBezTo>
                  <a:pt x="1414427" y="5540604"/>
                  <a:pt x="1408272" y="5571343"/>
                  <a:pt x="1387755" y="5589787"/>
                </a:cubicBezTo>
                <a:cubicBezTo>
                  <a:pt x="1381600" y="5608230"/>
                  <a:pt x="1383652" y="5628722"/>
                  <a:pt x="1375445" y="5643067"/>
                </a:cubicBezTo>
                <a:cubicBezTo>
                  <a:pt x="1354929" y="5671757"/>
                  <a:pt x="1328257" y="5692249"/>
                  <a:pt x="1293380" y="5694299"/>
                </a:cubicBezTo>
                <a:cubicBezTo>
                  <a:pt x="1293380" y="5694299"/>
                  <a:pt x="1293380" y="5694299"/>
                  <a:pt x="1250295" y="5690200"/>
                </a:cubicBezTo>
                <a:cubicBezTo>
                  <a:pt x="1250295" y="5690200"/>
                  <a:pt x="1250295" y="5690200"/>
                  <a:pt x="1244140" y="5692249"/>
                </a:cubicBezTo>
                <a:cubicBezTo>
                  <a:pt x="1246192" y="5708643"/>
                  <a:pt x="1244140" y="5722988"/>
                  <a:pt x="1242089" y="5735284"/>
                </a:cubicBezTo>
                <a:cubicBezTo>
                  <a:pt x="1244140" y="5747579"/>
                  <a:pt x="1229779" y="5755776"/>
                  <a:pt x="1233882" y="5768072"/>
                </a:cubicBezTo>
                <a:cubicBezTo>
                  <a:pt x="1231830" y="5770121"/>
                  <a:pt x="1225676" y="5774220"/>
                  <a:pt x="1225676" y="5778318"/>
                </a:cubicBezTo>
                <a:cubicBezTo>
                  <a:pt x="1219521" y="5778318"/>
                  <a:pt x="1217469" y="5770121"/>
                  <a:pt x="1217469" y="5766022"/>
                </a:cubicBezTo>
                <a:cubicBezTo>
                  <a:pt x="1233882" y="5747579"/>
                  <a:pt x="1235934" y="5722988"/>
                  <a:pt x="1233882" y="5698397"/>
                </a:cubicBezTo>
                <a:cubicBezTo>
                  <a:pt x="1240037" y="5690200"/>
                  <a:pt x="1237985" y="5679954"/>
                  <a:pt x="1248243" y="5675855"/>
                </a:cubicBezTo>
                <a:cubicBezTo>
                  <a:pt x="1279018" y="5690200"/>
                  <a:pt x="1317999" y="5686101"/>
                  <a:pt x="1344671" y="5663560"/>
                </a:cubicBezTo>
                <a:cubicBezTo>
                  <a:pt x="1363136" y="5649215"/>
                  <a:pt x="1379549" y="5622575"/>
                  <a:pt x="1373394" y="5595934"/>
                </a:cubicBezTo>
                <a:cubicBezTo>
                  <a:pt x="1398013" y="5569294"/>
                  <a:pt x="1406220" y="5534456"/>
                  <a:pt x="1410324" y="5499619"/>
                </a:cubicBezTo>
                <a:cubicBezTo>
                  <a:pt x="1406220" y="5468880"/>
                  <a:pt x="1400065" y="5431994"/>
                  <a:pt x="1365187" y="5419698"/>
                </a:cubicBezTo>
                <a:cubicBezTo>
                  <a:pt x="1363136" y="5405354"/>
                  <a:pt x="1352878" y="5391008"/>
                  <a:pt x="1369291" y="5382811"/>
                </a:cubicBezTo>
                <a:cubicBezTo>
                  <a:pt x="1404168" y="5382811"/>
                  <a:pt x="1439046" y="5370516"/>
                  <a:pt x="1469821" y="5352073"/>
                </a:cubicBezTo>
                <a:cubicBezTo>
                  <a:pt x="1482131" y="5339777"/>
                  <a:pt x="1504699" y="5327481"/>
                  <a:pt x="1506751" y="5306989"/>
                </a:cubicBezTo>
                <a:cubicBezTo>
                  <a:pt x="1525215" y="5304940"/>
                  <a:pt x="1529319" y="5282398"/>
                  <a:pt x="1537526" y="5268053"/>
                </a:cubicBezTo>
                <a:cubicBezTo>
                  <a:pt x="1551887" y="5225019"/>
                  <a:pt x="1568300" y="5173787"/>
                  <a:pt x="1560094" y="5124605"/>
                </a:cubicBezTo>
                <a:cubicBezTo>
                  <a:pt x="1549836" y="5093866"/>
                  <a:pt x="1547784" y="5061078"/>
                  <a:pt x="1527267" y="5032388"/>
                </a:cubicBezTo>
                <a:cubicBezTo>
                  <a:pt x="1512905" y="5020093"/>
                  <a:pt x="1504699" y="4999601"/>
                  <a:pt x="1486234" y="4993453"/>
                </a:cubicBezTo>
                <a:cubicBezTo>
                  <a:pt x="1467770" y="5007797"/>
                  <a:pt x="1451356" y="5032388"/>
                  <a:pt x="1422633" y="5030339"/>
                </a:cubicBezTo>
                <a:cubicBezTo>
                  <a:pt x="1412375" y="5028290"/>
                  <a:pt x="1402117" y="5024191"/>
                  <a:pt x="1395962" y="5013945"/>
                </a:cubicBezTo>
                <a:cubicBezTo>
                  <a:pt x="1393910" y="5009847"/>
                  <a:pt x="1391858" y="5003699"/>
                  <a:pt x="1395962" y="4997551"/>
                </a:cubicBezTo>
                <a:cubicBezTo>
                  <a:pt x="1420582" y="4993453"/>
                  <a:pt x="1447253" y="4972960"/>
                  <a:pt x="1451356" y="4946320"/>
                </a:cubicBezTo>
                <a:cubicBezTo>
                  <a:pt x="1455459" y="4919680"/>
                  <a:pt x="1422633" y="4893039"/>
                  <a:pt x="1447253" y="4874595"/>
                </a:cubicBezTo>
                <a:cubicBezTo>
                  <a:pt x="1459563" y="4854103"/>
                  <a:pt x="1486234" y="4854103"/>
                  <a:pt x="1506751" y="4847955"/>
                </a:cubicBezTo>
                <a:cubicBezTo>
                  <a:pt x="1517009" y="4843857"/>
                  <a:pt x="1533422" y="4850005"/>
                  <a:pt x="1539577" y="4839758"/>
                </a:cubicBezTo>
                <a:cubicBezTo>
                  <a:pt x="1547784" y="4780330"/>
                  <a:pt x="1543680" y="4716803"/>
                  <a:pt x="1545732" y="4655325"/>
                </a:cubicBezTo>
                <a:cubicBezTo>
                  <a:pt x="1545732" y="4542616"/>
                  <a:pt x="1545732" y="4440153"/>
                  <a:pt x="1543680" y="4327444"/>
                </a:cubicBezTo>
                <a:cubicBezTo>
                  <a:pt x="1547784" y="4282360"/>
                  <a:pt x="1541629" y="4239326"/>
                  <a:pt x="1545732" y="4194242"/>
                </a:cubicBezTo>
                <a:lnTo>
                  <a:pt x="1547158" y="4194242"/>
                </a:lnTo>
                <a:close/>
                <a:moveTo>
                  <a:pt x="1439148" y="1263620"/>
                </a:moveTo>
                <a:cubicBezTo>
                  <a:pt x="1443137" y="1263620"/>
                  <a:pt x="1445132" y="1269769"/>
                  <a:pt x="1449121" y="1273867"/>
                </a:cubicBezTo>
                <a:cubicBezTo>
                  <a:pt x="1445132" y="1335351"/>
                  <a:pt x="1445132" y="1335351"/>
                  <a:pt x="1445132" y="1335351"/>
                </a:cubicBezTo>
                <a:cubicBezTo>
                  <a:pt x="1441142" y="1669411"/>
                  <a:pt x="1441142" y="1669411"/>
                  <a:pt x="1441142" y="1669411"/>
                </a:cubicBezTo>
                <a:cubicBezTo>
                  <a:pt x="1443137" y="1726796"/>
                  <a:pt x="1441142" y="1782131"/>
                  <a:pt x="1441142" y="1839516"/>
                </a:cubicBezTo>
                <a:lnTo>
                  <a:pt x="1437384" y="1840067"/>
                </a:lnTo>
                <a:lnTo>
                  <a:pt x="1439622" y="1840067"/>
                </a:lnTo>
                <a:lnTo>
                  <a:pt x="1439622" y="4190018"/>
                </a:lnTo>
                <a:lnTo>
                  <a:pt x="1441142" y="4190241"/>
                </a:lnTo>
                <a:cubicBezTo>
                  <a:pt x="1441142" y="4247626"/>
                  <a:pt x="1443137" y="4302961"/>
                  <a:pt x="1441142" y="4360346"/>
                </a:cubicBezTo>
                <a:cubicBezTo>
                  <a:pt x="1441142" y="4360346"/>
                  <a:pt x="1441142" y="4360346"/>
                  <a:pt x="1445132" y="4694406"/>
                </a:cubicBezTo>
                <a:cubicBezTo>
                  <a:pt x="1445132" y="4694406"/>
                  <a:pt x="1445132" y="4694406"/>
                  <a:pt x="1449121" y="4755890"/>
                </a:cubicBezTo>
                <a:cubicBezTo>
                  <a:pt x="1445132" y="4759989"/>
                  <a:pt x="1443137" y="4766137"/>
                  <a:pt x="1439148" y="4766137"/>
                </a:cubicBezTo>
                <a:cubicBezTo>
                  <a:pt x="1429174" y="4766137"/>
                  <a:pt x="1431169" y="4753840"/>
                  <a:pt x="1431169" y="4747692"/>
                </a:cubicBezTo>
                <a:cubicBezTo>
                  <a:pt x="1431169" y="4696456"/>
                  <a:pt x="1429174" y="4643170"/>
                  <a:pt x="1429174" y="4591934"/>
                </a:cubicBezTo>
                <a:cubicBezTo>
                  <a:pt x="1425185" y="4520203"/>
                  <a:pt x="1427179" y="4446423"/>
                  <a:pt x="1425185" y="4376741"/>
                </a:cubicBezTo>
                <a:cubicBezTo>
                  <a:pt x="1427179" y="4339851"/>
                  <a:pt x="1423190" y="4300912"/>
                  <a:pt x="1427179" y="4261972"/>
                </a:cubicBezTo>
                <a:cubicBezTo>
                  <a:pt x="1427179" y="4261972"/>
                  <a:pt x="1427179" y="4261972"/>
                  <a:pt x="1423190" y="4251725"/>
                </a:cubicBezTo>
                <a:lnTo>
                  <a:pt x="1425429" y="4216067"/>
                </a:lnTo>
                <a:lnTo>
                  <a:pt x="1421622" y="4216067"/>
                </a:lnTo>
                <a:lnTo>
                  <a:pt x="1421622" y="1840067"/>
                </a:lnTo>
                <a:lnTo>
                  <a:pt x="1427085" y="1840067"/>
                </a:lnTo>
                <a:lnTo>
                  <a:pt x="1423190" y="1778032"/>
                </a:lnTo>
                <a:cubicBezTo>
                  <a:pt x="1427179" y="1767785"/>
                  <a:pt x="1427179" y="1767785"/>
                  <a:pt x="1427179" y="1767785"/>
                </a:cubicBezTo>
                <a:cubicBezTo>
                  <a:pt x="1423190" y="1728845"/>
                  <a:pt x="1427179" y="1689906"/>
                  <a:pt x="1425185" y="1653016"/>
                </a:cubicBezTo>
                <a:cubicBezTo>
                  <a:pt x="1427179" y="1583334"/>
                  <a:pt x="1425185" y="1509555"/>
                  <a:pt x="1429174" y="1437824"/>
                </a:cubicBezTo>
                <a:cubicBezTo>
                  <a:pt x="1429174" y="1386587"/>
                  <a:pt x="1431169" y="1333302"/>
                  <a:pt x="1431169" y="1282065"/>
                </a:cubicBezTo>
                <a:cubicBezTo>
                  <a:pt x="1431169" y="1275917"/>
                  <a:pt x="1429174" y="1263620"/>
                  <a:pt x="1439148" y="1263620"/>
                </a:cubicBezTo>
                <a:close/>
                <a:moveTo>
                  <a:pt x="170774" y="1062784"/>
                </a:moveTo>
                <a:cubicBezTo>
                  <a:pt x="156429" y="1066881"/>
                  <a:pt x="152331" y="1079172"/>
                  <a:pt x="150281" y="1091464"/>
                </a:cubicBezTo>
                <a:cubicBezTo>
                  <a:pt x="144134" y="1116047"/>
                  <a:pt x="183070" y="1134485"/>
                  <a:pt x="162577" y="1159068"/>
                </a:cubicBezTo>
                <a:cubicBezTo>
                  <a:pt x="129789" y="1191845"/>
                  <a:pt x="90853" y="1206185"/>
                  <a:pt x="47818" y="1216428"/>
                </a:cubicBezTo>
                <a:cubicBezTo>
                  <a:pt x="47818" y="1216428"/>
                  <a:pt x="47818" y="1216428"/>
                  <a:pt x="43719" y="1220525"/>
                </a:cubicBezTo>
                <a:cubicBezTo>
                  <a:pt x="43719" y="1220525"/>
                  <a:pt x="43719" y="1220525"/>
                  <a:pt x="45769" y="1452015"/>
                </a:cubicBezTo>
                <a:cubicBezTo>
                  <a:pt x="45769" y="1452015"/>
                  <a:pt x="45769" y="1452015"/>
                  <a:pt x="41670" y="1820760"/>
                </a:cubicBezTo>
                <a:cubicBezTo>
                  <a:pt x="44744" y="1824857"/>
                  <a:pt x="44232" y="1828443"/>
                  <a:pt x="43207" y="1832028"/>
                </a:cubicBezTo>
                <a:lnTo>
                  <a:pt x="42111" y="1840068"/>
                </a:lnTo>
                <a:lnTo>
                  <a:pt x="43276" y="1840068"/>
                </a:lnTo>
                <a:lnTo>
                  <a:pt x="43276" y="4216067"/>
                </a:lnTo>
                <a:lnTo>
                  <a:pt x="41749" y="4216067"/>
                </a:lnTo>
                <a:lnTo>
                  <a:pt x="43023" y="4330712"/>
                </a:lnTo>
                <a:cubicBezTo>
                  <a:pt x="45769" y="4577742"/>
                  <a:pt x="45769" y="4577742"/>
                  <a:pt x="45769" y="4577742"/>
                </a:cubicBezTo>
                <a:cubicBezTo>
                  <a:pt x="43719" y="4809232"/>
                  <a:pt x="43719" y="4809232"/>
                  <a:pt x="43719" y="4809232"/>
                </a:cubicBezTo>
                <a:cubicBezTo>
                  <a:pt x="47818" y="4813329"/>
                  <a:pt x="47818" y="4813329"/>
                  <a:pt x="47818" y="4813329"/>
                </a:cubicBezTo>
                <a:cubicBezTo>
                  <a:pt x="90853" y="4823572"/>
                  <a:pt x="129789" y="4837912"/>
                  <a:pt x="162577" y="4870689"/>
                </a:cubicBezTo>
                <a:cubicBezTo>
                  <a:pt x="183070" y="4895272"/>
                  <a:pt x="144134" y="4913710"/>
                  <a:pt x="150281" y="4938293"/>
                </a:cubicBezTo>
                <a:cubicBezTo>
                  <a:pt x="152331" y="4950585"/>
                  <a:pt x="156429" y="4962876"/>
                  <a:pt x="170774" y="4966973"/>
                </a:cubicBezTo>
                <a:cubicBezTo>
                  <a:pt x="197415" y="4975167"/>
                  <a:pt x="224055" y="4958779"/>
                  <a:pt x="240450" y="4938293"/>
                </a:cubicBezTo>
                <a:cubicBezTo>
                  <a:pt x="242499" y="4934196"/>
                  <a:pt x="240450" y="4928050"/>
                  <a:pt x="244548" y="4923953"/>
                </a:cubicBezTo>
                <a:cubicBezTo>
                  <a:pt x="254795" y="4872738"/>
                  <a:pt x="230203" y="4829718"/>
                  <a:pt x="193316" y="4796941"/>
                </a:cubicBezTo>
                <a:cubicBezTo>
                  <a:pt x="168725" y="4780552"/>
                  <a:pt x="144134" y="4768260"/>
                  <a:pt x="119542" y="4762115"/>
                </a:cubicBezTo>
                <a:cubicBezTo>
                  <a:pt x="119542" y="4696560"/>
                  <a:pt x="115444" y="4633054"/>
                  <a:pt x="115444" y="4571597"/>
                </a:cubicBezTo>
                <a:cubicBezTo>
                  <a:pt x="111346" y="4196705"/>
                  <a:pt x="111346" y="4196705"/>
                  <a:pt x="111346" y="4196705"/>
                </a:cubicBezTo>
                <a:cubicBezTo>
                  <a:pt x="113395" y="4188511"/>
                  <a:pt x="113395" y="4188511"/>
                  <a:pt x="113395" y="4188511"/>
                </a:cubicBezTo>
                <a:lnTo>
                  <a:pt x="113859" y="4188511"/>
                </a:lnTo>
                <a:lnTo>
                  <a:pt x="113859" y="1841246"/>
                </a:lnTo>
                <a:lnTo>
                  <a:pt x="113395" y="1841246"/>
                </a:lnTo>
                <a:cubicBezTo>
                  <a:pt x="113395" y="1841246"/>
                  <a:pt x="113395" y="1841246"/>
                  <a:pt x="111346" y="1833052"/>
                </a:cubicBezTo>
                <a:cubicBezTo>
                  <a:pt x="111346" y="1833052"/>
                  <a:pt x="111346" y="1833052"/>
                  <a:pt x="115444" y="1458161"/>
                </a:cubicBezTo>
                <a:cubicBezTo>
                  <a:pt x="115444" y="1396703"/>
                  <a:pt x="119542" y="1333197"/>
                  <a:pt x="119542" y="1267642"/>
                </a:cubicBezTo>
                <a:cubicBezTo>
                  <a:pt x="144134" y="1261497"/>
                  <a:pt x="168725" y="1249205"/>
                  <a:pt x="193316" y="1232817"/>
                </a:cubicBezTo>
                <a:cubicBezTo>
                  <a:pt x="230203" y="1200040"/>
                  <a:pt x="254795" y="1157019"/>
                  <a:pt x="244548" y="1105805"/>
                </a:cubicBezTo>
                <a:cubicBezTo>
                  <a:pt x="240450" y="1101707"/>
                  <a:pt x="242499" y="1095561"/>
                  <a:pt x="240450" y="1091464"/>
                </a:cubicBezTo>
                <a:cubicBezTo>
                  <a:pt x="224055" y="1070978"/>
                  <a:pt x="197415" y="1054590"/>
                  <a:pt x="170774" y="1062784"/>
                </a:cubicBezTo>
                <a:close/>
                <a:moveTo>
                  <a:pt x="633984" y="1025976"/>
                </a:moveTo>
                <a:cubicBezTo>
                  <a:pt x="617588" y="1032121"/>
                  <a:pt x="607340" y="1052605"/>
                  <a:pt x="588894" y="1056703"/>
                </a:cubicBezTo>
                <a:cubicBezTo>
                  <a:pt x="560200" y="1077187"/>
                  <a:pt x="523309" y="1085380"/>
                  <a:pt x="488466" y="1087429"/>
                </a:cubicBezTo>
                <a:cubicBezTo>
                  <a:pt x="443376" y="1124300"/>
                  <a:pt x="390088" y="1150929"/>
                  <a:pt x="330650" y="1144784"/>
                </a:cubicBezTo>
                <a:cubicBezTo>
                  <a:pt x="316303" y="1148881"/>
                  <a:pt x="301956" y="1144784"/>
                  <a:pt x="289659" y="1144784"/>
                </a:cubicBezTo>
                <a:cubicBezTo>
                  <a:pt x="285560" y="1159123"/>
                  <a:pt x="281461" y="1171413"/>
                  <a:pt x="277361" y="1185753"/>
                </a:cubicBezTo>
                <a:cubicBezTo>
                  <a:pt x="258916" y="1232866"/>
                  <a:pt x="213825" y="1277932"/>
                  <a:pt x="164636" y="1294319"/>
                </a:cubicBezTo>
                <a:cubicBezTo>
                  <a:pt x="160537" y="1384449"/>
                  <a:pt x="160024" y="1476628"/>
                  <a:pt x="159768" y="1568551"/>
                </a:cubicBezTo>
                <a:lnTo>
                  <a:pt x="156452" y="1840067"/>
                </a:lnTo>
                <a:lnTo>
                  <a:pt x="158012" y="1840067"/>
                </a:lnTo>
                <a:lnTo>
                  <a:pt x="158012" y="4216067"/>
                </a:lnTo>
                <a:lnTo>
                  <a:pt x="156775" y="4216067"/>
                </a:lnTo>
                <a:lnTo>
                  <a:pt x="159768" y="4461206"/>
                </a:lnTo>
                <a:cubicBezTo>
                  <a:pt x="160024" y="4553129"/>
                  <a:pt x="160537" y="4645308"/>
                  <a:pt x="164636" y="4735438"/>
                </a:cubicBezTo>
                <a:cubicBezTo>
                  <a:pt x="213825" y="4751826"/>
                  <a:pt x="258916" y="4796891"/>
                  <a:pt x="277361" y="4844005"/>
                </a:cubicBezTo>
                <a:cubicBezTo>
                  <a:pt x="281461" y="4858344"/>
                  <a:pt x="285560" y="4870634"/>
                  <a:pt x="289659" y="4884973"/>
                </a:cubicBezTo>
                <a:cubicBezTo>
                  <a:pt x="301956" y="4884973"/>
                  <a:pt x="316303" y="4880876"/>
                  <a:pt x="330650" y="4884973"/>
                </a:cubicBezTo>
                <a:cubicBezTo>
                  <a:pt x="390088" y="4878828"/>
                  <a:pt x="443376" y="4905457"/>
                  <a:pt x="488466" y="4942329"/>
                </a:cubicBezTo>
                <a:cubicBezTo>
                  <a:pt x="523309" y="4944377"/>
                  <a:pt x="560200" y="4952570"/>
                  <a:pt x="588894" y="4973055"/>
                </a:cubicBezTo>
                <a:cubicBezTo>
                  <a:pt x="607340" y="4977152"/>
                  <a:pt x="617588" y="4997636"/>
                  <a:pt x="633984" y="5003781"/>
                </a:cubicBezTo>
                <a:cubicBezTo>
                  <a:pt x="654480" y="4999684"/>
                  <a:pt x="664728" y="4979200"/>
                  <a:pt x="685223" y="4973055"/>
                </a:cubicBezTo>
                <a:cubicBezTo>
                  <a:pt x="728265" y="4948474"/>
                  <a:pt x="791801" y="4942329"/>
                  <a:pt x="840990" y="4958716"/>
                </a:cubicBezTo>
                <a:cubicBezTo>
                  <a:pt x="861486" y="4962813"/>
                  <a:pt x="877882" y="4973055"/>
                  <a:pt x="894279" y="4979200"/>
                </a:cubicBezTo>
                <a:cubicBezTo>
                  <a:pt x="906576" y="4987394"/>
                  <a:pt x="914774" y="4995588"/>
                  <a:pt x="927071" y="4999684"/>
                </a:cubicBezTo>
                <a:cubicBezTo>
                  <a:pt x="953716" y="4975104"/>
                  <a:pt x="978310" y="4946425"/>
                  <a:pt x="1015203" y="4938232"/>
                </a:cubicBezTo>
                <a:cubicBezTo>
                  <a:pt x="1041846" y="4932086"/>
                  <a:pt x="1068491" y="4934135"/>
                  <a:pt x="1097185" y="4936184"/>
                </a:cubicBezTo>
                <a:cubicBezTo>
                  <a:pt x="1105383" y="4930038"/>
                  <a:pt x="1113581" y="4925941"/>
                  <a:pt x="1121779" y="4917748"/>
                </a:cubicBezTo>
                <a:cubicBezTo>
                  <a:pt x="1164820" y="4893166"/>
                  <a:pt x="1216059" y="4872682"/>
                  <a:pt x="1269348" y="4887021"/>
                </a:cubicBezTo>
                <a:cubicBezTo>
                  <a:pt x="1271397" y="4882925"/>
                  <a:pt x="1271397" y="4882925"/>
                  <a:pt x="1271397" y="4882925"/>
                </a:cubicBezTo>
                <a:cubicBezTo>
                  <a:pt x="1285744" y="4831714"/>
                  <a:pt x="1310339" y="4780504"/>
                  <a:pt x="1361578" y="4753874"/>
                </a:cubicBezTo>
                <a:cubicBezTo>
                  <a:pt x="1373875" y="4743632"/>
                  <a:pt x="1394371" y="4743632"/>
                  <a:pt x="1404618" y="4727245"/>
                </a:cubicBezTo>
                <a:cubicBezTo>
                  <a:pt x="1400520" y="4555178"/>
                  <a:pt x="1404618" y="4370820"/>
                  <a:pt x="1400520" y="4196704"/>
                </a:cubicBezTo>
                <a:lnTo>
                  <a:pt x="1401109" y="4195526"/>
                </a:lnTo>
                <a:lnTo>
                  <a:pt x="1401109" y="1840067"/>
                </a:lnTo>
                <a:lnTo>
                  <a:pt x="1404028" y="1840067"/>
                </a:lnTo>
                <a:lnTo>
                  <a:pt x="1400520" y="1833053"/>
                </a:lnTo>
                <a:cubicBezTo>
                  <a:pt x="1404618" y="1658937"/>
                  <a:pt x="1400520" y="1474580"/>
                  <a:pt x="1404618" y="1302512"/>
                </a:cubicBezTo>
                <a:cubicBezTo>
                  <a:pt x="1394371" y="1286126"/>
                  <a:pt x="1373875" y="1286126"/>
                  <a:pt x="1361578" y="1275883"/>
                </a:cubicBezTo>
                <a:cubicBezTo>
                  <a:pt x="1310339" y="1249253"/>
                  <a:pt x="1285744" y="1198043"/>
                  <a:pt x="1271397" y="1146832"/>
                </a:cubicBezTo>
                <a:cubicBezTo>
                  <a:pt x="1271397" y="1146832"/>
                  <a:pt x="1271397" y="1146832"/>
                  <a:pt x="1269348" y="1142736"/>
                </a:cubicBezTo>
                <a:cubicBezTo>
                  <a:pt x="1216059" y="1157075"/>
                  <a:pt x="1164820" y="1136591"/>
                  <a:pt x="1121779" y="1112009"/>
                </a:cubicBezTo>
                <a:cubicBezTo>
                  <a:pt x="1113581" y="1103816"/>
                  <a:pt x="1105383" y="1099719"/>
                  <a:pt x="1097185" y="1093574"/>
                </a:cubicBezTo>
                <a:cubicBezTo>
                  <a:pt x="1068491" y="1095622"/>
                  <a:pt x="1041846" y="1097671"/>
                  <a:pt x="1015203" y="1091525"/>
                </a:cubicBezTo>
                <a:cubicBezTo>
                  <a:pt x="978310" y="1083332"/>
                  <a:pt x="953716" y="1054654"/>
                  <a:pt x="927071" y="1030073"/>
                </a:cubicBezTo>
                <a:cubicBezTo>
                  <a:pt x="914774" y="1034169"/>
                  <a:pt x="906576" y="1042364"/>
                  <a:pt x="894279" y="1050557"/>
                </a:cubicBezTo>
                <a:cubicBezTo>
                  <a:pt x="877882" y="1056703"/>
                  <a:pt x="861486" y="1066944"/>
                  <a:pt x="840990" y="1071041"/>
                </a:cubicBezTo>
                <a:cubicBezTo>
                  <a:pt x="791801" y="1087429"/>
                  <a:pt x="728265" y="1081283"/>
                  <a:pt x="685223" y="1056703"/>
                </a:cubicBezTo>
                <a:cubicBezTo>
                  <a:pt x="664728" y="1050557"/>
                  <a:pt x="654480" y="1030073"/>
                  <a:pt x="633984" y="1025976"/>
                </a:cubicBezTo>
                <a:close/>
                <a:moveTo>
                  <a:pt x="927071" y="1009589"/>
                </a:moveTo>
                <a:cubicBezTo>
                  <a:pt x="931171" y="1011637"/>
                  <a:pt x="935270" y="1011637"/>
                  <a:pt x="935270" y="1015734"/>
                </a:cubicBezTo>
                <a:cubicBezTo>
                  <a:pt x="937319" y="1023928"/>
                  <a:pt x="947567" y="1034169"/>
                  <a:pt x="955765" y="1042364"/>
                </a:cubicBezTo>
                <a:cubicBezTo>
                  <a:pt x="988558" y="1081283"/>
                  <a:pt x="1045946" y="1091525"/>
                  <a:pt x="1097185" y="1081283"/>
                </a:cubicBezTo>
                <a:cubicBezTo>
                  <a:pt x="1113581" y="1081283"/>
                  <a:pt x="1119730" y="1101767"/>
                  <a:pt x="1134077" y="1107913"/>
                </a:cubicBezTo>
                <a:cubicBezTo>
                  <a:pt x="1166870" y="1126348"/>
                  <a:pt x="1203762" y="1138639"/>
                  <a:pt x="1242703" y="1136591"/>
                </a:cubicBezTo>
                <a:cubicBezTo>
                  <a:pt x="1257051" y="1136591"/>
                  <a:pt x="1267298" y="1126348"/>
                  <a:pt x="1281645" y="1128397"/>
                </a:cubicBezTo>
                <a:cubicBezTo>
                  <a:pt x="1287794" y="1177559"/>
                  <a:pt x="1308289" y="1228769"/>
                  <a:pt x="1351330" y="1257447"/>
                </a:cubicBezTo>
                <a:cubicBezTo>
                  <a:pt x="1351330" y="1257447"/>
                  <a:pt x="1351330" y="1257447"/>
                  <a:pt x="1406668" y="1286126"/>
                </a:cubicBezTo>
                <a:cubicBezTo>
                  <a:pt x="1412817" y="1290222"/>
                  <a:pt x="1410767" y="1300464"/>
                  <a:pt x="1412817" y="1306610"/>
                </a:cubicBezTo>
                <a:cubicBezTo>
                  <a:pt x="1410767" y="1476628"/>
                  <a:pt x="1408717" y="1650743"/>
                  <a:pt x="1408717" y="1822811"/>
                </a:cubicBezTo>
                <a:cubicBezTo>
                  <a:pt x="1408717" y="1825883"/>
                  <a:pt x="1409230" y="1829980"/>
                  <a:pt x="1408974" y="1833565"/>
                </a:cubicBezTo>
                <a:lnTo>
                  <a:pt x="1405287" y="1840067"/>
                </a:lnTo>
                <a:lnTo>
                  <a:pt x="1408309" y="1840067"/>
                </a:lnTo>
                <a:lnTo>
                  <a:pt x="1408309" y="4195020"/>
                </a:lnTo>
                <a:lnTo>
                  <a:pt x="1408974" y="4196192"/>
                </a:lnTo>
                <a:cubicBezTo>
                  <a:pt x="1409230" y="4199777"/>
                  <a:pt x="1408717" y="4203874"/>
                  <a:pt x="1408717" y="4206946"/>
                </a:cubicBezTo>
                <a:cubicBezTo>
                  <a:pt x="1408717" y="4379014"/>
                  <a:pt x="1410767" y="4553129"/>
                  <a:pt x="1412817" y="4723147"/>
                </a:cubicBezTo>
                <a:cubicBezTo>
                  <a:pt x="1410767" y="4729293"/>
                  <a:pt x="1412817" y="4739535"/>
                  <a:pt x="1406668" y="4743632"/>
                </a:cubicBezTo>
                <a:cubicBezTo>
                  <a:pt x="1351330" y="4772310"/>
                  <a:pt x="1351330" y="4772310"/>
                  <a:pt x="1351330" y="4772310"/>
                </a:cubicBezTo>
                <a:cubicBezTo>
                  <a:pt x="1308289" y="4800988"/>
                  <a:pt x="1287794" y="4852198"/>
                  <a:pt x="1281645" y="4901360"/>
                </a:cubicBezTo>
                <a:cubicBezTo>
                  <a:pt x="1267298" y="4903409"/>
                  <a:pt x="1257051" y="4893166"/>
                  <a:pt x="1242703" y="4893166"/>
                </a:cubicBezTo>
                <a:cubicBezTo>
                  <a:pt x="1203762" y="4891118"/>
                  <a:pt x="1166870" y="4903409"/>
                  <a:pt x="1134077" y="4921844"/>
                </a:cubicBezTo>
                <a:cubicBezTo>
                  <a:pt x="1119730" y="4927990"/>
                  <a:pt x="1113581" y="4948474"/>
                  <a:pt x="1097185" y="4948474"/>
                </a:cubicBezTo>
                <a:cubicBezTo>
                  <a:pt x="1045946" y="4938232"/>
                  <a:pt x="988558" y="4948474"/>
                  <a:pt x="955765" y="4987394"/>
                </a:cubicBezTo>
                <a:cubicBezTo>
                  <a:pt x="947567" y="4995588"/>
                  <a:pt x="937319" y="5005829"/>
                  <a:pt x="935270" y="5014023"/>
                </a:cubicBezTo>
                <a:cubicBezTo>
                  <a:pt x="935270" y="5018120"/>
                  <a:pt x="931171" y="5018120"/>
                  <a:pt x="927071" y="5020169"/>
                </a:cubicBezTo>
                <a:cubicBezTo>
                  <a:pt x="920923" y="5018120"/>
                  <a:pt x="918873" y="5011975"/>
                  <a:pt x="916824" y="5007878"/>
                </a:cubicBezTo>
                <a:cubicBezTo>
                  <a:pt x="896328" y="4989442"/>
                  <a:pt x="871734" y="4983297"/>
                  <a:pt x="849189" y="4973055"/>
                </a:cubicBezTo>
                <a:cubicBezTo>
                  <a:pt x="791801" y="4954619"/>
                  <a:pt x="718017" y="4952570"/>
                  <a:pt x="670877" y="4995588"/>
                </a:cubicBezTo>
                <a:cubicBezTo>
                  <a:pt x="646282" y="5016072"/>
                  <a:pt x="646282" y="5016072"/>
                  <a:pt x="646282" y="5016072"/>
                </a:cubicBezTo>
                <a:cubicBezTo>
                  <a:pt x="633984" y="5026314"/>
                  <a:pt x="623737" y="5009926"/>
                  <a:pt x="615539" y="5005829"/>
                </a:cubicBezTo>
                <a:cubicBezTo>
                  <a:pt x="578647" y="4975104"/>
                  <a:pt x="535606" y="4948474"/>
                  <a:pt x="486417" y="4956668"/>
                </a:cubicBezTo>
                <a:cubicBezTo>
                  <a:pt x="461822" y="4934135"/>
                  <a:pt x="433128" y="4915699"/>
                  <a:pt x="402385" y="4905457"/>
                </a:cubicBezTo>
                <a:cubicBezTo>
                  <a:pt x="365493" y="4893166"/>
                  <a:pt x="322452" y="4893166"/>
                  <a:pt x="285560" y="4899312"/>
                </a:cubicBezTo>
                <a:cubicBezTo>
                  <a:pt x="277361" y="4897264"/>
                  <a:pt x="277361" y="4897264"/>
                  <a:pt x="277361" y="4897264"/>
                </a:cubicBezTo>
                <a:cubicBezTo>
                  <a:pt x="275312" y="4874731"/>
                  <a:pt x="269164" y="4854246"/>
                  <a:pt x="258916" y="4835811"/>
                </a:cubicBezTo>
                <a:cubicBezTo>
                  <a:pt x="244569" y="4803036"/>
                  <a:pt x="217925" y="4776406"/>
                  <a:pt x="187181" y="4757971"/>
                </a:cubicBezTo>
                <a:cubicBezTo>
                  <a:pt x="174884" y="4749777"/>
                  <a:pt x="156438" y="4751826"/>
                  <a:pt x="152338" y="4735438"/>
                </a:cubicBezTo>
                <a:cubicBezTo>
                  <a:pt x="150289" y="4682179"/>
                  <a:pt x="156438" y="4635066"/>
                  <a:pt x="152338" y="4583855"/>
                </a:cubicBezTo>
                <a:cubicBezTo>
                  <a:pt x="150289" y="4528548"/>
                  <a:pt x="152338" y="4475289"/>
                  <a:pt x="152338" y="4417934"/>
                </a:cubicBezTo>
                <a:cubicBezTo>
                  <a:pt x="150289" y="4342142"/>
                  <a:pt x="148240" y="4262254"/>
                  <a:pt x="150289" y="4188511"/>
                </a:cubicBezTo>
                <a:lnTo>
                  <a:pt x="150812" y="4188511"/>
                </a:lnTo>
                <a:lnTo>
                  <a:pt x="150812" y="1841247"/>
                </a:lnTo>
                <a:lnTo>
                  <a:pt x="150289" y="1841247"/>
                </a:lnTo>
                <a:cubicBezTo>
                  <a:pt x="148240" y="1767503"/>
                  <a:pt x="150289" y="1687615"/>
                  <a:pt x="152338" y="1611823"/>
                </a:cubicBezTo>
                <a:cubicBezTo>
                  <a:pt x="152338" y="1554468"/>
                  <a:pt x="150289" y="1501210"/>
                  <a:pt x="152338" y="1445902"/>
                </a:cubicBezTo>
                <a:cubicBezTo>
                  <a:pt x="156438" y="1394691"/>
                  <a:pt x="150289" y="1347578"/>
                  <a:pt x="152338" y="1294319"/>
                </a:cubicBezTo>
                <a:cubicBezTo>
                  <a:pt x="156438" y="1277932"/>
                  <a:pt x="174884" y="1279980"/>
                  <a:pt x="187181" y="1271787"/>
                </a:cubicBezTo>
                <a:cubicBezTo>
                  <a:pt x="217925" y="1253351"/>
                  <a:pt x="244569" y="1226721"/>
                  <a:pt x="258916" y="1193947"/>
                </a:cubicBezTo>
                <a:cubicBezTo>
                  <a:pt x="269164" y="1175511"/>
                  <a:pt x="275312" y="1155026"/>
                  <a:pt x="277361" y="1132494"/>
                </a:cubicBezTo>
                <a:cubicBezTo>
                  <a:pt x="277361" y="1132494"/>
                  <a:pt x="277361" y="1132494"/>
                  <a:pt x="285560" y="1130445"/>
                </a:cubicBezTo>
                <a:cubicBezTo>
                  <a:pt x="322452" y="1136591"/>
                  <a:pt x="365493" y="1136591"/>
                  <a:pt x="402385" y="1124300"/>
                </a:cubicBezTo>
                <a:cubicBezTo>
                  <a:pt x="433128" y="1114058"/>
                  <a:pt x="461822" y="1095622"/>
                  <a:pt x="486417" y="1073090"/>
                </a:cubicBezTo>
                <a:cubicBezTo>
                  <a:pt x="535606" y="1081283"/>
                  <a:pt x="578647" y="1054654"/>
                  <a:pt x="615539" y="1023928"/>
                </a:cubicBezTo>
                <a:cubicBezTo>
                  <a:pt x="623737" y="1019831"/>
                  <a:pt x="633984" y="1003444"/>
                  <a:pt x="646282" y="1013685"/>
                </a:cubicBezTo>
                <a:cubicBezTo>
                  <a:pt x="646282" y="1013685"/>
                  <a:pt x="646282" y="1013685"/>
                  <a:pt x="670877" y="1034169"/>
                </a:cubicBezTo>
                <a:cubicBezTo>
                  <a:pt x="718017" y="1077187"/>
                  <a:pt x="791801" y="1075138"/>
                  <a:pt x="849189" y="1056703"/>
                </a:cubicBezTo>
                <a:cubicBezTo>
                  <a:pt x="871734" y="1046460"/>
                  <a:pt x="896328" y="1040315"/>
                  <a:pt x="916824" y="1021879"/>
                </a:cubicBezTo>
                <a:cubicBezTo>
                  <a:pt x="918873" y="1017783"/>
                  <a:pt x="920923" y="1011637"/>
                  <a:pt x="927071" y="1009589"/>
                </a:cubicBezTo>
                <a:close/>
                <a:moveTo>
                  <a:pt x="779664" y="789943"/>
                </a:moveTo>
                <a:cubicBezTo>
                  <a:pt x="771482" y="802311"/>
                  <a:pt x="755116" y="810556"/>
                  <a:pt x="748979" y="822922"/>
                </a:cubicBezTo>
                <a:cubicBezTo>
                  <a:pt x="748979" y="835290"/>
                  <a:pt x="751025" y="851779"/>
                  <a:pt x="761253" y="862085"/>
                </a:cubicBezTo>
                <a:cubicBezTo>
                  <a:pt x="769436" y="870330"/>
                  <a:pt x="775573" y="857963"/>
                  <a:pt x="783755" y="857963"/>
                </a:cubicBezTo>
                <a:cubicBezTo>
                  <a:pt x="796030" y="845595"/>
                  <a:pt x="810349" y="833229"/>
                  <a:pt x="806258" y="814678"/>
                </a:cubicBezTo>
                <a:cubicBezTo>
                  <a:pt x="796030" y="808494"/>
                  <a:pt x="791938" y="792005"/>
                  <a:pt x="779664" y="789943"/>
                </a:cubicBezTo>
                <a:close/>
                <a:moveTo>
                  <a:pt x="668248" y="694725"/>
                </a:moveTo>
                <a:cubicBezTo>
                  <a:pt x="664501" y="694597"/>
                  <a:pt x="660528" y="695620"/>
                  <a:pt x="656428" y="698178"/>
                </a:cubicBezTo>
                <a:cubicBezTo>
                  <a:pt x="642076" y="710455"/>
                  <a:pt x="623624" y="718639"/>
                  <a:pt x="619523" y="739101"/>
                </a:cubicBezTo>
                <a:cubicBezTo>
                  <a:pt x="607222" y="782070"/>
                  <a:pt x="621573" y="829131"/>
                  <a:pt x="658478" y="855730"/>
                </a:cubicBezTo>
                <a:cubicBezTo>
                  <a:pt x="666679" y="859822"/>
                  <a:pt x="678980" y="855730"/>
                  <a:pt x="685131" y="865961"/>
                </a:cubicBezTo>
                <a:cubicBezTo>
                  <a:pt x="687181" y="878238"/>
                  <a:pt x="689232" y="898699"/>
                  <a:pt x="701533" y="910976"/>
                </a:cubicBezTo>
                <a:cubicBezTo>
                  <a:pt x="724086" y="949852"/>
                  <a:pt x="777392" y="947806"/>
                  <a:pt x="818398" y="941668"/>
                </a:cubicBezTo>
                <a:cubicBezTo>
                  <a:pt x="838900" y="929391"/>
                  <a:pt x="863503" y="917114"/>
                  <a:pt x="871704" y="892561"/>
                </a:cubicBezTo>
                <a:cubicBezTo>
                  <a:pt x="884006" y="878238"/>
                  <a:pt x="877855" y="859822"/>
                  <a:pt x="886056" y="843453"/>
                </a:cubicBezTo>
                <a:cubicBezTo>
                  <a:pt x="904508" y="835269"/>
                  <a:pt x="922960" y="820946"/>
                  <a:pt x="931161" y="800485"/>
                </a:cubicBezTo>
                <a:cubicBezTo>
                  <a:pt x="943463" y="771839"/>
                  <a:pt x="931161" y="739101"/>
                  <a:pt x="910659" y="718639"/>
                </a:cubicBezTo>
                <a:cubicBezTo>
                  <a:pt x="902458" y="712501"/>
                  <a:pt x="888106" y="712501"/>
                  <a:pt x="879905" y="718639"/>
                </a:cubicBezTo>
                <a:cubicBezTo>
                  <a:pt x="879905" y="722731"/>
                  <a:pt x="879905" y="724778"/>
                  <a:pt x="879905" y="728870"/>
                </a:cubicBezTo>
                <a:cubicBezTo>
                  <a:pt x="888106" y="735008"/>
                  <a:pt x="892206" y="743193"/>
                  <a:pt x="894257" y="751377"/>
                </a:cubicBezTo>
                <a:cubicBezTo>
                  <a:pt x="902458" y="775931"/>
                  <a:pt x="892206" y="804577"/>
                  <a:pt x="871704" y="818900"/>
                </a:cubicBezTo>
                <a:cubicBezTo>
                  <a:pt x="859403" y="833223"/>
                  <a:pt x="830699" y="814807"/>
                  <a:pt x="826598" y="835269"/>
                </a:cubicBezTo>
                <a:cubicBezTo>
                  <a:pt x="838900" y="835269"/>
                  <a:pt x="851201" y="843453"/>
                  <a:pt x="863503" y="837315"/>
                </a:cubicBezTo>
                <a:cubicBezTo>
                  <a:pt x="869654" y="843453"/>
                  <a:pt x="863503" y="847546"/>
                  <a:pt x="865553" y="853684"/>
                </a:cubicBezTo>
                <a:cubicBezTo>
                  <a:pt x="861453" y="884376"/>
                  <a:pt x="840950" y="915068"/>
                  <a:pt x="812247" y="927345"/>
                </a:cubicBezTo>
                <a:cubicBezTo>
                  <a:pt x="781493" y="937576"/>
                  <a:pt x="746639" y="935530"/>
                  <a:pt x="722036" y="917114"/>
                </a:cubicBezTo>
                <a:cubicBezTo>
                  <a:pt x="705633" y="900745"/>
                  <a:pt x="697433" y="878238"/>
                  <a:pt x="703583" y="855730"/>
                </a:cubicBezTo>
                <a:cubicBezTo>
                  <a:pt x="709734" y="855730"/>
                  <a:pt x="713835" y="843453"/>
                  <a:pt x="722036" y="849592"/>
                </a:cubicBezTo>
                <a:cubicBezTo>
                  <a:pt x="724086" y="863915"/>
                  <a:pt x="730237" y="874146"/>
                  <a:pt x="736387" y="886422"/>
                </a:cubicBezTo>
                <a:cubicBezTo>
                  <a:pt x="744588" y="896653"/>
                  <a:pt x="754840" y="908930"/>
                  <a:pt x="767141" y="908930"/>
                </a:cubicBezTo>
                <a:cubicBezTo>
                  <a:pt x="789694" y="900745"/>
                  <a:pt x="810197" y="880284"/>
                  <a:pt x="822498" y="859822"/>
                </a:cubicBezTo>
                <a:cubicBezTo>
                  <a:pt x="824548" y="855730"/>
                  <a:pt x="826598" y="847546"/>
                  <a:pt x="820448" y="845500"/>
                </a:cubicBezTo>
                <a:cubicBezTo>
                  <a:pt x="810197" y="859822"/>
                  <a:pt x="793795" y="876192"/>
                  <a:pt x="779443" y="888469"/>
                </a:cubicBezTo>
                <a:cubicBezTo>
                  <a:pt x="754840" y="896653"/>
                  <a:pt x="750739" y="865961"/>
                  <a:pt x="736387" y="853684"/>
                </a:cubicBezTo>
                <a:cubicBezTo>
                  <a:pt x="736387" y="845500"/>
                  <a:pt x="736387" y="837315"/>
                  <a:pt x="728187" y="833223"/>
                </a:cubicBezTo>
                <a:cubicBezTo>
                  <a:pt x="711785" y="833223"/>
                  <a:pt x="687181" y="837315"/>
                  <a:pt x="674880" y="825038"/>
                </a:cubicBezTo>
                <a:cubicBezTo>
                  <a:pt x="656428" y="812761"/>
                  <a:pt x="658478" y="792300"/>
                  <a:pt x="652327" y="773885"/>
                </a:cubicBezTo>
                <a:cubicBezTo>
                  <a:pt x="656428" y="761608"/>
                  <a:pt x="660528" y="749331"/>
                  <a:pt x="670779" y="739101"/>
                </a:cubicBezTo>
                <a:cubicBezTo>
                  <a:pt x="674880" y="728870"/>
                  <a:pt x="691282" y="730916"/>
                  <a:pt x="693332" y="716593"/>
                </a:cubicBezTo>
                <a:cubicBezTo>
                  <a:pt x="688719" y="705851"/>
                  <a:pt x="679493" y="695109"/>
                  <a:pt x="668248" y="694725"/>
                </a:cubicBezTo>
                <a:close/>
                <a:moveTo>
                  <a:pt x="779121" y="511615"/>
                </a:moveTo>
                <a:cubicBezTo>
                  <a:pt x="762720" y="540317"/>
                  <a:pt x="731969" y="558768"/>
                  <a:pt x="697117" y="560818"/>
                </a:cubicBezTo>
                <a:cubicBezTo>
                  <a:pt x="697117" y="577219"/>
                  <a:pt x="701217" y="593620"/>
                  <a:pt x="703267" y="610021"/>
                </a:cubicBezTo>
                <a:cubicBezTo>
                  <a:pt x="707367" y="614121"/>
                  <a:pt x="715568" y="616171"/>
                  <a:pt x="717618" y="620271"/>
                </a:cubicBezTo>
                <a:cubicBezTo>
                  <a:pt x="744269" y="634622"/>
                  <a:pt x="760670" y="651023"/>
                  <a:pt x="781171" y="671524"/>
                </a:cubicBezTo>
                <a:cubicBezTo>
                  <a:pt x="791422" y="665373"/>
                  <a:pt x="801672" y="648973"/>
                  <a:pt x="813973" y="640772"/>
                </a:cubicBezTo>
                <a:cubicBezTo>
                  <a:pt x="826274" y="630522"/>
                  <a:pt x="840624" y="626421"/>
                  <a:pt x="850875" y="616171"/>
                </a:cubicBezTo>
                <a:cubicBezTo>
                  <a:pt x="848825" y="597720"/>
                  <a:pt x="857025" y="577219"/>
                  <a:pt x="857025" y="556718"/>
                </a:cubicBezTo>
                <a:cubicBezTo>
                  <a:pt x="840624" y="550567"/>
                  <a:pt x="822173" y="550567"/>
                  <a:pt x="807823" y="540317"/>
                </a:cubicBezTo>
                <a:cubicBezTo>
                  <a:pt x="797572" y="532116"/>
                  <a:pt x="791422" y="519816"/>
                  <a:pt x="779121" y="511615"/>
                </a:cubicBezTo>
                <a:close/>
                <a:moveTo>
                  <a:pt x="781174" y="475791"/>
                </a:moveTo>
                <a:cubicBezTo>
                  <a:pt x="783226" y="476302"/>
                  <a:pt x="785278" y="477838"/>
                  <a:pt x="787329" y="478863"/>
                </a:cubicBezTo>
                <a:cubicBezTo>
                  <a:pt x="787329" y="478863"/>
                  <a:pt x="787329" y="478863"/>
                  <a:pt x="805794" y="513678"/>
                </a:cubicBezTo>
                <a:cubicBezTo>
                  <a:pt x="822207" y="534157"/>
                  <a:pt x="850930" y="538253"/>
                  <a:pt x="877601" y="544397"/>
                </a:cubicBezTo>
                <a:cubicBezTo>
                  <a:pt x="877601" y="544397"/>
                  <a:pt x="877601" y="544397"/>
                  <a:pt x="879653" y="550541"/>
                </a:cubicBezTo>
                <a:cubicBezTo>
                  <a:pt x="869395" y="575117"/>
                  <a:pt x="869395" y="599692"/>
                  <a:pt x="869395" y="630411"/>
                </a:cubicBezTo>
                <a:cubicBezTo>
                  <a:pt x="857085" y="640651"/>
                  <a:pt x="840672" y="640651"/>
                  <a:pt x="828362" y="648843"/>
                </a:cubicBezTo>
                <a:cubicBezTo>
                  <a:pt x="797587" y="669322"/>
                  <a:pt x="781174" y="702089"/>
                  <a:pt x="789381" y="738953"/>
                </a:cubicBezTo>
                <a:cubicBezTo>
                  <a:pt x="785278" y="755336"/>
                  <a:pt x="795536" y="771720"/>
                  <a:pt x="799639" y="786056"/>
                </a:cubicBezTo>
                <a:cubicBezTo>
                  <a:pt x="807846" y="796295"/>
                  <a:pt x="820155" y="806535"/>
                  <a:pt x="836568" y="806535"/>
                </a:cubicBezTo>
                <a:cubicBezTo>
                  <a:pt x="848879" y="804487"/>
                  <a:pt x="863240" y="800392"/>
                  <a:pt x="871447" y="786056"/>
                </a:cubicBezTo>
                <a:cubicBezTo>
                  <a:pt x="877601" y="775816"/>
                  <a:pt x="881705" y="765576"/>
                  <a:pt x="875550" y="753288"/>
                </a:cubicBezTo>
                <a:cubicBezTo>
                  <a:pt x="875550" y="743049"/>
                  <a:pt x="865292" y="741001"/>
                  <a:pt x="859137" y="734857"/>
                </a:cubicBezTo>
                <a:cubicBezTo>
                  <a:pt x="865292" y="724617"/>
                  <a:pt x="859137" y="710282"/>
                  <a:pt x="873498" y="706185"/>
                </a:cubicBezTo>
                <a:cubicBezTo>
                  <a:pt x="883756" y="700041"/>
                  <a:pt x="896066" y="695946"/>
                  <a:pt x="910428" y="700041"/>
                </a:cubicBezTo>
                <a:cubicBezTo>
                  <a:pt x="926841" y="708233"/>
                  <a:pt x="939151" y="724617"/>
                  <a:pt x="947357" y="743049"/>
                </a:cubicBezTo>
                <a:cubicBezTo>
                  <a:pt x="955564" y="775816"/>
                  <a:pt x="955564" y="814727"/>
                  <a:pt x="924789" y="839302"/>
                </a:cubicBezTo>
                <a:cubicBezTo>
                  <a:pt x="924789" y="839302"/>
                  <a:pt x="924789" y="839302"/>
                  <a:pt x="902221" y="853638"/>
                </a:cubicBezTo>
                <a:cubicBezTo>
                  <a:pt x="894014" y="876166"/>
                  <a:pt x="891963" y="900741"/>
                  <a:pt x="877601" y="919173"/>
                </a:cubicBezTo>
                <a:cubicBezTo>
                  <a:pt x="855034" y="937605"/>
                  <a:pt x="834517" y="962180"/>
                  <a:pt x="803742" y="962180"/>
                </a:cubicBezTo>
                <a:cubicBezTo>
                  <a:pt x="762709" y="966276"/>
                  <a:pt x="715522" y="962180"/>
                  <a:pt x="690902" y="927365"/>
                </a:cubicBezTo>
                <a:cubicBezTo>
                  <a:pt x="684747" y="910981"/>
                  <a:pt x="670386" y="896646"/>
                  <a:pt x="670386" y="878214"/>
                </a:cubicBezTo>
                <a:cubicBezTo>
                  <a:pt x="651921" y="870022"/>
                  <a:pt x="631405" y="857734"/>
                  <a:pt x="621146" y="839302"/>
                </a:cubicBezTo>
                <a:cubicBezTo>
                  <a:pt x="598578" y="812679"/>
                  <a:pt x="600630" y="781960"/>
                  <a:pt x="598578" y="749192"/>
                </a:cubicBezTo>
                <a:cubicBezTo>
                  <a:pt x="606785" y="724617"/>
                  <a:pt x="619094" y="702089"/>
                  <a:pt x="641663" y="685706"/>
                </a:cubicBezTo>
                <a:cubicBezTo>
                  <a:pt x="653973" y="681610"/>
                  <a:pt x="670386" y="673418"/>
                  <a:pt x="682695" y="681610"/>
                </a:cubicBezTo>
                <a:cubicBezTo>
                  <a:pt x="695005" y="687754"/>
                  <a:pt x="701160" y="697994"/>
                  <a:pt x="707315" y="710282"/>
                </a:cubicBezTo>
                <a:cubicBezTo>
                  <a:pt x="713470" y="738953"/>
                  <a:pt x="680644" y="741001"/>
                  <a:pt x="672437" y="761480"/>
                </a:cubicBezTo>
                <a:cubicBezTo>
                  <a:pt x="670386" y="775816"/>
                  <a:pt x="670386" y="792200"/>
                  <a:pt x="676540" y="804487"/>
                </a:cubicBezTo>
                <a:cubicBezTo>
                  <a:pt x="686799" y="816775"/>
                  <a:pt x="709367" y="818823"/>
                  <a:pt x="723728" y="812679"/>
                </a:cubicBezTo>
                <a:cubicBezTo>
                  <a:pt x="746296" y="802439"/>
                  <a:pt x="775020" y="786056"/>
                  <a:pt x="777071" y="757384"/>
                </a:cubicBezTo>
                <a:cubicBezTo>
                  <a:pt x="770916" y="738953"/>
                  <a:pt x="772968" y="716425"/>
                  <a:pt x="768865" y="695946"/>
                </a:cubicBezTo>
                <a:cubicBezTo>
                  <a:pt x="760658" y="657035"/>
                  <a:pt x="717574" y="636555"/>
                  <a:pt x="682695" y="624267"/>
                </a:cubicBezTo>
                <a:cubicBezTo>
                  <a:pt x="690902" y="599692"/>
                  <a:pt x="680644" y="577164"/>
                  <a:pt x="676540" y="552589"/>
                </a:cubicBezTo>
                <a:cubicBezTo>
                  <a:pt x="686799" y="534157"/>
                  <a:pt x="707315" y="546445"/>
                  <a:pt x="723728" y="542349"/>
                </a:cubicBezTo>
                <a:cubicBezTo>
                  <a:pt x="750400" y="530061"/>
                  <a:pt x="768865" y="505486"/>
                  <a:pt x="775020" y="478863"/>
                </a:cubicBezTo>
                <a:cubicBezTo>
                  <a:pt x="777071" y="475791"/>
                  <a:pt x="779123" y="475279"/>
                  <a:pt x="781174" y="475791"/>
                </a:cubicBezTo>
                <a:close/>
                <a:moveTo>
                  <a:pt x="1076650" y="454949"/>
                </a:moveTo>
                <a:cubicBezTo>
                  <a:pt x="1049598" y="454661"/>
                  <a:pt x="1021970" y="463877"/>
                  <a:pt x="998947" y="473094"/>
                </a:cubicBezTo>
                <a:cubicBezTo>
                  <a:pt x="958018" y="505865"/>
                  <a:pt x="947785" y="561167"/>
                  <a:pt x="960064" y="608275"/>
                </a:cubicBezTo>
                <a:cubicBezTo>
                  <a:pt x="953925" y="616468"/>
                  <a:pt x="953925" y="626708"/>
                  <a:pt x="955971" y="634901"/>
                </a:cubicBezTo>
                <a:cubicBezTo>
                  <a:pt x="986668" y="649239"/>
                  <a:pt x="1011226" y="675865"/>
                  <a:pt x="1025552" y="706588"/>
                </a:cubicBezTo>
                <a:cubicBezTo>
                  <a:pt x="1039877" y="739359"/>
                  <a:pt x="1027598" y="778275"/>
                  <a:pt x="1021459" y="811046"/>
                </a:cubicBezTo>
                <a:cubicBezTo>
                  <a:pt x="1015319" y="837672"/>
                  <a:pt x="998947" y="862250"/>
                  <a:pt x="1003040" y="888877"/>
                </a:cubicBezTo>
                <a:cubicBezTo>
                  <a:pt x="1000994" y="921648"/>
                  <a:pt x="1029645" y="948275"/>
                  <a:pt x="1052156" y="966708"/>
                </a:cubicBezTo>
                <a:cubicBezTo>
                  <a:pt x="1078760" y="968756"/>
                  <a:pt x="1107410" y="985142"/>
                  <a:pt x="1129922" y="966708"/>
                </a:cubicBezTo>
                <a:cubicBezTo>
                  <a:pt x="1131968" y="966708"/>
                  <a:pt x="1136061" y="962612"/>
                  <a:pt x="1138108" y="966708"/>
                </a:cubicBezTo>
                <a:cubicBezTo>
                  <a:pt x="1154480" y="993335"/>
                  <a:pt x="1183130" y="1005624"/>
                  <a:pt x="1211781" y="1013817"/>
                </a:cubicBezTo>
                <a:cubicBezTo>
                  <a:pt x="1226106" y="1013817"/>
                  <a:pt x="1238386" y="1011768"/>
                  <a:pt x="1252710" y="1005624"/>
                </a:cubicBezTo>
                <a:cubicBezTo>
                  <a:pt x="1299780" y="987190"/>
                  <a:pt x="1316151" y="931889"/>
                  <a:pt x="1357081" y="901166"/>
                </a:cubicBezTo>
                <a:cubicBezTo>
                  <a:pt x="1383685" y="878636"/>
                  <a:pt x="1418476" y="876588"/>
                  <a:pt x="1451219" y="884781"/>
                </a:cubicBezTo>
                <a:cubicBezTo>
                  <a:pt x="1465544" y="868395"/>
                  <a:pt x="1451219" y="852010"/>
                  <a:pt x="1453266" y="835624"/>
                </a:cubicBezTo>
                <a:cubicBezTo>
                  <a:pt x="1440987" y="804901"/>
                  <a:pt x="1418476" y="768034"/>
                  <a:pt x="1383685" y="761889"/>
                </a:cubicBezTo>
                <a:cubicBezTo>
                  <a:pt x="1367313" y="753696"/>
                  <a:pt x="1348895" y="759841"/>
                  <a:pt x="1332523" y="763937"/>
                </a:cubicBezTo>
                <a:cubicBezTo>
                  <a:pt x="1320244" y="743455"/>
                  <a:pt x="1299780" y="737310"/>
                  <a:pt x="1281361" y="731166"/>
                </a:cubicBezTo>
                <a:cubicBezTo>
                  <a:pt x="1267036" y="733214"/>
                  <a:pt x="1252710" y="731166"/>
                  <a:pt x="1240432" y="737310"/>
                </a:cubicBezTo>
                <a:cubicBezTo>
                  <a:pt x="1230199" y="741407"/>
                  <a:pt x="1230199" y="751648"/>
                  <a:pt x="1224060" y="759841"/>
                </a:cubicBezTo>
                <a:cubicBezTo>
                  <a:pt x="1217920" y="768034"/>
                  <a:pt x="1209735" y="763937"/>
                  <a:pt x="1203595" y="763937"/>
                </a:cubicBezTo>
                <a:cubicBezTo>
                  <a:pt x="1181084" y="761889"/>
                  <a:pt x="1158572" y="772130"/>
                  <a:pt x="1148340" y="794660"/>
                </a:cubicBezTo>
                <a:cubicBezTo>
                  <a:pt x="1148340" y="806949"/>
                  <a:pt x="1148340" y="823335"/>
                  <a:pt x="1160619" y="831528"/>
                </a:cubicBezTo>
                <a:cubicBezTo>
                  <a:pt x="1168805" y="837672"/>
                  <a:pt x="1181084" y="845865"/>
                  <a:pt x="1193363" y="843817"/>
                </a:cubicBezTo>
                <a:cubicBezTo>
                  <a:pt x="1197456" y="835624"/>
                  <a:pt x="1191316" y="827431"/>
                  <a:pt x="1191316" y="819239"/>
                </a:cubicBezTo>
                <a:cubicBezTo>
                  <a:pt x="1193363" y="800805"/>
                  <a:pt x="1205642" y="784419"/>
                  <a:pt x="1224060" y="774178"/>
                </a:cubicBezTo>
                <a:cubicBezTo>
                  <a:pt x="1252710" y="763937"/>
                  <a:pt x="1283408" y="778275"/>
                  <a:pt x="1301826" y="798756"/>
                </a:cubicBezTo>
                <a:cubicBezTo>
                  <a:pt x="1322291" y="829479"/>
                  <a:pt x="1322291" y="872491"/>
                  <a:pt x="1299780" y="901166"/>
                </a:cubicBezTo>
                <a:cubicBezTo>
                  <a:pt x="1275222" y="931889"/>
                  <a:pt x="1238386" y="944178"/>
                  <a:pt x="1201549" y="952371"/>
                </a:cubicBezTo>
                <a:cubicBezTo>
                  <a:pt x="1148340" y="950323"/>
                  <a:pt x="1091039" y="929841"/>
                  <a:pt x="1060342" y="880684"/>
                </a:cubicBezTo>
                <a:cubicBezTo>
                  <a:pt x="1037830" y="849961"/>
                  <a:pt x="1041923" y="821286"/>
                  <a:pt x="1039877" y="784419"/>
                </a:cubicBezTo>
                <a:cubicBezTo>
                  <a:pt x="1048063" y="745503"/>
                  <a:pt x="1076713" y="714781"/>
                  <a:pt x="1107410" y="692250"/>
                </a:cubicBezTo>
                <a:cubicBezTo>
                  <a:pt x="1095132" y="682010"/>
                  <a:pt x="1076713" y="677914"/>
                  <a:pt x="1066481" y="665624"/>
                </a:cubicBezTo>
                <a:cubicBezTo>
                  <a:pt x="1052156" y="647190"/>
                  <a:pt x="1037830" y="626708"/>
                  <a:pt x="1046016" y="604179"/>
                </a:cubicBezTo>
                <a:cubicBezTo>
                  <a:pt x="1046016" y="600082"/>
                  <a:pt x="1052156" y="593937"/>
                  <a:pt x="1048063" y="587793"/>
                </a:cubicBezTo>
                <a:cubicBezTo>
                  <a:pt x="1033737" y="579600"/>
                  <a:pt x="1033737" y="561167"/>
                  <a:pt x="1025552" y="546829"/>
                </a:cubicBezTo>
                <a:cubicBezTo>
                  <a:pt x="1023505" y="532492"/>
                  <a:pt x="1029645" y="520203"/>
                  <a:pt x="1037830" y="507914"/>
                </a:cubicBezTo>
                <a:cubicBezTo>
                  <a:pt x="1054202" y="493576"/>
                  <a:pt x="1078760" y="487432"/>
                  <a:pt x="1099224" y="493576"/>
                </a:cubicBezTo>
                <a:cubicBezTo>
                  <a:pt x="1113550" y="495625"/>
                  <a:pt x="1111503" y="514058"/>
                  <a:pt x="1123782" y="518154"/>
                </a:cubicBezTo>
                <a:cubicBezTo>
                  <a:pt x="1131968" y="522251"/>
                  <a:pt x="1142201" y="522251"/>
                  <a:pt x="1148340" y="514058"/>
                </a:cubicBezTo>
                <a:cubicBezTo>
                  <a:pt x="1154480" y="501769"/>
                  <a:pt x="1154480" y="489480"/>
                  <a:pt x="1150387" y="479239"/>
                </a:cubicBezTo>
                <a:cubicBezTo>
                  <a:pt x="1136061" y="466950"/>
                  <a:pt x="1121736" y="458757"/>
                  <a:pt x="1103317" y="458757"/>
                </a:cubicBezTo>
                <a:cubicBezTo>
                  <a:pt x="1094620" y="456197"/>
                  <a:pt x="1085667" y="455045"/>
                  <a:pt x="1076650" y="454949"/>
                </a:cubicBezTo>
                <a:close/>
                <a:moveTo>
                  <a:pt x="961791" y="267862"/>
                </a:moveTo>
                <a:cubicBezTo>
                  <a:pt x="951569" y="296576"/>
                  <a:pt x="951569" y="296576"/>
                  <a:pt x="951569" y="296576"/>
                </a:cubicBezTo>
                <a:cubicBezTo>
                  <a:pt x="943393" y="304781"/>
                  <a:pt x="933173" y="315036"/>
                  <a:pt x="927040" y="323240"/>
                </a:cubicBezTo>
                <a:cubicBezTo>
                  <a:pt x="937261" y="339649"/>
                  <a:pt x="955658" y="356057"/>
                  <a:pt x="955658" y="378619"/>
                </a:cubicBezTo>
                <a:cubicBezTo>
                  <a:pt x="965879" y="384772"/>
                  <a:pt x="972011" y="376568"/>
                  <a:pt x="980187" y="376568"/>
                </a:cubicBezTo>
                <a:cubicBezTo>
                  <a:pt x="1010849" y="374517"/>
                  <a:pt x="1047644" y="388874"/>
                  <a:pt x="1072173" y="366312"/>
                </a:cubicBezTo>
                <a:cubicBezTo>
                  <a:pt x="1078305" y="358108"/>
                  <a:pt x="1076261" y="351955"/>
                  <a:pt x="1076261" y="343751"/>
                </a:cubicBezTo>
                <a:cubicBezTo>
                  <a:pt x="1063996" y="325291"/>
                  <a:pt x="1039467" y="329393"/>
                  <a:pt x="1023114" y="329393"/>
                </a:cubicBezTo>
                <a:cubicBezTo>
                  <a:pt x="1014937" y="327342"/>
                  <a:pt x="1014937" y="327342"/>
                  <a:pt x="1014937" y="327342"/>
                </a:cubicBezTo>
                <a:cubicBezTo>
                  <a:pt x="998584" y="312985"/>
                  <a:pt x="1000629" y="294525"/>
                  <a:pt x="1002673" y="276066"/>
                </a:cubicBezTo>
                <a:cubicBezTo>
                  <a:pt x="998584" y="276066"/>
                  <a:pt x="998584" y="276066"/>
                  <a:pt x="998584" y="276066"/>
                </a:cubicBezTo>
                <a:cubicBezTo>
                  <a:pt x="994496" y="288372"/>
                  <a:pt x="988364" y="302730"/>
                  <a:pt x="988364" y="315036"/>
                </a:cubicBezTo>
                <a:cubicBezTo>
                  <a:pt x="990408" y="323240"/>
                  <a:pt x="996540" y="329393"/>
                  <a:pt x="1002673" y="333495"/>
                </a:cubicBezTo>
                <a:cubicBezTo>
                  <a:pt x="1014937" y="339649"/>
                  <a:pt x="1029247" y="341700"/>
                  <a:pt x="1041511" y="341700"/>
                </a:cubicBezTo>
                <a:cubicBezTo>
                  <a:pt x="1047644" y="345802"/>
                  <a:pt x="1061952" y="339649"/>
                  <a:pt x="1061952" y="354006"/>
                </a:cubicBezTo>
                <a:cubicBezTo>
                  <a:pt x="1045599" y="366312"/>
                  <a:pt x="1019026" y="366312"/>
                  <a:pt x="998584" y="362211"/>
                </a:cubicBezTo>
                <a:cubicBezTo>
                  <a:pt x="986320" y="356057"/>
                  <a:pt x="974055" y="366312"/>
                  <a:pt x="963835" y="356057"/>
                </a:cubicBezTo>
                <a:cubicBezTo>
                  <a:pt x="961791" y="341700"/>
                  <a:pt x="947481" y="331444"/>
                  <a:pt x="947481" y="317087"/>
                </a:cubicBezTo>
                <a:cubicBezTo>
                  <a:pt x="963835" y="308883"/>
                  <a:pt x="965879" y="288372"/>
                  <a:pt x="969967" y="274015"/>
                </a:cubicBezTo>
                <a:cubicBezTo>
                  <a:pt x="967923" y="269913"/>
                  <a:pt x="963835" y="269913"/>
                  <a:pt x="961791" y="267862"/>
                </a:cubicBezTo>
                <a:close/>
                <a:moveTo>
                  <a:pt x="1225676" y="251439"/>
                </a:moveTo>
                <a:cubicBezTo>
                  <a:pt x="1225676" y="255537"/>
                  <a:pt x="1231830" y="259636"/>
                  <a:pt x="1233882" y="261685"/>
                </a:cubicBezTo>
                <a:cubicBezTo>
                  <a:pt x="1229779" y="273981"/>
                  <a:pt x="1244140" y="282178"/>
                  <a:pt x="1242089" y="294473"/>
                </a:cubicBezTo>
                <a:cubicBezTo>
                  <a:pt x="1244140" y="306769"/>
                  <a:pt x="1246192" y="321114"/>
                  <a:pt x="1244140" y="337508"/>
                </a:cubicBezTo>
                <a:cubicBezTo>
                  <a:pt x="1250295" y="339557"/>
                  <a:pt x="1250295" y="339557"/>
                  <a:pt x="1250295" y="339557"/>
                </a:cubicBezTo>
                <a:cubicBezTo>
                  <a:pt x="1293380" y="335458"/>
                  <a:pt x="1293380" y="335458"/>
                  <a:pt x="1293380" y="335458"/>
                </a:cubicBezTo>
                <a:cubicBezTo>
                  <a:pt x="1328257" y="337508"/>
                  <a:pt x="1354929" y="358000"/>
                  <a:pt x="1375445" y="386690"/>
                </a:cubicBezTo>
                <a:cubicBezTo>
                  <a:pt x="1383652" y="401035"/>
                  <a:pt x="1381600" y="421527"/>
                  <a:pt x="1387755" y="439970"/>
                </a:cubicBezTo>
                <a:cubicBezTo>
                  <a:pt x="1408272" y="458414"/>
                  <a:pt x="1414427" y="489153"/>
                  <a:pt x="1420582" y="517842"/>
                </a:cubicBezTo>
                <a:cubicBezTo>
                  <a:pt x="1422633" y="558828"/>
                  <a:pt x="1410324" y="599813"/>
                  <a:pt x="1375445" y="620305"/>
                </a:cubicBezTo>
                <a:cubicBezTo>
                  <a:pt x="1373394" y="626453"/>
                  <a:pt x="1373394" y="628502"/>
                  <a:pt x="1375445" y="632601"/>
                </a:cubicBezTo>
                <a:cubicBezTo>
                  <a:pt x="1385704" y="640798"/>
                  <a:pt x="1402117" y="636699"/>
                  <a:pt x="1414427" y="640798"/>
                </a:cubicBezTo>
                <a:cubicBezTo>
                  <a:pt x="1451356" y="655142"/>
                  <a:pt x="1492389" y="669488"/>
                  <a:pt x="1512905" y="706374"/>
                </a:cubicBezTo>
                <a:cubicBezTo>
                  <a:pt x="1553939" y="753507"/>
                  <a:pt x="1566249" y="817034"/>
                  <a:pt x="1574455" y="878512"/>
                </a:cubicBezTo>
                <a:cubicBezTo>
                  <a:pt x="1572404" y="911300"/>
                  <a:pt x="1558042" y="937940"/>
                  <a:pt x="1551887" y="968679"/>
                </a:cubicBezTo>
                <a:cubicBezTo>
                  <a:pt x="1537526" y="999418"/>
                  <a:pt x="1517009" y="1030157"/>
                  <a:pt x="1488286" y="1050649"/>
                </a:cubicBezTo>
                <a:cubicBezTo>
                  <a:pt x="1482131" y="1050649"/>
                  <a:pt x="1482131" y="1050649"/>
                  <a:pt x="1482131" y="1050649"/>
                </a:cubicBezTo>
                <a:cubicBezTo>
                  <a:pt x="1469821" y="1028108"/>
                  <a:pt x="1449305" y="1013763"/>
                  <a:pt x="1424685" y="1011713"/>
                </a:cubicBezTo>
                <a:cubicBezTo>
                  <a:pt x="1418530" y="1011713"/>
                  <a:pt x="1412375" y="1015812"/>
                  <a:pt x="1406220" y="1019910"/>
                </a:cubicBezTo>
                <a:cubicBezTo>
                  <a:pt x="1412375" y="1030157"/>
                  <a:pt x="1424685" y="1030157"/>
                  <a:pt x="1434943" y="1040403"/>
                </a:cubicBezTo>
                <a:cubicBezTo>
                  <a:pt x="1453408" y="1054748"/>
                  <a:pt x="1461615" y="1075241"/>
                  <a:pt x="1459563" y="1097782"/>
                </a:cubicBezTo>
                <a:cubicBezTo>
                  <a:pt x="1459563" y="1114176"/>
                  <a:pt x="1443150" y="1130570"/>
                  <a:pt x="1451356" y="1146965"/>
                </a:cubicBezTo>
                <a:cubicBezTo>
                  <a:pt x="1465718" y="1167457"/>
                  <a:pt x="1492389" y="1161310"/>
                  <a:pt x="1512905" y="1171556"/>
                </a:cubicBezTo>
                <a:cubicBezTo>
                  <a:pt x="1527267" y="1165408"/>
                  <a:pt x="1541629" y="1175654"/>
                  <a:pt x="1553939" y="1183851"/>
                </a:cubicBezTo>
                <a:cubicBezTo>
                  <a:pt x="1553939" y="1230984"/>
                  <a:pt x="1553939" y="1274019"/>
                  <a:pt x="1553939" y="1323201"/>
                </a:cubicBezTo>
                <a:cubicBezTo>
                  <a:pt x="1555991" y="1448205"/>
                  <a:pt x="1549836" y="1569112"/>
                  <a:pt x="1553939" y="1698215"/>
                </a:cubicBezTo>
                <a:cubicBezTo>
                  <a:pt x="1549836" y="1741249"/>
                  <a:pt x="1553939" y="1790431"/>
                  <a:pt x="1549836" y="1835515"/>
                </a:cubicBezTo>
                <a:cubicBezTo>
                  <a:pt x="1549836" y="1837564"/>
                  <a:pt x="1547784" y="1837564"/>
                  <a:pt x="1545732" y="1835515"/>
                </a:cubicBezTo>
                <a:cubicBezTo>
                  <a:pt x="1541629" y="1790431"/>
                  <a:pt x="1547784" y="1747397"/>
                  <a:pt x="1543680" y="1702313"/>
                </a:cubicBezTo>
                <a:cubicBezTo>
                  <a:pt x="1545732" y="1589604"/>
                  <a:pt x="1545732" y="1487142"/>
                  <a:pt x="1545732" y="1374432"/>
                </a:cubicBezTo>
                <a:cubicBezTo>
                  <a:pt x="1543680" y="1312955"/>
                  <a:pt x="1547784" y="1249427"/>
                  <a:pt x="1539577" y="1189999"/>
                </a:cubicBezTo>
                <a:cubicBezTo>
                  <a:pt x="1533422" y="1179752"/>
                  <a:pt x="1517009" y="1185900"/>
                  <a:pt x="1506751" y="1181802"/>
                </a:cubicBezTo>
                <a:cubicBezTo>
                  <a:pt x="1486234" y="1175654"/>
                  <a:pt x="1459563" y="1175654"/>
                  <a:pt x="1447253" y="1155162"/>
                </a:cubicBezTo>
                <a:cubicBezTo>
                  <a:pt x="1422633" y="1136718"/>
                  <a:pt x="1455459" y="1110078"/>
                  <a:pt x="1451356" y="1083438"/>
                </a:cubicBezTo>
                <a:cubicBezTo>
                  <a:pt x="1447253" y="1056797"/>
                  <a:pt x="1420582" y="1036304"/>
                  <a:pt x="1395962" y="1032206"/>
                </a:cubicBezTo>
                <a:cubicBezTo>
                  <a:pt x="1391858" y="1026058"/>
                  <a:pt x="1393910" y="1019910"/>
                  <a:pt x="1395962" y="1015812"/>
                </a:cubicBezTo>
                <a:cubicBezTo>
                  <a:pt x="1402117" y="1005566"/>
                  <a:pt x="1412375" y="1001467"/>
                  <a:pt x="1422633" y="999418"/>
                </a:cubicBezTo>
                <a:cubicBezTo>
                  <a:pt x="1451356" y="997369"/>
                  <a:pt x="1467770" y="1021960"/>
                  <a:pt x="1486234" y="1036304"/>
                </a:cubicBezTo>
                <a:cubicBezTo>
                  <a:pt x="1504699" y="1030157"/>
                  <a:pt x="1512905" y="1009664"/>
                  <a:pt x="1527267" y="997369"/>
                </a:cubicBezTo>
                <a:cubicBezTo>
                  <a:pt x="1547784" y="968679"/>
                  <a:pt x="1549836" y="935891"/>
                  <a:pt x="1560094" y="905152"/>
                </a:cubicBezTo>
                <a:cubicBezTo>
                  <a:pt x="1568300" y="855970"/>
                  <a:pt x="1551887" y="804738"/>
                  <a:pt x="1537526" y="761704"/>
                </a:cubicBezTo>
                <a:cubicBezTo>
                  <a:pt x="1529319" y="747359"/>
                  <a:pt x="1525215" y="724817"/>
                  <a:pt x="1506751" y="722768"/>
                </a:cubicBezTo>
                <a:cubicBezTo>
                  <a:pt x="1504699" y="702275"/>
                  <a:pt x="1482131" y="689980"/>
                  <a:pt x="1469821" y="677684"/>
                </a:cubicBezTo>
                <a:cubicBezTo>
                  <a:pt x="1439046" y="659241"/>
                  <a:pt x="1404168" y="646946"/>
                  <a:pt x="1369291" y="646946"/>
                </a:cubicBezTo>
                <a:cubicBezTo>
                  <a:pt x="1352878" y="638748"/>
                  <a:pt x="1363136" y="624403"/>
                  <a:pt x="1365187" y="610059"/>
                </a:cubicBezTo>
                <a:cubicBezTo>
                  <a:pt x="1400065" y="597763"/>
                  <a:pt x="1406220" y="560877"/>
                  <a:pt x="1410324" y="530138"/>
                </a:cubicBezTo>
                <a:cubicBezTo>
                  <a:pt x="1406220" y="495301"/>
                  <a:pt x="1398013" y="460463"/>
                  <a:pt x="1373394" y="433823"/>
                </a:cubicBezTo>
                <a:cubicBezTo>
                  <a:pt x="1379549" y="407183"/>
                  <a:pt x="1363136" y="380542"/>
                  <a:pt x="1344671" y="366197"/>
                </a:cubicBezTo>
                <a:cubicBezTo>
                  <a:pt x="1317999" y="343656"/>
                  <a:pt x="1279018" y="339557"/>
                  <a:pt x="1248243" y="353902"/>
                </a:cubicBezTo>
                <a:cubicBezTo>
                  <a:pt x="1237985" y="349803"/>
                  <a:pt x="1240037" y="339557"/>
                  <a:pt x="1233882" y="331360"/>
                </a:cubicBezTo>
                <a:cubicBezTo>
                  <a:pt x="1235934" y="306769"/>
                  <a:pt x="1233882" y="282178"/>
                  <a:pt x="1217469" y="263735"/>
                </a:cubicBezTo>
                <a:cubicBezTo>
                  <a:pt x="1217469" y="259636"/>
                  <a:pt x="1219521" y="251439"/>
                  <a:pt x="1225676" y="251439"/>
                </a:cubicBezTo>
                <a:close/>
                <a:moveTo>
                  <a:pt x="565919" y="225927"/>
                </a:moveTo>
                <a:cubicBezTo>
                  <a:pt x="569002" y="225671"/>
                  <a:pt x="572598" y="226698"/>
                  <a:pt x="574653" y="228752"/>
                </a:cubicBezTo>
                <a:cubicBezTo>
                  <a:pt x="578763" y="232862"/>
                  <a:pt x="584927" y="228752"/>
                  <a:pt x="589037" y="228752"/>
                </a:cubicBezTo>
                <a:cubicBezTo>
                  <a:pt x="593147" y="230807"/>
                  <a:pt x="601366" y="230807"/>
                  <a:pt x="603421" y="239026"/>
                </a:cubicBezTo>
                <a:cubicBezTo>
                  <a:pt x="599311" y="261627"/>
                  <a:pt x="589037" y="292447"/>
                  <a:pt x="609587" y="310938"/>
                </a:cubicBezTo>
                <a:cubicBezTo>
                  <a:pt x="613696" y="315048"/>
                  <a:pt x="621916" y="317103"/>
                  <a:pt x="621916" y="325321"/>
                </a:cubicBezTo>
                <a:cubicBezTo>
                  <a:pt x="619861" y="343813"/>
                  <a:pt x="601366" y="327376"/>
                  <a:pt x="591092" y="329430"/>
                </a:cubicBezTo>
                <a:cubicBezTo>
                  <a:pt x="562323" y="325321"/>
                  <a:pt x="535609" y="349977"/>
                  <a:pt x="513005" y="329430"/>
                </a:cubicBezTo>
                <a:cubicBezTo>
                  <a:pt x="515060" y="315048"/>
                  <a:pt x="531499" y="329430"/>
                  <a:pt x="541774" y="323267"/>
                </a:cubicBezTo>
                <a:cubicBezTo>
                  <a:pt x="562323" y="315048"/>
                  <a:pt x="570543" y="290392"/>
                  <a:pt x="570543" y="267791"/>
                </a:cubicBezTo>
                <a:cubicBezTo>
                  <a:pt x="566433" y="255463"/>
                  <a:pt x="564378" y="243135"/>
                  <a:pt x="560268" y="230807"/>
                </a:cubicBezTo>
                <a:cubicBezTo>
                  <a:pt x="560268" y="227725"/>
                  <a:pt x="562837" y="226184"/>
                  <a:pt x="565919" y="225927"/>
                </a:cubicBezTo>
                <a:close/>
                <a:moveTo>
                  <a:pt x="670727" y="118326"/>
                </a:moveTo>
                <a:cubicBezTo>
                  <a:pt x="650234" y="124473"/>
                  <a:pt x="637937" y="149066"/>
                  <a:pt x="635888" y="169559"/>
                </a:cubicBezTo>
                <a:cubicBezTo>
                  <a:pt x="629740" y="192102"/>
                  <a:pt x="650234" y="208497"/>
                  <a:pt x="646135" y="231039"/>
                </a:cubicBezTo>
                <a:cubicBezTo>
                  <a:pt x="644085" y="239237"/>
                  <a:pt x="631789" y="239237"/>
                  <a:pt x="625641" y="249484"/>
                </a:cubicBezTo>
                <a:cubicBezTo>
                  <a:pt x="621542" y="259731"/>
                  <a:pt x="623592" y="274076"/>
                  <a:pt x="625641" y="284322"/>
                </a:cubicBezTo>
                <a:cubicBezTo>
                  <a:pt x="629740" y="294569"/>
                  <a:pt x="635888" y="304816"/>
                  <a:pt x="646135" y="306865"/>
                </a:cubicBezTo>
                <a:cubicBezTo>
                  <a:pt x="660480" y="308915"/>
                  <a:pt x="672776" y="306865"/>
                  <a:pt x="683023" y="298668"/>
                </a:cubicBezTo>
                <a:cubicBezTo>
                  <a:pt x="689171" y="286372"/>
                  <a:pt x="693270" y="272027"/>
                  <a:pt x="687122" y="259731"/>
                </a:cubicBezTo>
                <a:cubicBezTo>
                  <a:pt x="683023" y="253582"/>
                  <a:pt x="678925" y="259731"/>
                  <a:pt x="674826" y="259731"/>
                </a:cubicBezTo>
                <a:cubicBezTo>
                  <a:pt x="664579" y="259731"/>
                  <a:pt x="666629" y="249484"/>
                  <a:pt x="666629" y="241286"/>
                </a:cubicBezTo>
                <a:cubicBezTo>
                  <a:pt x="666629" y="237188"/>
                  <a:pt x="672776" y="235138"/>
                  <a:pt x="676875" y="233089"/>
                </a:cubicBezTo>
                <a:cubicBezTo>
                  <a:pt x="691221" y="231039"/>
                  <a:pt x="697369" y="243336"/>
                  <a:pt x="705566" y="251533"/>
                </a:cubicBezTo>
                <a:cubicBezTo>
                  <a:pt x="711714" y="272027"/>
                  <a:pt x="707615" y="292520"/>
                  <a:pt x="697369" y="308915"/>
                </a:cubicBezTo>
                <a:cubicBezTo>
                  <a:pt x="687122" y="317112"/>
                  <a:pt x="676875" y="325309"/>
                  <a:pt x="664579" y="327359"/>
                </a:cubicBezTo>
                <a:cubicBezTo>
                  <a:pt x="660480" y="333507"/>
                  <a:pt x="654332" y="339655"/>
                  <a:pt x="646135" y="337605"/>
                </a:cubicBezTo>
                <a:cubicBezTo>
                  <a:pt x="642036" y="358099"/>
                  <a:pt x="629740" y="378592"/>
                  <a:pt x="635888" y="399085"/>
                </a:cubicBezTo>
                <a:cubicBezTo>
                  <a:pt x="642036" y="415480"/>
                  <a:pt x="650234" y="431875"/>
                  <a:pt x="666629" y="435974"/>
                </a:cubicBezTo>
                <a:cubicBezTo>
                  <a:pt x="676875" y="438023"/>
                  <a:pt x="689171" y="440073"/>
                  <a:pt x="697369" y="431875"/>
                </a:cubicBezTo>
                <a:cubicBezTo>
                  <a:pt x="707615" y="429826"/>
                  <a:pt x="713764" y="417530"/>
                  <a:pt x="715813" y="407283"/>
                </a:cubicBezTo>
                <a:cubicBezTo>
                  <a:pt x="717863" y="392938"/>
                  <a:pt x="703517" y="397037"/>
                  <a:pt x="695319" y="392938"/>
                </a:cubicBezTo>
                <a:cubicBezTo>
                  <a:pt x="693270" y="390888"/>
                  <a:pt x="693270" y="388839"/>
                  <a:pt x="695319" y="386790"/>
                </a:cubicBezTo>
                <a:cubicBezTo>
                  <a:pt x="701468" y="378592"/>
                  <a:pt x="707615" y="376543"/>
                  <a:pt x="715813" y="378592"/>
                </a:cubicBezTo>
                <a:cubicBezTo>
                  <a:pt x="724010" y="380642"/>
                  <a:pt x="730159" y="386790"/>
                  <a:pt x="732208" y="394987"/>
                </a:cubicBezTo>
                <a:cubicBezTo>
                  <a:pt x="740405" y="413431"/>
                  <a:pt x="728109" y="429826"/>
                  <a:pt x="715813" y="442122"/>
                </a:cubicBezTo>
                <a:cubicBezTo>
                  <a:pt x="701468" y="452368"/>
                  <a:pt x="676875" y="460566"/>
                  <a:pt x="660480" y="450320"/>
                </a:cubicBezTo>
                <a:cubicBezTo>
                  <a:pt x="642036" y="442122"/>
                  <a:pt x="631789" y="429826"/>
                  <a:pt x="621542" y="413431"/>
                </a:cubicBezTo>
                <a:cubicBezTo>
                  <a:pt x="621542" y="397037"/>
                  <a:pt x="617443" y="378592"/>
                  <a:pt x="607197" y="368345"/>
                </a:cubicBezTo>
                <a:cubicBezTo>
                  <a:pt x="570308" y="343754"/>
                  <a:pt x="525222" y="380642"/>
                  <a:pt x="492433" y="347852"/>
                </a:cubicBezTo>
                <a:cubicBezTo>
                  <a:pt x="488334" y="333507"/>
                  <a:pt x="473988" y="319161"/>
                  <a:pt x="488334" y="304816"/>
                </a:cubicBezTo>
                <a:cubicBezTo>
                  <a:pt x="500630" y="284322"/>
                  <a:pt x="527272" y="304816"/>
                  <a:pt x="537519" y="284322"/>
                </a:cubicBezTo>
                <a:cubicBezTo>
                  <a:pt x="539568" y="267928"/>
                  <a:pt x="539568" y="253582"/>
                  <a:pt x="531370" y="239237"/>
                </a:cubicBezTo>
                <a:cubicBezTo>
                  <a:pt x="510877" y="231039"/>
                  <a:pt x="494482" y="216694"/>
                  <a:pt x="471939" y="224891"/>
                </a:cubicBezTo>
                <a:cubicBezTo>
                  <a:pt x="453495" y="228990"/>
                  <a:pt x="430952" y="235138"/>
                  <a:pt x="424804" y="255632"/>
                </a:cubicBezTo>
                <a:cubicBezTo>
                  <a:pt x="418656" y="278174"/>
                  <a:pt x="400211" y="257681"/>
                  <a:pt x="383816" y="263829"/>
                </a:cubicBezTo>
                <a:cubicBezTo>
                  <a:pt x="373569" y="267928"/>
                  <a:pt x="363323" y="276125"/>
                  <a:pt x="361273" y="286372"/>
                </a:cubicBezTo>
                <a:cubicBezTo>
                  <a:pt x="353076" y="306865"/>
                  <a:pt x="351027" y="329408"/>
                  <a:pt x="365372" y="347852"/>
                </a:cubicBezTo>
                <a:cubicBezTo>
                  <a:pt x="369471" y="366296"/>
                  <a:pt x="385866" y="364247"/>
                  <a:pt x="402261" y="366296"/>
                </a:cubicBezTo>
                <a:cubicBezTo>
                  <a:pt x="414557" y="362198"/>
                  <a:pt x="424804" y="354000"/>
                  <a:pt x="424804" y="339655"/>
                </a:cubicBezTo>
                <a:cubicBezTo>
                  <a:pt x="424804" y="329408"/>
                  <a:pt x="412507" y="337605"/>
                  <a:pt x="408409" y="327359"/>
                </a:cubicBezTo>
                <a:cubicBezTo>
                  <a:pt x="406360" y="325309"/>
                  <a:pt x="410458" y="319161"/>
                  <a:pt x="412507" y="317112"/>
                </a:cubicBezTo>
                <a:cubicBezTo>
                  <a:pt x="414557" y="313013"/>
                  <a:pt x="422754" y="308915"/>
                  <a:pt x="430952" y="310964"/>
                </a:cubicBezTo>
                <a:cubicBezTo>
                  <a:pt x="439149" y="317112"/>
                  <a:pt x="443248" y="327359"/>
                  <a:pt x="443248" y="335556"/>
                </a:cubicBezTo>
                <a:cubicBezTo>
                  <a:pt x="445297" y="349901"/>
                  <a:pt x="435050" y="364247"/>
                  <a:pt x="424804" y="374494"/>
                </a:cubicBezTo>
                <a:cubicBezTo>
                  <a:pt x="406360" y="394987"/>
                  <a:pt x="379718" y="378592"/>
                  <a:pt x="359224" y="376543"/>
                </a:cubicBezTo>
                <a:cubicBezTo>
                  <a:pt x="346928" y="378592"/>
                  <a:pt x="332582" y="384740"/>
                  <a:pt x="326434" y="397037"/>
                </a:cubicBezTo>
                <a:cubicBezTo>
                  <a:pt x="322335" y="405234"/>
                  <a:pt x="328484" y="415480"/>
                  <a:pt x="328484" y="423678"/>
                </a:cubicBezTo>
                <a:cubicBezTo>
                  <a:pt x="328484" y="444171"/>
                  <a:pt x="318237" y="462615"/>
                  <a:pt x="299793" y="470813"/>
                </a:cubicBezTo>
                <a:cubicBezTo>
                  <a:pt x="289546" y="472862"/>
                  <a:pt x="277250" y="479010"/>
                  <a:pt x="269052" y="470813"/>
                </a:cubicBezTo>
                <a:cubicBezTo>
                  <a:pt x="262904" y="464665"/>
                  <a:pt x="250608" y="454418"/>
                  <a:pt x="256756" y="446221"/>
                </a:cubicBezTo>
                <a:cubicBezTo>
                  <a:pt x="260855" y="442122"/>
                  <a:pt x="267003" y="433924"/>
                  <a:pt x="275200" y="433924"/>
                </a:cubicBezTo>
                <a:cubicBezTo>
                  <a:pt x="281348" y="438023"/>
                  <a:pt x="287496" y="446221"/>
                  <a:pt x="289546" y="452368"/>
                </a:cubicBezTo>
                <a:cubicBezTo>
                  <a:pt x="301842" y="454418"/>
                  <a:pt x="305940" y="438023"/>
                  <a:pt x="310039" y="429826"/>
                </a:cubicBezTo>
                <a:cubicBezTo>
                  <a:pt x="310039" y="419579"/>
                  <a:pt x="310039" y="407283"/>
                  <a:pt x="301842" y="397037"/>
                </a:cubicBezTo>
                <a:cubicBezTo>
                  <a:pt x="295694" y="386790"/>
                  <a:pt x="279299" y="384740"/>
                  <a:pt x="267003" y="380642"/>
                </a:cubicBezTo>
                <a:cubicBezTo>
                  <a:pt x="250608" y="378592"/>
                  <a:pt x="238312" y="388839"/>
                  <a:pt x="228065" y="399085"/>
                </a:cubicBezTo>
                <a:cubicBezTo>
                  <a:pt x="213720" y="419579"/>
                  <a:pt x="207571" y="448270"/>
                  <a:pt x="219867" y="470813"/>
                </a:cubicBezTo>
                <a:cubicBezTo>
                  <a:pt x="219867" y="476961"/>
                  <a:pt x="211670" y="476961"/>
                  <a:pt x="207571" y="481060"/>
                </a:cubicBezTo>
                <a:cubicBezTo>
                  <a:pt x="191176" y="493356"/>
                  <a:pt x="189127" y="517948"/>
                  <a:pt x="193226" y="538441"/>
                </a:cubicBezTo>
                <a:cubicBezTo>
                  <a:pt x="193226" y="556885"/>
                  <a:pt x="207571" y="573280"/>
                  <a:pt x="223966" y="583527"/>
                </a:cubicBezTo>
                <a:cubicBezTo>
                  <a:pt x="236262" y="589674"/>
                  <a:pt x="248559" y="587625"/>
                  <a:pt x="258805" y="581477"/>
                </a:cubicBezTo>
                <a:cubicBezTo>
                  <a:pt x="260855" y="569181"/>
                  <a:pt x="250608" y="554836"/>
                  <a:pt x="256756" y="540490"/>
                </a:cubicBezTo>
                <a:cubicBezTo>
                  <a:pt x="262904" y="519997"/>
                  <a:pt x="283398" y="509750"/>
                  <a:pt x="301842" y="505651"/>
                </a:cubicBezTo>
                <a:cubicBezTo>
                  <a:pt x="348977" y="505651"/>
                  <a:pt x="332582" y="558934"/>
                  <a:pt x="353076" y="583527"/>
                </a:cubicBezTo>
                <a:cubicBezTo>
                  <a:pt x="363323" y="599921"/>
                  <a:pt x="377668" y="610168"/>
                  <a:pt x="398162" y="610168"/>
                </a:cubicBezTo>
                <a:cubicBezTo>
                  <a:pt x="412507" y="604020"/>
                  <a:pt x="422754" y="583527"/>
                  <a:pt x="441199" y="587625"/>
                </a:cubicBezTo>
                <a:cubicBezTo>
                  <a:pt x="447347" y="589674"/>
                  <a:pt x="457594" y="597872"/>
                  <a:pt x="455544" y="608119"/>
                </a:cubicBezTo>
                <a:cubicBezTo>
                  <a:pt x="453495" y="614267"/>
                  <a:pt x="445297" y="618366"/>
                  <a:pt x="439149" y="618366"/>
                </a:cubicBezTo>
                <a:cubicBezTo>
                  <a:pt x="433001" y="620415"/>
                  <a:pt x="416606" y="626563"/>
                  <a:pt x="422754" y="636810"/>
                </a:cubicBezTo>
                <a:cubicBezTo>
                  <a:pt x="426853" y="647056"/>
                  <a:pt x="437100" y="657303"/>
                  <a:pt x="447347" y="659353"/>
                </a:cubicBezTo>
                <a:cubicBezTo>
                  <a:pt x="461692" y="661402"/>
                  <a:pt x="473988" y="659353"/>
                  <a:pt x="484235" y="651155"/>
                </a:cubicBezTo>
                <a:cubicBezTo>
                  <a:pt x="504729" y="640908"/>
                  <a:pt x="504729" y="620415"/>
                  <a:pt x="506778" y="597872"/>
                </a:cubicBezTo>
                <a:cubicBezTo>
                  <a:pt x="510877" y="581477"/>
                  <a:pt x="533420" y="587625"/>
                  <a:pt x="539568" y="571231"/>
                </a:cubicBezTo>
                <a:cubicBezTo>
                  <a:pt x="547765" y="554836"/>
                  <a:pt x="543667" y="536392"/>
                  <a:pt x="537519" y="522046"/>
                </a:cubicBezTo>
                <a:cubicBezTo>
                  <a:pt x="529321" y="513849"/>
                  <a:pt x="519074" y="505651"/>
                  <a:pt x="508828" y="503602"/>
                </a:cubicBezTo>
                <a:cubicBezTo>
                  <a:pt x="490383" y="499503"/>
                  <a:pt x="500630" y="519997"/>
                  <a:pt x="496532" y="528194"/>
                </a:cubicBezTo>
                <a:cubicBezTo>
                  <a:pt x="484235" y="550737"/>
                  <a:pt x="459643" y="563033"/>
                  <a:pt x="437100" y="558934"/>
                </a:cubicBezTo>
                <a:cubicBezTo>
                  <a:pt x="422754" y="552787"/>
                  <a:pt x="410458" y="538441"/>
                  <a:pt x="404310" y="524096"/>
                </a:cubicBezTo>
                <a:cubicBezTo>
                  <a:pt x="394063" y="495405"/>
                  <a:pt x="402261" y="466714"/>
                  <a:pt x="422754" y="448270"/>
                </a:cubicBezTo>
                <a:cubicBezTo>
                  <a:pt x="453495" y="421628"/>
                  <a:pt x="498581" y="417530"/>
                  <a:pt x="537519" y="429826"/>
                </a:cubicBezTo>
                <a:cubicBezTo>
                  <a:pt x="570308" y="435974"/>
                  <a:pt x="599000" y="466714"/>
                  <a:pt x="613345" y="497454"/>
                </a:cubicBezTo>
                <a:cubicBezTo>
                  <a:pt x="619493" y="528194"/>
                  <a:pt x="629740" y="558934"/>
                  <a:pt x="623592" y="589674"/>
                </a:cubicBezTo>
                <a:cubicBezTo>
                  <a:pt x="623592" y="604020"/>
                  <a:pt x="617443" y="616316"/>
                  <a:pt x="615395" y="628612"/>
                </a:cubicBezTo>
                <a:cubicBezTo>
                  <a:pt x="592851" y="642957"/>
                  <a:pt x="572358" y="663451"/>
                  <a:pt x="564160" y="690093"/>
                </a:cubicBezTo>
                <a:cubicBezTo>
                  <a:pt x="555963" y="729030"/>
                  <a:pt x="553913" y="765918"/>
                  <a:pt x="566209" y="802807"/>
                </a:cubicBezTo>
                <a:cubicBezTo>
                  <a:pt x="578506" y="847892"/>
                  <a:pt x="572358" y="895027"/>
                  <a:pt x="551864" y="936014"/>
                </a:cubicBezTo>
                <a:cubicBezTo>
                  <a:pt x="527272" y="977001"/>
                  <a:pt x="484235" y="995445"/>
                  <a:pt x="437100" y="999543"/>
                </a:cubicBezTo>
                <a:cubicBezTo>
                  <a:pt x="422754" y="1020037"/>
                  <a:pt x="400211" y="1030284"/>
                  <a:pt x="375619" y="1036432"/>
                </a:cubicBezTo>
                <a:cubicBezTo>
                  <a:pt x="328484" y="1046679"/>
                  <a:pt x="287496" y="1020037"/>
                  <a:pt x="254706" y="985198"/>
                </a:cubicBezTo>
                <a:cubicBezTo>
                  <a:pt x="228065" y="946261"/>
                  <a:pt x="195275" y="913471"/>
                  <a:pt x="152238" y="897076"/>
                </a:cubicBezTo>
                <a:cubicBezTo>
                  <a:pt x="135844" y="892978"/>
                  <a:pt x="119449" y="899126"/>
                  <a:pt x="105103" y="901175"/>
                </a:cubicBezTo>
                <a:cubicBezTo>
                  <a:pt x="101004" y="899126"/>
                  <a:pt x="98955" y="897076"/>
                  <a:pt x="98955" y="892978"/>
                </a:cubicBezTo>
                <a:cubicBezTo>
                  <a:pt x="109202" y="860188"/>
                  <a:pt x="105103" y="823300"/>
                  <a:pt x="125597" y="794609"/>
                </a:cubicBezTo>
                <a:cubicBezTo>
                  <a:pt x="129695" y="792560"/>
                  <a:pt x="133794" y="792560"/>
                  <a:pt x="133794" y="786412"/>
                </a:cubicBezTo>
                <a:cubicBezTo>
                  <a:pt x="162486" y="753622"/>
                  <a:pt x="205522" y="731079"/>
                  <a:pt x="250608" y="743376"/>
                </a:cubicBezTo>
                <a:cubicBezTo>
                  <a:pt x="271101" y="749523"/>
                  <a:pt x="283398" y="724932"/>
                  <a:pt x="301842" y="722882"/>
                </a:cubicBezTo>
                <a:cubicBezTo>
                  <a:pt x="330533" y="714685"/>
                  <a:pt x="363323" y="722882"/>
                  <a:pt x="385866" y="741326"/>
                </a:cubicBezTo>
                <a:cubicBezTo>
                  <a:pt x="410458" y="763869"/>
                  <a:pt x="435050" y="790510"/>
                  <a:pt x="435050" y="823300"/>
                </a:cubicBezTo>
                <a:cubicBezTo>
                  <a:pt x="433001" y="843793"/>
                  <a:pt x="430952" y="870435"/>
                  <a:pt x="406360" y="876583"/>
                </a:cubicBezTo>
                <a:cubicBezTo>
                  <a:pt x="396112" y="878633"/>
                  <a:pt x="383816" y="880682"/>
                  <a:pt x="379718" y="872484"/>
                </a:cubicBezTo>
                <a:cubicBezTo>
                  <a:pt x="355126" y="874533"/>
                  <a:pt x="375619" y="851991"/>
                  <a:pt x="363323" y="843793"/>
                </a:cubicBezTo>
                <a:cubicBezTo>
                  <a:pt x="355126" y="827399"/>
                  <a:pt x="340780" y="817152"/>
                  <a:pt x="322335" y="817152"/>
                </a:cubicBezTo>
                <a:cubicBezTo>
                  <a:pt x="305940" y="819201"/>
                  <a:pt x="291595" y="827399"/>
                  <a:pt x="281348" y="841744"/>
                </a:cubicBezTo>
                <a:cubicBezTo>
                  <a:pt x="264954" y="862238"/>
                  <a:pt x="275200" y="888879"/>
                  <a:pt x="279299" y="911422"/>
                </a:cubicBezTo>
                <a:cubicBezTo>
                  <a:pt x="285447" y="921669"/>
                  <a:pt x="297743" y="931915"/>
                  <a:pt x="307990" y="936014"/>
                </a:cubicBezTo>
                <a:cubicBezTo>
                  <a:pt x="338730" y="950359"/>
                  <a:pt x="365372" y="921669"/>
                  <a:pt x="392014" y="940113"/>
                </a:cubicBezTo>
                <a:cubicBezTo>
                  <a:pt x="420705" y="944212"/>
                  <a:pt x="447347" y="938063"/>
                  <a:pt x="469890" y="927817"/>
                </a:cubicBezTo>
                <a:cubicBezTo>
                  <a:pt x="486284" y="919619"/>
                  <a:pt x="490383" y="903225"/>
                  <a:pt x="504729" y="895027"/>
                </a:cubicBezTo>
                <a:cubicBezTo>
                  <a:pt x="514975" y="878633"/>
                  <a:pt x="510877" y="862238"/>
                  <a:pt x="514975" y="843793"/>
                </a:cubicBezTo>
                <a:cubicBezTo>
                  <a:pt x="512926" y="786412"/>
                  <a:pt x="478087" y="733129"/>
                  <a:pt x="426853" y="712635"/>
                </a:cubicBezTo>
                <a:cubicBezTo>
                  <a:pt x="412507" y="690093"/>
                  <a:pt x="387915" y="675747"/>
                  <a:pt x="365372" y="665500"/>
                </a:cubicBezTo>
                <a:cubicBezTo>
                  <a:pt x="340780" y="661402"/>
                  <a:pt x="316188" y="665500"/>
                  <a:pt x="293644" y="671649"/>
                </a:cubicBezTo>
                <a:cubicBezTo>
                  <a:pt x="283398" y="675747"/>
                  <a:pt x="279299" y="688043"/>
                  <a:pt x="267003" y="688043"/>
                </a:cubicBezTo>
                <a:cubicBezTo>
                  <a:pt x="240361" y="677796"/>
                  <a:pt x="203472" y="675747"/>
                  <a:pt x="174782" y="683944"/>
                </a:cubicBezTo>
                <a:cubicBezTo>
                  <a:pt x="141992" y="690093"/>
                  <a:pt x="117399" y="712635"/>
                  <a:pt x="90758" y="733129"/>
                </a:cubicBezTo>
                <a:cubicBezTo>
                  <a:pt x="49770" y="804856"/>
                  <a:pt x="27227" y="913471"/>
                  <a:pt x="80511" y="983149"/>
                </a:cubicBezTo>
                <a:cubicBezTo>
                  <a:pt x="88708" y="985198"/>
                  <a:pt x="90758" y="977001"/>
                  <a:pt x="96906" y="972902"/>
                </a:cubicBezTo>
                <a:cubicBezTo>
                  <a:pt x="115350" y="956508"/>
                  <a:pt x="141992" y="956508"/>
                  <a:pt x="164534" y="966754"/>
                </a:cubicBezTo>
                <a:cubicBezTo>
                  <a:pt x="217818" y="995445"/>
                  <a:pt x="230114" y="1056925"/>
                  <a:pt x="275200" y="1093814"/>
                </a:cubicBezTo>
                <a:cubicBezTo>
                  <a:pt x="307990" y="1118405"/>
                  <a:pt x="355126" y="1108159"/>
                  <a:pt x="394063" y="1097912"/>
                </a:cubicBezTo>
                <a:cubicBezTo>
                  <a:pt x="400211" y="1097912"/>
                  <a:pt x="404310" y="1089715"/>
                  <a:pt x="412507" y="1091764"/>
                </a:cubicBezTo>
                <a:cubicBezTo>
                  <a:pt x="435050" y="1081518"/>
                  <a:pt x="457594" y="1069222"/>
                  <a:pt x="476038" y="1050778"/>
                </a:cubicBezTo>
                <a:cubicBezTo>
                  <a:pt x="510877" y="1044629"/>
                  <a:pt x="510877" y="1044629"/>
                  <a:pt x="510877" y="1044629"/>
                </a:cubicBezTo>
                <a:cubicBezTo>
                  <a:pt x="555963" y="1046679"/>
                  <a:pt x="590802" y="1011839"/>
                  <a:pt x="619493" y="983149"/>
                </a:cubicBezTo>
                <a:cubicBezTo>
                  <a:pt x="623592" y="977001"/>
                  <a:pt x="619493" y="966754"/>
                  <a:pt x="625641" y="960606"/>
                </a:cubicBezTo>
                <a:cubicBezTo>
                  <a:pt x="639987" y="958556"/>
                  <a:pt x="642036" y="972902"/>
                  <a:pt x="648184" y="981100"/>
                </a:cubicBezTo>
                <a:cubicBezTo>
                  <a:pt x="680974" y="1026185"/>
                  <a:pt x="738356" y="1034383"/>
                  <a:pt x="787541" y="1040531"/>
                </a:cubicBezTo>
                <a:cubicBezTo>
                  <a:pt x="830577" y="1040531"/>
                  <a:pt x="867466" y="1026185"/>
                  <a:pt x="896157" y="997494"/>
                </a:cubicBezTo>
                <a:cubicBezTo>
                  <a:pt x="910503" y="987248"/>
                  <a:pt x="910503" y="952409"/>
                  <a:pt x="935095" y="958556"/>
                </a:cubicBezTo>
                <a:cubicBezTo>
                  <a:pt x="945342" y="987248"/>
                  <a:pt x="967884" y="1011839"/>
                  <a:pt x="992477" y="1032333"/>
                </a:cubicBezTo>
                <a:cubicBezTo>
                  <a:pt x="1023217" y="1054876"/>
                  <a:pt x="1064205" y="1061024"/>
                  <a:pt x="1101093" y="1046679"/>
                </a:cubicBezTo>
                <a:cubicBezTo>
                  <a:pt x="1119537" y="1044629"/>
                  <a:pt x="1123636" y="1063073"/>
                  <a:pt x="1133883" y="1071271"/>
                </a:cubicBezTo>
                <a:cubicBezTo>
                  <a:pt x="1158475" y="1091764"/>
                  <a:pt x="1187166" y="1106109"/>
                  <a:pt x="1219956" y="1106109"/>
                </a:cubicBezTo>
                <a:cubicBezTo>
                  <a:pt x="1236351" y="1110208"/>
                  <a:pt x="1250696" y="1097912"/>
                  <a:pt x="1267091" y="1097912"/>
                </a:cubicBezTo>
                <a:cubicBezTo>
                  <a:pt x="1285536" y="1091764"/>
                  <a:pt x="1299881" y="1083567"/>
                  <a:pt x="1314227" y="1067172"/>
                </a:cubicBezTo>
                <a:cubicBezTo>
                  <a:pt x="1359313" y="1042580"/>
                  <a:pt x="1357263" y="981100"/>
                  <a:pt x="1410547" y="966754"/>
                </a:cubicBezTo>
                <a:cubicBezTo>
                  <a:pt x="1435139" y="958556"/>
                  <a:pt x="1461781" y="962656"/>
                  <a:pt x="1478176" y="983149"/>
                </a:cubicBezTo>
                <a:cubicBezTo>
                  <a:pt x="1482274" y="987248"/>
                  <a:pt x="1480225" y="997494"/>
                  <a:pt x="1488423" y="993395"/>
                </a:cubicBezTo>
                <a:cubicBezTo>
                  <a:pt x="1498669" y="983149"/>
                  <a:pt x="1506867" y="968803"/>
                  <a:pt x="1515064" y="952409"/>
                </a:cubicBezTo>
                <a:cubicBezTo>
                  <a:pt x="1527361" y="919619"/>
                  <a:pt x="1535558" y="888879"/>
                  <a:pt x="1535558" y="854040"/>
                </a:cubicBezTo>
                <a:cubicBezTo>
                  <a:pt x="1533508" y="831497"/>
                  <a:pt x="1525311" y="811004"/>
                  <a:pt x="1519163" y="788461"/>
                </a:cubicBezTo>
                <a:cubicBezTo>
                  <a:pt x="1500719" y="733129"/>
                  <a:pt x="1445386" y="690093"/>
                  <a:pt x="1385955" y="685994"/>
                </a:cubicBezTo>
                <a:cubicBezTo>
                  <a:pt x="1340868" y="681895"/>
                  <a:pt x="1340868" y="681895"/>
                  <a:pt x="1340868" y="681895"/>
                </a:cubicBezTo>
                <a:cubicBezTo>
                  <a:pt x="1326523" y="669599"/>
                  <a:pt x="1306029" y="665500"/>
                  <a:pt x="1287585" y="659353"/>
                </a:cubicBezTo>
                <a:cubicBezTo>
                  <a:pt x="1256845" y="649106"/>
                  <a:pt x="1228154" y="667550"/>
                  <a:pt x="1205611" y="683944"/>
                </a:cubicBezTo>
                <a:cubicBezTo>
                  <a:pt x="1197413" y="688043"/>
                  <a:pt x="1199462" y="700339"/>
                  <a:pt x="1191265" y="700339"/>
                </a:cubicBezTo>
                <a:cubicBezTo>
                  <a:pt x="1178969" y="698290"/>
                  <a:pt x="1160524" y="696240"/>
                  <a:pt x="1148228" y="698290"/>
                </a:cubicBezTo>
                <a:cubicBezTo>
                  <a:pt x="1107241" y="706487"/>
                  <a:pt x="1072402" y="739277"/>
                  <a:pt x="1058056" y="778215"/>
                </a:cubicBezTo>
                <a:cubicBezTo>
                  <a:pt x="1045760" y="825349"/>
                  <a:pt x="1066254" y="870435"/>
                  <a:pt x="1099044" y="901175"/>
                </a:cubicBezTo>
                <a:cubicBezTo>
                  <a:pt x="1131834" y="921669"/>
                  <a:pt x="1166673" y="936014"/>
                  <a:pt x="1205611" y="936014"/>
                </a:cubicBezTo>
                <a:cubicBezTo>
                  <a:pt x="1240450" y="921669"/>
                  <a:pt x="1287585" y="915520"/>
                  <a:pt x="1301930" y="872484"/>
                </a:cubicBezTo>
                <a:cubicBezTo>
                  <a:pt x="1310128" y="847892"/>
                  <a:pt x="1303980" y="823300"/>
                  <a:pt x="1287585" y="804856"/>
                </a:cubicBezTo>
                <a:cubicBezTo>
                  <a:pt x="1256845" y="790510"/>
                  <a:pt x="1256845" y="790510"/>
                  <a:pt x="1256845" y="790510"/>
                </a:cubicBezTo>
                <a:cubicBezTo>
                  <a:pt x="1246598" y="790510"/>
                  <a:pt x="1232252" y="788461"/>
                  <a:pt x="1224055" y="800757"/>
                </a:cubicBezTo>
                <a:cubicBezTo>
                  <a:pt x="1203561" y="819201"/>
                  <a:pt x="1234301" y="835596"/>
                  <a:pt x="1217907" y="856089"/>
                </a:cubicBezTo>
                <a:cubicBezTo>
                  <a:pt x="1205611" y="860188"/>
                  <a:pt x="1195364" y="870435"/>
                  <a:pt x="1178969" y="866336"/>
                </a:cubicBezTo>
                <a:cubicBezTo>
                  <a:pt x="1158475" y="866336"/>
                  <a:pt x="1137982" y="845843"/>
                  <a:pt x="1129784" y="825349"/>
                </a:cubicBezTo>
                <a:cubicBezTo>
                  <a:pt x="1123636" y="804856"/>
                  <a:pt x="1131834" y="788461"/>
                  <a:pt x="1140031" y="774116"/>
                </a:cubicBezTo>
                <a:cubicBezTo>
                  <a:pt x="1156426" y="753622"/>
                  <a:pt x="1181018" y="745425"/>
                  <a:pt x="1205611" y="745425"/>
                </a:cubicBezTo>
                <a:cubicBezTo>
                  <a:pt x="1219956" y="739277"/>
                  <a:pt x="1230203" y="720833"/>
                  <a:pt x="1248647" y="720833"/>
                </a:cubicBezTo>
                <a:cubicBezTo>
                  <a:pt x="1275289" y="710586"/>
                  <a:pt x="1306029" y="714685"/>
                  <a:pt x="1328572" y="737227"/>
                </a:cubicBezTo>
                <a:cubicBezTo>
                  <a:pt x="1340868" y="749523"/>
                  <a:pt x="1355214" y="733129"/>
                  <a:pt x="1369559" y="739277"/>
                </a:cubicBezTo>
                <a:cubicBezTo>
                  <a:pt x="1414646" y="741326"/>
                  <a:pt x="1445386" y="784362"/>
                  <a:pt x="1463830" y="821250"/>
                </a:cubicBezTo>
                <a:cubicBezTo>
                  <a:pt x="1472028" y="845843"/>
                  <a:pt x="1478176" y="878633"/>
                  <a:pt x="1463830" y="901175"/>
                </a:cubicBezTo>
                <a:cubicBezTo>
                  <a:pt x="1451534" y="911422"/>
                  <a:pt x="1439238" y="899126"/>
                  <a:pt x="1424892" y="897076"/>
                </a:cubicBezTo>
                <a:cubicBezTo>
                  <a:pt x="1373658" y="888879"/>
                  <a:pt x="1336770" y="936014"/>
                  <a:pt x="1314227" y="974952"/>
                </a:cubicBezTo>
                <a:cubicBezTo>
                  <a:pt x="1289634" y="995445"/>
                  <a:pt x="1273239" y="1020037"/>
                  <a:pt x="1244549" y="1024136"/>
                </a:cubicBezTo>
                <a:cubicBezTo>
                  <a:pt x="1201512" y="1040531"/>
                  <a:pt x="1164623" y="1011839"/>
                  <a:pt x="1133883" y="989297"/>
                </a:cubicBezTo>
                <a:cubicBezTo>
                  <a:pt x="1111340" y="989297"/>
                  <a:pt x="1086748" y="993395"/>
                  <a:pt x="1064205" y="985198"/>
                </a:cubicBezTo>
                <a:cubicBezTo>
                  <a:pt x="1037563" y="977001"/>
                  <a:pt x="1012971" y="958556"/>
                  <a:pt x="996576" y="933965"/>
                </a:cubicBezTo>
                <a:cubicBezTo>
                  <a:pt x="982230" y="907323"/>
                  <a:pt x="982230" y="872484"/>
                  <a:pt x="994526" y="843793"/>
                </a:cubicBezTo>
                <a:cubicBezTo>
                  <a:pt x="1004773" y="813053"/>
                  <a:pt x="1017069" y="776165"/>
                  <a:pt x="1015020" y="741326"/>
                </a:cubicBezTo>
                <a:cubicBezTo>
                  <a:pt x="1015020" y="698290"/>
                  <a:pt x="978131" y="661402"/>
                  <a:pt x="941243" y="645007"/>
                </a:cubicBezTo>
                <a:cubicBezTo>
                  <a:pt x="937144" y="630661"/>
                  <a:pt x="935095" y="616316"/>
                  <a:pt x="941243" y="604020"/>
                </a:cubicBezTo>
                <a:cubicBezTo>
                  <a:pt x="935095" y="575329"/>
                  <a:pt x="937144" y="548688"/>
                  <a:pt x="943292" y="522046"/>
                </a:cubicBezTo>
                <a:cubicBezTo>
                  <a:pt x="951489" y="495405"/>
                  <a:pt x="974033" y="472862"/>
                  <a:pt x="994526" y="458517"/>
                </a:cubicBezTo>
                <a:cubicBezTo>
                  <a:pt x="1041661" y="433924"/>
                  <a:pt x="1103143" y="427777"/>
                  <a:pt x="1150278" y="454418"/>
                </a:cubicBezTo>
                <a:cubicBezTo>
                  <a:pt x="1162574" y="468763"/>
                  <a:pt x="1170771" y="483109"/>
                  <a:pt x="1172821" y="501553"/>
                </a:cubicBezTo>
                <a:cubicBezTo>
                  <a:pt x="1170771" y="517948"/>
                  <a:pt x="1162574" y="534343"/>
                  <a:pt x="1144130" y="540490"/>
                </a:cubicBezTo>
                <a:cubicBezTo>
                  <a:pt x="1127735" y="546638"/>
                  <a:pt x="1111340" y="540490"/>
                  <a:pt x="1099044" y="530244"/>
                </a:cubicBezTo>
                <a:cubicBezTo>
                  <a:pt x="1088797" y="522046"/>
                  <a:pt x="1088797" y="501553"/>
                  <a:pt x="1070353" y="511800"/>
                </a:cubicBezTo>
                <a:cubicBezTo>
                  <a:pt x="1060106" y="515898"/>
                  <a:pt x="1049859" y="522046"/>
                  <a:pt x="1047810" y="534343"/>
                </a:cubicBezTo>
                <a:cubicBezTo>
                  <a:pt x="1047810" y="552787"/>
                  <a:pt x="1051909" y="569181"/>
                  <a:pt x="1068303" y="579428"/>
                </a:cubicBezTo>
                <a:cubicBezTo>
                  <a:pt x="1072402" y="593773"/>
                  <a:pt x="1062155" y="606070"/>
                  <a:pt x="1062155" y="620415"/>
                </a:cubicBezTo>
                <a:cubicBezTo>
                  <a:pt x="1066254" y="640908"/>
                  <a:pt x="1080599" y="657303"/>
                  <a:pt x="1099044" y="669599"/>
                </a:cubicBezTo>
                <a:cubicBezTo>
                  <a:pt x="1111340" y="677796"/>
                  <a:pt x="1133883" y="677796"/>
                  <a:pt x="1148228" y="671649"/>
                </a:cubicBezTo>
                <a:cubicBezTo>
                  <a:pt x="1164623" y="665500"/>
                  <a:pt x="1176919" y="651155"/>
                  <a:pt x="1178969" y="634760"/>
                </a:cubicBezTo>
                <a:cubicBezTo>
                  <a:pt x="1183067" y="624513"/>
                  <a:pt x="1181018" y="612217"/>
                  <a:pt x="1172821" y="606070"/>
                </a:cubicBezTo>
                <a:cubicBezTo>
                  <a:pt x="1156426" y="595823"/>
                  <a:pt x="1148228" y="616316"/>
                  <a:pt x="1131834" y="616316"/>
                </a:cubicBezTo>
                <a:cubicBezTo>
                  <a:pt x="1123636" y="616316"/>
                  <a:pt x="1121587" y="606070"/>
                  <a:pt x="1121587" y="597872"/>
                </a:cubicBezTo>
                <a:cubicBezTo>
                  <a:pt x="1127735" y="587625"/>
                  <a:pt x="1133883" y="585576"/>
                  <a:pt x="1144130" y="581477"/>
                </a:cubicBezTo>
                <a:cubicBezTo>
                  <a:pt x="1162574" y="577379"/>
                  <a:pt x="1174870" y="589674"/>
                  <a:pt x="1191265" y="591724"/>
                </a:cubicBezTo>
                <a:cubicBezTo>
                  <a:pt x="1224055" y="579428"/>
                  <a:pt x="1234301" y="544589"/>
                  <a:pt x="1240450" y="513849"/>
                </a:cubicBezTo>
                <a:cubicBezTo>
                  <a:pt x="1246598" y="501553"/>
                  <a:pt x="1260943" y="499503"/>
                  <a:pt x="1273239" y="495405"/>
                </a:cubicBezTo>
                <a:cubicBezTo>
                  <a:pt x="1293733" y="493356"/>
                  <a:pt x="1306029" y="509750"/>
                  <a:pt x="1314227" y="524096"/>
                </a:cubicBezTo>
                <a:cubicBezTo>
                  <a:pt x="1328572" y="540490"/>
                  <a:pt x="1303980" y="563033"/>
                  <a:pt x="1326523" y="573280"/>
                </a:cubicBezTo>
                <a:cubicBezTo>
                  <a:pt x="1336770" y="575329"/>
                  <a:pt x="1351115" y="577379"/>
                  <a:pt x="1357263" y="571231"/>
                </a:cubicBezTo>
                <a:cubicBezTo>
                  <a:pt x="1381856" y="550737"/>
                  <a:pt x="1388004" y="519997"/>
                  <a:pt x="1377757" y="491306"/>
                </a:cubicBezTo>
                <a:cubicBezTo>
                  <a:pt x="1371609" y="476961"/>
                  <a:pt x="1357263" y="472862"/>
                  <a:pt x="1344967" y="464665"/>
                </a:cubicBezTo>
                <a:cubicBezTo>
                  <a:pt x="1340868" y="460566"/>
                  <a:pt x="1342918" y="454418"/>
                  <a:pt x="1344967" y="450320"/>
                </a:cubicBezTo>
                <a:cubicBezTo>
                  <a:pt x="1355214" y="438023"/>
                  <a:pt x="1347017" y="423678"/>
                  <a:pt x="1340868" y="409333"/>
                </a:cubicBezTo>
                <a:cubicBezTo>
                  <a:pt x="1326523" y="390888"/>
                  <a:pt x="1301930" y="374494"/>
                  <a:pt x="1275289" y="378592"/>
                </a:cubicBezTo>
                <a:cubicBezTo>
                  <a:pt x="1265042" y="384740"/>
                  <a:pt x="1256845" y="394987"/>
                  <a:pt x="1252746" y="405234"/>
                </a:cubicBezTo>
                <a:cubicBezTo>
                  <a:pt x="1252746" y="415480"/>
                  <a:pt x="1254795" y="425727"/>
                  <a:pt x="1262993" y="431875"/>
                </a:cubicBezTo>
                <a:cubicBezTo>
                  <a:pt x="1273239" y="444171"/>
                  <a:pt x="1285536" y="427777"/>
                  <a:pt x="1295783" y="435974"/>
                </a:cubicBezTo>
                <a:cubicBezTo>
                  <a:pt x="1299881" y="442122"/>
                  <a:pt x="1293733" y="448270"/>
                  <a:pt x="1289634" y="452368"/>
                </a:cubicBezTo>
                <a:cubicBezTo>
                  <a:pt x="1281437" y="454418"/>
                  <a:pt x="1273239" y="458517"/>
                  <a:pt x="1262993" y="454418"/>
                </a:cubicBezTo>
                <a:cubicBezTo>
                  <a:pt x="1246598" y="454418"/>
                  <a:pt x="1238400" y="435974"/>
                  <a:pt x="1232252" y="423678"/>
                </a:cubicBezTo>
                <a:cubicBezTo>
                  <a:pt x="1232252" y="415480"/>
                  <a:pt x="1232252" y="403184"/>
                  <a:pt x="1236351" y="392938"/>
                </a:cubicBezTo>
                <a:cubicBezTo>
                  <a:pt x="1234301" y="380642"/>
                  <a:pt x="1226104" y="374494"/>
                  <a:pt x="1219956" y="364247"/>
                </a:cubicBezTo>
                <a:cubicBezTo>
                  <a:pt x="1207660" y="347852"/>
                  <a:pt x="1195364" y="368345"/>
                  <a:pt x="1181018" y="364247"/>
                </a:cubicBezTo>
                <a:cubicBezTo>
                  <a:pt x="1160524" y="364247"/>
                  <a:pt x="1140031" y="354000"/>
                  <a:pt x="1131834" y="337605"/>
                </a:cubicBezTo>
                <a:cubicBezTo>
                  <a:pt x="1127735" y="327359"/>
                  <a:pt x="1127735" y="313013"/>
                  <a:pt x="1137982" y="306865"/>
                </a:cubicBezTo>
                <a:cubicBezTo>
                  <a:pt x="1142080" y="304816"/>
                  <a:pt x="1152327" y="296618"/>
                  <a:pt x="1158475" y="306865"/>
                </a:cubicBezTo>
                <a:cubicBezTo>
                  <a:pt x="1162574" y="315062"/>
                  <a:pt x="1158475" y="323260"/>
                  <a:pt x="1156426" y="329408"/>
                </a:cubicBezTo>
                <a:cubicBezTo>
                  <a:pt x="1156426" y="335556"/>
                  <a:pt x="1162574" y="339655"/>
                  <a:pt x="1168722" y="341704"/>
                </a:cubicBezTo>
                <a:cubicBezTo>
                  <a:pt x="1181018" y="347852"/>
                  <a:pt x="1195364" y="343754"/>
                  <a:pt x="1205611" y="333507"/>
                </a:cubicBezTo>
                <a:cubicBezTo>
                  <a:pt x="1211758" y="323260"/>
                  <a:pt x="1207660" y="306865"/>
                  <a:pt x="1205611" y="296618"/>
                </a:cubicBezTo>
                <a:cubicBezTo>
                  <a:pt x="1197413" y="278174"/>
                  <a:pt x="1185117" y="259731"/>
                  <a:pt x="1164623" y="255632"/>
                </a:cubicBezTo>
                <a:cubicBezTo>
                  <a:pt x="1148228" y="251533"/>
                  <a:pt x="1127735" y="255632"/>
                  <a:pt x="1113389" y="267928"/>
                </a:cubicBezTo>
                <a:cubicBezTo>
                  <a:pt x="1107241" y="263829"/>
                  <a:pt x="1096994" y="263829"/>
                  <a:pt x="1090846" y="255632"/>
                </a:cubicBezTo>
                <a:cubicBezTo>
                  <a:pt x="1070353" y="247434"/>
                  <a:pt x="1045760" y="249484"/>
                  <a:pt x="1025267" y="263829"/>
                </a:cubicBezTo>
                <a:cubicBezTo>
                  <a:pt x="1017069" y="278174"/>
                  <a:pt x="1015020" y="294569"/>
                  <a:pt x="1023217" y="308915"/>
                </a:cubicBezTo>
                <a:cubicBezTo>
                  <a:pt x="1045760" y="308915"/>
                  <a:pt x="1072402" y="308915"/>
                  <a:pt x="1086748" y="329408"/>
                </a:cubicBezTo>
                <a:cubicBezTo>
                  <a:pt x="1092896" y="341704"/>
                  <a:pt x="1092896" y="351951"/>
                  <a:pt x="1090846" y="364247"/>
                </a:cubicBezTo>
                <a:cubicBezTo>
                  <a:pt x="1084698" y="386790"/>
                  <a:pt x="1060106" y="386790"/>
                  <a:pt x="1043711" y="394987"/>
                </a:cubicBezTo>
                <a:cubicBezTo>
                  <a:pt x="1012971" y="399085"/>
                  <a:pt x="982230" y="380642"/>
                  <a:pt x="955588" y="401135"/>
                </a:cubicBezTo>
                <a:cubicBezTo>
                  <a:pt x="951489" y="425727"/>
                  <a:pt x="926897" y="446221"/>
                  <a:pt x="904354" y="452368"/>
                </a:cubicBezTo>
                <a:cubicBezTo>
                  <a:pt x="885910" y="448270"/>
                  <a:pt x="861317" y="452368"/>
                  <a:pt x="851071" y="429826"/>
                </a:cubicBezTo>
                <a:cubicBezTo>
                  <a:pt x="849021" y="419579"/>
                  <a:pt x="842874" y="405234"/>
                  <a:pt x="851071" y="394987"/>
                </a:cubicBezTo>
                <a:cubicBezTo>
                  <a:pt x="857219" y="386790"/>
                  <a:pt x="863367" y="378592"/>
                  <a:pt x="873614" y="378592"/>
                </a:cubicBezTo>
                <a:cubicBezTo>
                  <a:pt x="879762" y="380642"/>
                  <a:pt x="881811" y="386790"/>
                  <a:pt x="883861" y="390888"/>
                </a:cubicBezTo>
                <a:cubicBezTo>
                  <a:pt x="883861" y="397037"/>
                  <a:pt x="877713" y="401135"/>
                  <a:pt x="873614" y="405234"/>
                </a:cubicBezTo>
                <a:cubicBezTo>
                  <a:pt x="869515" y="409333"/>
                  <a:pt x="867466" y="417530"/>
                  <a:pt x="871565" y="423678"/>
                </a:cubicBezTo>
                <a:cubicBezTo>
                  <a:pt x="883861" y="433924"/>
                  <a:pt x="900255" y="431875"/>
                  <a:pt x="912552" y="427777"/>
                </a:cubicBezTo>
                <a:cubicBezTo>
                  <a:pt x="933045" y="419579"/>
                  <a:pt x="941243" y="399085"/>
                  <a:pt x="939193" y="378592"/>
                </a:cubicBezTo>
                <a:cubicBezTo>
                  <a:pt x="935095" y="358099"/>
                  <a:pt x="916650" y="339655"/>
                  <a:pt x="906404" y="323260"/>
                </a:cubicBezTo>
                <a:cubicBezTo>
                  <a:pt x="887959" y="319161"/>
                  <a:pt x="865416" y="317112"/>
                  <a:pt x="859269" y="296618"/>
                </a:cubicBezTo>
                <a:cubicBezTo>
                  <a:pt x="857219" y="284322"/>
                  <a:pt x="857219" y="272027"/>
                  <a:pt x="863367" y="263829"/>
                </a:cubicBezTo>
                <a:cubicBezTo>
                  <a:pt x="867466" y="255632"/>
                  <a:pt x="873614" y="251533"/>
                  <a:pt x="881811" y="251533"/>
                </a:cubicBezTo>
                <a:cubicBezTo>
                  <a:pt x="890009" y="253582"/>
                  <a:pt x="896157" y="259731"/>
                  <a:pt x="894108" y="265878"/>
                </a:cubicBezTo>
                <a:cubicBezTo>
                  <a:pt x="892058" y="276125"/>
                  <a:pt x="881811" y="278174"/>
                  <a:pt x="875663" y="282273"/>
                </a:cubicBezTo>
                <a:cubicBezTo>
                  <a:pt x="873614" y="288421"/>
                  <a:pt x="875663" y="292520"/>
                  <a:pt x="877713" y="296618"/>
                </a:cubicBezTo>
                <a:cubicBezTo>
                  <a:pt x="890009" y="304816"/>
                  <a:pt x="906404" y="308915"/>
                  <a:pt x="920749" y="302767"/>
                </a:cubicBezTo>
                <a:cubicBezTo>
                  <a:pt x="926897" y="294569"/>
                  <a:pt x="935095" y="284322"/>
                  <a:pt x="937144" y="272027"/>
                </a:cubicBezTo>
                <a:cubicBezTo>
                  <a:pt x="935095" y="253582"/>
                  <a:pt x="937144" y="233089"/>
                  <a:pt x="918700" y="222842"/>
                </a:cubicBezTo>
                <a:cubicBezTo>
                  <a:pt x="914601" y="218744"/>
                  <a:pt x="904354" y="222842"/>
                  <a:pt x="902305" y="214645"/>
                </a:cubicBezTo>
                <a:cubicBezTo>
                  <a:pt x="910503" y="200299"/>
                  <a:pt x="910503" y="179806"/>
                  <a:pt x="910503" y="163411"/>
                </a:cubicBezTo>
                <a:cubicBezTo>
                  <a:pt x="900255" y="151115"/>
                  <a:pt x="900255" y="130622"/>
                  <a:pt x="881811" y="122425"/>
                </a:cubicBezTo>
                <a:cubicBezTo>
                  <a:pt x="877713" y="136769"/>
                  <a:pt x="863367" y="153165"/>
                  <a:pt x="849021" y="157263"/>
                </a:cubicBezTo>
                <a:cubicBezTo>
                  <a:pt x="822380" y="167510"/>
                  <a:pt x="820331" y="196201"/>
                  <a:pt x="818281" y="220793"/>
                </a:cubicBezTo>
                <a:cubicBezTo>
                  <a:pt x="818281" y="231039"/>
                  <a:pt x="828528" y="235138"/>
                  <a:pt x="826479" y="249484"/>
                </a:cubicBezTo>
                <a:cubicBezTo>
                  <a:pt x="814182" y="261779"/>
                  <a:pt x="814182" y="261779"/>
                  <a:pt x="814182" y="261779"/>
                </a:cubicBezTo>
                <a:cubicBezTo>
                  <a:pt x="808035" y="286372"/>
                  <a:pt x="818281" y="306865"/>
                  <a:pt x="830577" y="327359"/>
                </a:cubicBezTo>
                <a:cubicBezTo>
                  <a:pt x="816232" y="343754"/>
                  <a:pt x="805985" y="360148"/>
                  <a:pt x="787541" y="374494"/>
                </a:cubicBezTo>
                <a:cubicBezTo>
                  <a:pt x="767047" y="376543"/>
                  <a:pt x="756801" y="354000"/>
                  <a:pt x="748603" y="341704"/>
                </a:cubicBezTo>
                <a:cubicBezTo>
                  <a:pt x="744504" y="337605"/>
                  <a:pt x="732208" y="331457"/>
                  <a:pt x="738356" y="323260"/>
                </a:cubicBezTo>
                <a:cubicBezTo>
                  <a:pt x="748603" y="315062"/>
                  <a:pt x="756801" y="298668"/>
                  <a:pt x="760899" y="286372"/>
                </a:cubicBezTo>
                <a:cubicBezTo>
                  <a:pt x="760899" y="267928"/>
                  <a:pt x="754751" y="247434"/>
                  <a:pt x="748603" y="231039"/>
                </a:cubicBezTo>
                <a:cubicBezTo>
                  <a:pt x="756801" y="214645"/>
                  <a:pt x="752702" y="200299"/>
                  <a:pt x="746553" y="188003"/>
                </a:cubicBezTo>
                <a:cubicBezTo>
                  <a:pt x="726060" y="161362"/>
                  <a:pt x="691221" y="163411"/>
                  <a:pt x="676875" y="132671"/>
                </a:cubicBezTo>
                <a:cubicBezTo>
                  <a:pt x="674826" y="128572"/>
                  <a:pt x="676875" y="120375"/>
                  <a:pt x="670727" y="118326"/>
                </a:cubicBezTo>
                <a:close/>
                <a:moveTo>
                  <a:pt x="875723" y="95852"/>
                </a:moveTo>
                <a:cubicBezTo>
                  <a:pt x="890068" y="95852"/>
                  <a:pt x="896216" y="108144"/>
                  <a:pt x="904413" y="116338"/>
                </a:cubicBezTo>
                <a:cubicBezTo>
                  <a:pt x="910560" y="128629"/>
                  <a:pt x="920807" y="138872"/>
                  <a:pt x="920807" y="151164"/>
                </a:cubicBezTo>
                <a:cubicBezTo>
                  <a:pt x="931053" y="169601"/>
                  <a:pt x="922856" y="185990"/>
                  <a:pt x="920807" y="204427"/>
                </a:cubicBezTo>
                <a:cubicBezTo>
                  <a:pt x="937201" y="212621"/>
                  <a:pt x="949497" y="224913"/>
                  <a:pt x="955644" y="243350"/>
                </a:cubicBezTo>
                <a:cubicBezTo>
                  <a:pt x="957694" y="237204"/>
                  <a:pt x="963842" y="239253"/>
                  <a:pt x="967940" y="233107"/>
                </a:cubicBezTo>
                <a:cubicBezTo>
                  <a:pt x="978186" y="239253"/>
                  <a:pt x="996630" y="226961"/>
                  <a:pt x="1000728" y="245398"/>
                </a:cubicBezTo>
                <a:cubicBezTo>
                  <a:pt x="994581" y="251544"/>
                  <a:pt x="1002777" y="257690"/>
                  <a:pt x="1004827" y="263836"/>
                </a:cubicBezTo>
                <a:cubicBezTo>
                  <a:pt x="1004827" y="263836"/>
                  <a:pt x="1004827" y="263836"/>
                  <a:pt x="1008925" y="261787"/>
                </a:cubicBezTo>
                <a:cubicBezTo>
                  <a:pt x="1025320" y="241301"/>
                  <a:pt x="1049911" y="233107"/>
                  <a:pt x="1076551" y="233107"/>
                </a:cubicBezTo>
                <a:cubicBezTo>
                  <a:pt x="1088847" y="235156"/>
                  <a:pt x="1101143" y="239253"/>
                  <a:pt x="1111389" y="249496"/>
                </a:cubicBezTo>
                <a:cubicBezTo>
                  <a:pt x="1131882" y="239253"/>
                  <a:pt x="1156473" y="233107"/>
                  <a:pt x="1179015" y="245398"/>
                </a:cubicBezTo>
                <a:cubicBezTo>
                  <a:pt x="1205655" y="255641"/>
                  <a:pt x="1217951" y="286370"/>
                  <a:pt x="1222049" y="313002"/>
                </a:cubicBezTo>
                <a:cubicBezTo>
                  <a:pt x="1224099" y="323245"/>
                  <a:pt x="1220000" y="331439"/>
                  <a:pt x="1217951" y="339633"/>
                </a:cubicBezTo>
                <a:cubicBezTo>
                  <a:pt x="1232295" y="349876"/>
                  <a:pt x="1236394" y="382654"/>
                  <a:pt x="1256887" y="368314"/>
                </a:cubicBezTo>
                <a:cubicBezTo>
                  <a:pt x="1256887" y="368314"/>
                  <a:pt x="1256887" y="368314"/>
                  <a:pt x="1265084" y="364217"/>
                </a:cubicBezTo>
                <a:cubicBezTo>
                  <a:pt x="1295823" y="356022"/>
                  <a:pt x="1326562" y="368314"/>
                  <a:pt x="1345005" y="392897"/>
                </a:cubicBezTo>
                <a:cubicBezTo>
                  <a:pt x="1359350" y="409285"/>
                  <a:pt x="1363449" y="431820"/>
                  <a:pt x="1365498" y="452306"/>
                </a:cubicBezTo>
                <a:cubicBezTo>
                  <a:pt x="1392139" y="474840"/>
                  <a:pt x="1400336" y="513763"/>
                  <a:pt x="1390089" y="546541"/>
                </a:cubicBezTo>
                <a:cubicBezTo>
                  <a:pt x="1383942" y="562929"/>
                  <a:pt x="1371646" y="579318"/>
                  <a:pt x="1357301" y="587512"/>
                </a:cubicBezTo>
                <a:cubicBezTo>
                  <a:pt x="1340907" y="595706"/>
                  <a:pt x="1326562" y="593658"/>
                  <a:pt x="1310168" y="585463"/>
                </a:cubicBezTo>
                <a:cubicBezTo>
                  <a:pt x="1304020" y="577269"/>
                  <a:pt x="1291725" y="567026"/>
                  <a:pt x="1299922" y="554735"/>
                </a:cubicBezTo>
                <a:cubicBezTo>
                  <a:pt x="1310168" y="546541"/>
                  <a:pt x="1304020" y="534249"/>
                  <a:pt x="1301971" y="524006"/>
                </a:cubicBezTo>
                <a:cubicBezTo>
                  <a:pt x="1293774" y="515812"/>
                  <a:pt x="1283527" y="509666"/>
                  <a:pt x="1269183" y="511715"/>
                </a:cubicBezTo>
                <a:cubicBezTo>
                  <a:pt x="1256887" y="509666"/>
                  <a:pt x="1250739" y="524006"/>
                  <a:pt x="1246640" y="534249"/>
                </a:cubicBezTo>
                <a:cubicBezTo>
                  <a:pt x="1244592" y="540395"/>
                  <a:pt x="1242542" y="546541"/>
                  <a:pt x="1244592" y="552686"/>
                </a:cubicBezTo>
                <a:cubicBezTo>
                  <a:pt x="1236394" y="577269"/>
                  <a:pt x="1224099" y="599804"/>
                  <a:pt x="1197458" y="607998"/>
                </a:cubicBezTo>
                <a:cubicBezTo>
                  <a:pt x="1187212" y="618241"/>
                  <a:pt x="1197458" y="632581"/>
                  <a:pt x="1191310" y="640775"/>
                </a:cubicBezTo>
                <a:cubicBezTo>
                  <a:pt x="1191310" y="657164"/>
                  <a:pt x="1176965" y="665358"/>
                  <a:pt x="1172867" y="677650"/>
                </a:cubicBezTo>
                <a:cubicBezTo>
                  <a:pt x="1187212" y="698136"/>
                  <a:pt x="1191310" y="665358"/>
                  <a:pt x="1205655" y="663310"/>
                </a:cubicBezTo>
                <a:cubicBezTo>
                  <a:pt x="1224099" y="648970"/>
                  <a:pt x="1246640" y="640775"/>
                  <a:pt x="1271232" y="640775"/>
                </a:cubicBezTo>
                <a:cubicBezTo>
                  <a:pt x="1297872" y="642824"/>
                  <a:pt x="1322464" y="657164"/>
                  <a:pt x="1347055" y="667407"/>
                </a:cubicBezTo>
                <a:cubicBezTo>
                  <a:pt x="1363449" y="659213"/>
                  <a:pt x="1383942" y="667407"/>
                  <a:pt x="1402385" y="669455"/>
                </a:cubicBezTo>
                <a:cubicBezTo>
                  <a:pt x="1422878" y="677650"/>
                  <a:pt x="1445420" y="679698"/>
                  <a:pt x="1461814" y="694039"/>
                </a:cubicBezTo>
                <a:cubicBezTo>
                  <a:pt x="1515095" y="732962"/>
                  <a:pt x="1539686" y="794419"/>
                  <a:pt x="1547884" y="855877"/>
                </a:cubicBezTo>
                <a:cubicBezTo>
                  <a:pt x="1551982" y="892752"/>
                  <a:pt x="1533538" y="921432"/>
                  <a:pt x="1529440" y="954209"/>
                </a:cubicBezTo>
                <a:cubicBezTo>
                  <a:pt x="1519193" y="974695"/>
                  <a:pt x="1508947" y="995181"/>
                  <a:pt x="1492553" y="1011569"/>
                </a:cubicBezTo>
                <a:cubicBezTo>
                  <a:pt x="1486405" y="1011569"/>
                  <a:pt x="1476159" y="1011569"/>
                  <a:pt x="1467962" y="1005424"/>
                </a:cubicBezTo>
                <a:cubicBezTo>
                  <a:pt x="1465912" y="1001327"/>
                  <a:pt x="1467962" y="995181"/>
                  <a:pt x="1465912" y="991084"/>
                </a:cubicBezTo>
                <a:cubicBezTo>
                  <a:pt x="1453617" y="980841"/>
                  <a:pt x="1441321" y="976743"/>
                  <a:pt x="1424927" y="976743"/>
                </a:cubicBezTo>
                <a:cubicBezTo>
                  <a:pt x="1390089" y="980841"/>
                  <a:pt x="1371646" y="1013618"/>
                  <a:pt x="1359350" y="1042298"/>
                </a:cubicBezTo>
                <a:cubicBezTo>
                  <a:pt x="1367548" y="1048444"/>
                  <a:pt x="1379843" y="1042298"/>
                  <a:pt x="1390089" y="1044347"/>
                </a:cubicBezTo>
                <a:cubicBezTo>
                  <a:pt x="1406484" y="1042298"/>
                  <a:pt x="1422878" y="1052541"/>
                  <a:pt x="1431075" y="1066881"/>
                </a:cubicBezTo>
                <a:cubicBezTo>
                  <a:pt x="1433124" y="1083270"/>
                  <a:pt x="1443371" y="1103755"/>
                  <a:pt x="1431075" y="1118096"/>
                </a:cubicBezTo>
                <a:cubicBezTo>
                  <a:pt x="1422878" y="1128339"/>
                  <a:pt x="1410582" y="1138581"/>
                  <a:pt x="1416730" y="1150873"/>
                </a:cubicBezTo>
                <a:cubicBezTo>
                  <a:pt x="1422878" y="1177505"/>
                  <a:pt x="1451567" y="1181602"/>
                  <a:pt x="1472060" y="1191845"/>
                </a:cubicBezTo>
                <a:cubicBezTo>
                  <a:pt x="1488454" y="1200040"/>
                  <a:pt x="1506898" y="1189797"/>
                  <a:pt x="1521243" y="1204137"/>
                </a:cubicBezTo>
                <a:cubicBezTo>
                  <a:pt x="1535588" y="1210282"/>
                  <a:pt x="1527390" y="1232817"/>
                  <a:pt x="1527390" y="1245108"/>
                </a:cubicBezTo>
                <a:cubicBezTo>
                  <a:pt x="1527390" y="1314760"/>
                  <a:pt x="1523292" y="1384412"/>
                  <a:pt x="1527390" y="1454064"/>
                </a:cubicBezTo>
                <a:cubicBezTo>
                  <a:pt x="1523292" y="1480695"/>
                  <a:pt x="1525341" y="1511424"/>
                  <a:pt x="1523292" y="1540105"/>
                </a:cubicBezTo>
                <a:cubicBezTo>
                  <a:pt x="1521243" y="1636388"/>
                  <a:pt x="1523292" y="1740865"/>
                  <a:pt x="1519193" y="1835100"/>
                </a:cubicBezTo>
                <a:cubicBezTo>
                  <a:pt x="1517144" y="1839198"/>
                  <a:pt x="1513045" y="1839198"/>
                  <a:pt x="1508947" y="1837149"/>
                </a:cubicBezTo>
                <a:cubicBezTo>
                  <a:pt x="1504849" y="1800274"/>
                  <a:pt x="1508947" y="1763400"/>
                  <a:pt x="1506898" y="1726525"/>
                </a:cubicBezTo>
                <a:cubicBezTo>
                  <a:pt x="1506898" y="1726525"/>
                  <a:pt x="1506898" y="1726525"/>
                  <a:pt x="1513045" y="1310663"/>
                </a:cubicBezTo>
                <a:cubicBezTo>
                  <a:pt x="1508947" y="1279934"/>
                  <a:pt x="1515095" y="1249205"/>
                  <a:pt x="1513045" y="1216428"/>
                </a:cubicBezTo>
                <a:cubicBezTo>
                  <a:pt x="1488454" y="1210282"/>
                  <a:pt x="1463863" y="1208233"/>
                  <a:pt x="1441321" y="1197991"/>
                </a:cubicBezTo>
                <a:cubicBezTo>
                  <a:pt x="1441321" y="1187747"/>
                  <a:pt x="1429026" y="1195942"/>
                  <a:pt x="1422878" y="1189797"/>
                </a:cubicBezTo>
                <a:cubicBezTo>
                  <a:pt x="1404434" y="1175456"/>
                  <a:pt x="1392139" y="1150873"/>
                  <a:pt x="1396237" y="1128339"/>
                </a:cubicBezTo>
                <a:cubicBezTo>
                  <a:pt x="1404434" y="1116047"/>
                  <a:pt x="1422878" y="1116047"/>
                  <a:pt x="1424927" y="1099659"/>
                </a:cubicBezTo>
                <a:cubicBezTo>
                  <a:pt x="1422878" y="1089416"/>
                  <a:pt x="1422878" y="1081221"/>
                  <a:pt x="1416730" y="1073027"/>
                </a:cubicBezTo>
                <a:cubicBezTo>
                  <a:pt x="1406484" y="1062784"/>
                  <a:pt x="1392139" y="1054590"/>
                  <a:pt x="1377794" y="1060736"/>
                </a:cubicBezTo>
                <a:cubicBezTo>
                  <a:pt x="1342956" y="1058686"/>
                  <a:pt x="1326562" y="1091464"/>
                  <a:pt x="1314266" y="1118096"/>
                </a:cubicBezTo>
                <a:cubicBezTo>
                  <a:pt x="1306070" y="1161116"/>
                  <a:pt x="1326562" y="1206185"/>
                  <a:pt x="1361400" y="1230768"/>
                </a:cubicBezTo>
                <a:cubicBezTo>
                  <a:pt x="1379843" y="1247157"/>
                  <a:pt x="1402385" y="1247157"/>
                  <a:pt x="1420828" y="1257399"/>
                </a:cubicBezTo>
                <a:cubicBezTo>
                  <a:pt x="1424927" y="1261497"/>
                  <a:pt x="1424927" y="1265594"/>
                  <a:pt x="1422878" y="1269692"/>
                </a:cubicBezTo>
                <a:cubicBezTo>
                  <a:pt x="1414681" y="1275837"/>
                  <a:pt x="1404434" y="1269692"/>
                  <a:pt x="1398287" y="1265594"/>
                </a:cubicBezTo>
                <a:cubicBezTo>
                  <a:pt x="1347055" y="1253302"/>
                  <a:pt x="1310168" y="1210282"/>
                  <a:pt x="1299922" y="1163165"/>
                </a:cubicBezTo>
                <a:cubicBezTo>
                  <a:pt x="1291725" y="1136533"/>
                  <a:pt x="1306070" y="1116047"/>
                  <a:pt x="1310168" y="1091464"/>
                </a:cubicBezTo>
                <a:cubicBezTo>
                  <a:pt x="1310168" y="1091464"/>
                  <a:pt x="1310168" y="1091464"/>
                  <a:pt x="1308119" y="1089416"/>
                </a:cubicBezTo>
                <a:cubicBezTo>
                  <a:pt x="1308119" y="1089416"/>
                  <a:pt x="1308119" y="1089416"/>
                  <a:pt x="1267133" y="1111950"/>
                </a:cubicBezTo>
                <a:cubicBezTo>
                  <a:pt x="1244592" y="1113998"/>
                  <a:pt x="1222049" y="1126290"/>
                  <a:pt x="1197458" y="1118096"/>
                </a:cubicBezTo>
                <a:cubicBezTo>
                  <a:pt x="1197458" y="1118096"/>
                  <a:pt x="1197458" y="1118096"/>
                  <a:pt x="1154423" y="1101707"/>
                </a:cubicBezTo>
                <a:cubicBezTo>
                  <a:pt x="1148276" y="1093513"/>
                  <a:pt x="1140078" y="1095561"/>
                  <a:pt x="1133931" y="1091464"/>
                </a:cubicBezTo>
                <a:cubicBezTo>
                  <a:pt x="1119586" y="1079172"/>
                  <a:pt x="1107291" y="1054590"/>
                  <a:pt x="1086798" y="1066881"/>
                </a:cubicBezTo>
                <a:cubicBezTo>
                  <a:pt x="1060157" y="1077124"/>
                  <a:pt x="1037615" y="1064833"/>
                  <a:pt x="1015073" y="1060736"/>
                </a:cubicBezTo>
                <a:cubicBezTo>
                  <a:pt x="974088" y="1048444"/>
                  <a:pt x="951546" y="1011569"/>
                  <a:pt x="926955" y="980841"/>
                </a:cubicBezTo>
                <a:cubicBezTo>
                  <a:pt x="896216" y="1030007"/>
                  <a:pt x="842935" y="1060736"/>
                  <a:pt x="781457" y="1054590"/>
                </a:cubicBezTo>
                <a:cubicBezTo>
                  <a:pt x="734324" y="1048444"/>
                  <a:pt x="681042" y="1040250"/>
                  <a:pt x="648254" y="999278"/>
                </a:cubicBezTo>
                <a:cubicBezTo>
                  <a:pt x="625712" y="972646"/>
                  <a:pt x="617515" y="1017715"/>
                  <a:pt x="599071" y="1023861"/>
                </a:cubicBezTo>
                <a:cubicBezTo>
                  <a:pt x="578579" y="1044347"/>
                  <a:pt x="556037" y="1054590"/>
                  <a:pt x="527347" y="1060736"/>
                </a:cubicBezTo>
                <a:cubicBezTo>
                  <a:pt x="527347" y="1060736"/>
                  <a:pt x="527347" y="1060736"/>
                  <a:pt x="484313" y="1064833"/>
                </a:cubicBezTo>
                <a:cubicBezTo>
                  <a:pt x="443327" y="1101707"/>
                  <a:pt x="394145" y="1116047"/>
                  <a:pt x="340864" y="1124242"/>
                </a:cubicBezTo>
                <a:cubicBezTo>
                  <a:pt x="316273" y="1124242"/>
                  <a:pt x="287582" y="1118096"/>
                  <a:pt x="265041" y="1105805"/>
                </a:cubicBezTo>
                <a:cubicBezTo>
                  <a:pt x="265041" y="1105805"/>
                  <a:pt x="265041" y="1105805"/>
                  <a:pt x="262991" y="1107853"/>
                </a:cubicBezTo>
                <a:cubicBezTo>
                  <a:pt x="267090" y="1136533"/>
                  <a:pt x="260942" y="1161116"/>
                  <a:pt x="250696" y="1185699"/>
                </a:cubicBezTo>
                <a:cubicBezTo>
                  <a:pt x="228154" y="1228719"/>
                  <a:pt x="185119" y="1261497"/>
                  <a:pt x="140035" y="1273788"/>
                </a:cubicBezTo>
                <a:cubicBezTo>
                  <a:pt x="140035" y="1273788"/>
                  <a:pt x="140035" y="1273788"/>
                  <a:pt x="135937" y="1279934"/>
                </a:cubicBezTo>
                <a:cubicBezTo>
                  <a:pt x="135937" y="1279934"/>
                  <a:pt x="135937" y="1279934"/>
                  <a:pt x="131838" y="1615902"/>
                </a:cubicBezTo>
                <a:lnTo>
                  <a:pt x="127761" y="1840067"/>
                </a:lnTo>
                <a:lnTo>
                  <a:pt x="131859" y="1840067"/>
                </a:lnTo>
                <a:lnTo>
                  <a:pt x="131859" y="4216067"/>
                </a:lnTo>
                <a:lnTo>
                  <a:pt x="128241" y="4216067"/>
                </a:lnTo>
                <a:lnTo>
                  <a:pt x="131838" y="4413855"/>
                </a:lnTo>
                <a:cubicBezTo>
                  <a:pt x="135937" y="4749823"/>
                  <a:pt x="135937" y="4749823"/>
                  <a:pt x="135937" y="4749823"/>
                </a:cubicBezTo>
                <a:cubicBezTo>
                  <a:pt x="140035" y="4755969"/>
                  <a:pt x="140035" y="4755969"/>
                  <a:pt x="140035" y="4755969"/>
                </a:cubicBezTo>
                <a:cubicBezTo>
                  <a:pt x="185119" y="4768260"/>
                  <a:pt x="228154" y="4801038"/>
                  <a:pt x="250696" y="4844058"/>
                </a:cubicBezTo>
                <a:cubicBezTo>
                  <a:pt x="260942" y="4868641"/>
                  <a:pt x="267090" y="4893224"/>
                  <a:pt x="262991" y="4921904"/>
                </a:cubicBezTo>
                <a:cubicBezTo>
                  <a:pt x="265041" y="4923953"/>
                  <a:pt x="265041" y="4923953"/>
                  <a:pt x="265041" y="4923953"/>
                </a:cubicBezTo>
                <a:cubicBezTo>
                  <a:pt x="287582" y="4911661"/>
                  <a:pt x="316273" y="4905515"/>
                  <a:pt x="340864" y="4905515"/>
                </a:cubicBezTo>
                <a:cubicBezTo>
                  <a:pt x="394145" y="4913710"/>
                  <a:pt x="443327" y="4928050"/>
                  <a:pt x="484313" y="4964924"/>
                </a:cubicBezTo>
                <a:cubicBezTo>
                  <a:pt x="527347" y="4969022"/>
                  <a:pt x="527347" y="4969022"/>
                  <a:pt x="527347" y="4969022"/>
                </a:cubicBezTo>
                <a:cubicBezTo>
                  <a:pt x="556037" y="4975167"/>
                  <a:pt x="578579" y="4985411"/>
                  <a:pt x="599071" y="5005896"/>
                </a:cubicBezTo>
                <a:cubicBezTo>
                  <a:pt x="617515" y="5012042"/>
                  <a:pt x="625712" y="5057111"/>
                  <a:pt x="648254" y="5030479"/>
                </a:cubicBezTo>
                <a:cubicBezTo>
                  <a:pt x="681042" y="4989507"/>
                  <a:pt x="734324" y="4981313"/>
                  <a:pt x="781457" y="4975167"/>
                </a:cubicBezTo>
                <a:cubicBezTo>
                  <a:pt x="842935" y="4969022"/>
                  <a:pt x="896216" y="4999750"/>
                  <a:pt x="926955" y="5048916"/>
                </a:cubicBezTo>
                <a:cubicBezTo>
                  <a:pt x="951546" y="5018188"/>
                  <a:pt x="974088" y="4981313"/>
                  <a:pt x="1015073" y="4969022"/>
                </a:cubicBezTo>
                <a:cubicBezTo>
                  <a:pt x="1037615" y="4964924"/>
                  <a:pt x="1060157" y="4952633"/>
                  <a:pt x="1086798" y="4962876"/>
                </a:cubicBezTo>
                <a:cubicBezTo>
                  <a:pt x="1107291" y="4975167"/>
                  <a:pt x="1119586" y="4950585"/>
                  <a:pt x="1133931" y="4938293"/>
                </a:cubicBezTo>
                <a:cubicBezTo>
                  <a:pt x="1140078" y="4934196"/>
                  <a:pt x="1148276" y="4936245"/>
                  <a:pt x="1154423" y="4928050"/>
                </a:cubicBezTo>
                <a:cubicBezTo>
                  <a:pt x="1197458" y="4911661"/>
                  <a:pt x="1197458" y="4911661"/>
                  <a:pt x="1197458" y="4911661"/>
                </a:cubicBezTo>
                <a:cubicBezTo>
                  <a:pt x="1222049" y="4903467"/>
                  <a:pt x="1244592" y="4915759"/>
                  <a:pt x="1267133" y="4917807"/>
                </a:cubicBezTo>
                <a:cubicBezTo>
                  <a:pt x="1308119" y="4940341"/>
                  <a:pt x="1308119" y="4940341"/>
                  <a:pt x="1308119" y="4940341"/>
                </a:cubicBezTo>
                <a:cubicBezTo>
                  <a:pt x="1310168" y="4938293"/>
                  <a:pt x="1310168" y="4938293"/>
                  <a:pt x="1310168" y="4938293"/>
                </a:cubicBezTo>
                <a:cubicBezTo>
                  <a:pt x="1306070" y="4913710"/>
                  <a:pt x="1291725" y="4893224"/>
                  <a:pt x="1299922" y="4866593"/>
                </a:cubicBezTo>
                <a:cubicBezTo>
                  <a:pt x="1310168" y="4819475"/>
                  <a:pt x="1347055" y="4776455"/>
                  <a:pt x="1398287" y="4764163"/>
                </a:cubicBezTo>
                <a:cubicBezTo>
                  <a:pt x="1404434" y="4760066"/>
                  <a:pt x="1414681" y="4753920"/>
                  <a:pt x="1422878" y="4760066"/>
                </a:cubicBezTo>
                <a:cubicBezTo>
                  <a:pt x="1424927" y="4764163"/>
                  <a:pt x="1424927" y="4768260"/>
                  <a:pt x="1420828" y="4772358"/>
                </a:cubicBezTo>
                <a:cubicBezTo>
                  <a:pt x="1402385" y="4782601"/>
                  <a:pt x="1379843" y="4782601"/>
                  <a:pt x="1361400" y="4798989"/>
                </a:cubicBezTo>
                <a:cubicBezTo>
                  <a:pt x="1326562" y="4823572"/>
                  <a:pt x="1306070" y="4868641"/>
                  <a:pt x="1314266" y="4911661"/>
                </a:cubicBezTo>
                <a:cubicBezTo>
                  <a:pt x="1326562" y="4938293"/>
                  <a:pt x="1342956" y="4971070"/>
                  <a:pt x="1377794" y="4969022"/>
                </a:cubicBezTo>
                <a:cubicBezTo>
                  <a:pt x="1392139" y="4975167"/>
                  <a:pt x="1406484" y="4966973"/>
                  <a:pt x="1416730" y="4956730"/>
                </a:cubicBezTo>
                <a:cubicBezTo>
                  <a:pt x="1422878" y="4948536"/>
                  <a:pt x="1422878" y="4940341"/>
                  <a:pt x="1424927" y="4930098"/>
                </a:cubicBezTo>
                <a:cubicBezTo>
                  <a:pt x="1422878" y="4913710"/>
                  <a:pt x="1404434" y="4913710"/>
                  <a:pt x="1396237" y="4901419"/>
                </a:cubicBezTo>
                <a:cubicBezTo>
                  <a:pt x="1392139" y="4878884"/>
                  <a:pt x="1404434" y="4854301"/>
                  <a:pt x="1422878" y="4839961"/>
                </a:cubicBezTo>
                <a:cubicBezTo>
                  <a:pt x="1429026" y="4833815"/>
                  <a:pt x="1441321" y="4842010"/>
                  <a:pt x="1441321" y="4831767"/>
                </a:cubicBezTo>
                <a:cubicBezTo>
                  <a:pt x="1463863" y="4821524"/>
                  <a:pt x="1488454" y="4819475"/>
                  <a:pt x="1513045" y="4813329"/>
                </a:cubicBezTo>
                <a:cubicBezTo>
                  <a:pt x="1515095" y="4780552"/>
                  <a:pt x="1508947" y="4749823"/>
                  <a:pt x="1513045" y="4719094"/>
                </a:cubicBezTo>
                <a:cubicBezTo>
                  <a:pt x="1506898" y="4303232"/>
                  <a:pt x="1506898" y="4303232"/>
                  <a:pt x="1506898" y="4303232"/>
                </a:cubicBezTo>
                <a:cubicBezTo>
                  <a:pt x="1507922" y="4284794"/>
                  <a:pt x="1507410" y="4266357"/>
                  <a:pt x="1507154" y="4247920"/>
                </a:cubicBezTo>
                <a:lnTo>
                  <a:pt x="1508187" y="4216067"/>
                </a:lnTo>
                <a:lnTo>
                  <a:pt x="1505442" y="4216067"/>
                </a:lnTo>
                <a:lnTo>
                  <a:pt x="1505442" y="1840067"/>
                </a:lnTo>
                <a:lnTo>
                  <a:pt x="1523442" y="1840067"/>
                </a:lnTo>
                <a:lnTo>
                  <a:pt x="1523442" y="4216067"/>
                </a:lnTo>
                <a:lnTo>
                  <a:pt x="1519605" y="4216067"/>
                </a:lnTo>
                <a:lnTo>
                  <a:pt x="1522011" y="4341387"/>
                </a:lnTo>
                <a:cubicBezTo>
                  <a:pt x="1522267" y="4391321"/>
                  <a:pt x="1522267" y="4441511"/>
                  <a:pt x="1523292" y="4489653"/>
                </a:cubicBezTo>
                <a:cubicBezTo>
                  <a:pt x="1525341" y="4518333"/>
                  <a:pt x="1523292" y="4549062"/>
                  <a:pt x="1527390" y="4575693"/>
                </a:cubicBezTo>
                <a:cubicBezTo>
                  <a:pt x="1523292" y="4645345"/>
                  <a:pt x="1527390" y="4714997"/>
                  <a:pt x="1527390" y="4784649"/>
                </a:cubicBezTo>
                <a:cubicBezTo>
                  <a:pt x="1527390" y="4796941"/>
                  <a:pt x="1535588" y="4819475"/>
                  <a:pt x="1521243" y="4825620"/>
                </a:cubicBezTo>
                <a:cubicBezTo>
                  <a:pt x="1506898" y="4839961"/>
                  <a:pt x="1488454" y="4829718"/>
                  <a:pt x="1472060" y="4837912"/>
                </a:cubicBezTo>
                <a:cubicBezTo>
                  <a:pt x="1451567" y="4848155"/>
                  <a:pt x="1422878" y="4852252"/>
                  <a:pt x="1416730" y="4878884"/>
                </a:cubicBezTo>
                <a:cubicBezTo>
                  <a:pt x="1410582" y="4891176"/>
                  <a:pt x="1422878" y="4901419"/>
                  <a:pt x="1431075" y="4911661"/>
                </a:cubicBezTo>
                <a:cubicBezTo>
                  <a:pt x="1443371" y="4926002"/>
                  <a:pt x="1433124" y="4946487"/>
                  <a:pt x="1431075" y="4962876"/>
                </a:cubicBezTo>
                <a:cubicBezTo>
                  <a:pt x="1422878" y="4977216"/>
                  <a:pt x="1406484" y="4987459"/>
                  <a:pt x="1390089" y="4985411"/>
                </a:cubicBezTo>
                <a:cubicBezTo>
                  <a:pt x="1379843" y="4987459"/>
                  <a:pt x="1367548" y="4981313"/>
                  <a:pt x="1359350" y="4987459"/>
                </a:cubicBezTo>
                <a:cubicBezTo>
                  <a:pt x="1371646" y="5016139"/>
                  <a:pt x="1390089" y="5048916"/>
                  <a:pt x="1424927" y="5053014"/>
                </a:cubicBezTo>
                <a:cubicBezTo>
                  <a:pt x="1441321" y="5053014"/>
                  <a:pt x="1453617" y="5048916"/>
                  <a:pt x="1465912" y="5038673"/>
                </a:cubicBezTo>
                <a:cubicBezTo>
                  <a:pt x="1467962" y="5034576"/>
                  <a:pt x="1465912" y="5028431"/>
                  <a:pt x="1467962" y="5024333"/>
                </a:cubicBezTo>
                <a:cubicBezTo>
                  <a:pt x="1476159" y="5018188"/>
                  <a:pt x="1486405" y="5018188"/>
                  <a:pt x="1492553" y="5018188"/>
                </a:cubicBezTo>
                <a:cubicBezTo>
                  <a:pt x="1508947" y="5034576"/>
                  <a:pt x="1519193" y="5055062"/>
                  <a:pt x="1529440" y="5075548"/>
                </a:cubicBezTo>
                <a:cubicBezTo>
                  <a:pt x="1533538" y="5108325"/>
                  <a:pt x="1551982" y="5137006"/>
                  <a:pt x="1547884" y="5173880"/>
                </a:cubicBezTo>
                <a:cubicBezTo>
                  <a:pt x="1539686" y="5235338"/>
                  <a:pt x="1515095" y="5296795"/>
                  <a:pt x="1461814" y="5335718"/>
                </a:cubicBezTo>
                <a:cubicBezTo>
                  <a:pt x="1445420" y="5350059"/>
                  <a:pt x="1422878" y="5352107"/>
                  <a:pt x="1402385" y="5360302"/>
                </a:cubicBezTo>
                <a:cubicBezTo>
                  <a:pt x="1383942" y="5362350"/>
                  <a:pt x="1363449" y="5370544"/>
                  <a:pt x="1347055" y="5362350"/>
                </a:cubicBezTo>
                <a:cubicBezTo>
                  <a:pt x="1322464" y="5372593"/>
                  <a:pt x="1297872" y="5386933"/>
                  <a:pt x="1271232" y="5388982"/>
                </a:cubicBezTo>
                <a:cubicBezTo>
                  <a:pt x="1246640" y="5388982"/>
                  <a:pt x="1224099" y="5380787"/>
                  <a:pt x="1205655" y="5366447"/>
                </a:cubicBezTo>
                <a:cubicBezTo>
                  <a:pt x="1191310" y="5364399"/>
                  <a:pt x="1187212" y="5331621"/>
                  <a:pt x="1172867" y="5352107"/>
                </a:cubicBezTo>
                <a:cubicBezTo>
                  <a:pt x="1176965" y="5364399"/>
                  <a:pt x="1191310" y="5372593"/>
                  <a:pt x="1191310" y="5388982"/>
                </a:cubicBezTo>
                <a:cubicBezTo>
                  <a:pt x="1197458" y="5397176"/>
                  <a:pt x="1187212" y="5411516"/>
                  <a:pt x="1197458" y="5421759"/>
                </a:cubicBezTo>
                <a:cubicBezTo>
                  <a:pt x="1224099" y="5429953"/>
                  <a:pt x="1236394" y="5452488"/>
                  <a:pt x="1244592" y="5477071"/>
                </a:cubicBezTo>
                <a:cubicBezTo>
                  <a:pt x="1242542" y="5483216"/>
                  <a:pt x="1244592" y="5489362"/>
                  <a:pt x="1246640" y="5495508"/>
                </a:cubicBezTo>
                <a:cubicBezTo>
                  <a:pt x="1250739" y="5505751"/>
                  <a:pt x="1256887" y="5520091"/>
                  <a:pt x="1269183" y="5518042"/>
                </a:cubicBezTo>
                <a:cubicBezTo>
                  <a:pt x="1283527" y="5520091"/>
                  <a:pt x="1293774" y="5513946"/>
                  <a:pt x="1301971" y="5505751"/>
                </a:cubicBezTo>
                <a:cubicBezTo>
                  <a:pt x="1304020" y="5495508"/>
                  <a:pt x="1310168" y="5483216"/>
                  <a:pt x="1299922" y="5475022"/>
                </a:cubicBezTo>
                <a:cubicBezTo>
                  <a:pt x="1291725" y="5462730"/>
                  <a:pt x="1304020" y="5452488"/>
                  <a:pt x="1310168" y="5444294"/>
                </a:cubicBezTo>
                <a:cubicBezTo>
                  <a:pt x="1326562" y="5436099"/>
                  <a:pt x="1340907" y="5434051"/>
                  <a:pt x="1357301" y="5442245"/>
                </a:cubicBezTo>
                <a:cubicBezTo>
                  <a:pt x="1371646" y="5450439"/>
                  <a:pt x="1383942" y="5466828"/>
                  <a:pt x="1390089" y="5483216"/>
                </a:cubicBezTo>
                <a:cubicBezTo>
                  <a:pt x="1400336" y="5515994"/>
                  <a:pt x="1392139" y="5554917"/>
                  <a:pt x="1365498" y="5577451"/>
                </a:cubicBezTo>
                <a:cubicBezTo>
                  <a:pt x="1363449" y="5597937"/>
                  <a:pt x="1359350" y="5620472"/>
                  <a:pt x="1345005" y="5636860"/>
                </a:cubicBezTo>
                <a:cubicBezTo>
                  <a:pt x="1326562" y="5661443"/>
                  <a:pt x="1295823" y="5673735"/>
                  <a:pt x="1265084" y="5665541"/>
                </a:cubicBezTo>
                <a:cubicBezTo>
                  <a:pt x="1256887" y="5661443"/>
                  <a:pt x="1256887" y="5661443"/>
                  <a:pt x="1256887" y="5661443"/>
                </a:cubicBezTo>
                <a:cubicBezTo>
                  <a:pt x="1236394" y="5647103"/>
                  <a:pt x="1232295" y="5679881"/>
                  <a:pt x="1217951" y="5690124"/>
                </a:cubicBezTo>
                <a:cubicBezTo>
                  <a:pt x="1220000" y="5698318"/>
                  <a:pt x="1224099" y="5706512"/>
                  <a:pt x="1222049" y="5716755"/>
                </a:cubicBezTo>
                <a:cubicBezTo>
                  <a:pt x="1217951" y="5743387"/>
                  <a:pt x="1205655" y="5774116"/>
                  <a:pt x="1179015" y="5784359"/>
                </a:cubicBezTo>
                <a:cubicBezTo>
                  <a:pt x="1156473" y="5796650"/>
                  <a:pt x="1131882" y="5790504"/>
                  <a:pt x="1111389" y="5780261"/>
                </a:cubicBezTo>
                <a:cubicBezTo>
                  <a:pt x="1101143" y="5790504"/>
                  <a:pt x="1088847" y="5794601"/>
                  <a:pt x="1076551" y="5796650"/>
                </a:cubicBezTo>
                <a:cubicBezTo>
                  <a:pt x="1049911" y="5796650"/>
                  <a:pt x="1025320" y="5788456"/>
                  <a:pt x="1008925" y="5767970"/>
                </a:cubicBezTo>
                <a:cubicBezTo>
                  <a:pt x="1004827" y="5765921"/>
                  <a:pt x="1004827" y="5765921"/>
                  <a:pt x="1004827" y="5765921"/>
                </a:cubicBezTo>
                <a:cubicBezTo>
                  <a:pt x="1002777" y="5772067"/>
                  <a:pt x="994581" y="5778213"/>
                  <a:pt x="1000728" y="5784359"/>
                </a:cubicBezTo>
                <a:cubicBezTo>
                  <a:pt x="996630" y="5802796"/>
                  <a:pt x="978186" y="5790504"/>
                  <a:pt x="967940" y="5796650"/>
                </a:cubicBezTo>
                <a:cubicBezTo>
                  <a:pt x="963842" y="5790504"/>
                  <a:pt x="957694" y="5792553"/>
                  <a:pt x="955644" y="5786407"/>
                </a:cubicBezTo>
                <a:cubicBezTo>
                  <a:pt x="949497" y="5804844"/>
                  <a:pt x="937201" y="5817136"/>
                  <a:pt x="920807" y="5825330"/>
                </a:cubicBezTo>
                <a:cubicBezTo>
                  <a:pt x="922856" y="5843768"/>
                  <a:pt x="931053" y="5860156"/>
                  <a:pt x="920807" y="5878594"/>
                </a:cubicBezTo>
                <a:cubicBezTo>
                  <a:pt x="920807" y="5890885"/>
                  <a:pt x="910560" y="5901128"/>
                  <a:pt x="904413" y="5913419"/>
                </a:cubicBezTo>
                <a:cubicBezTo>
                  <a:pt x="896216" y="5921613"/>
                  <a:pt x="890068" y="5933905"/>
                  <a:pt x="875723" y="5933905"/>
                </a:cubicBezTo>
                <a:cubicBezTo>
                  <a:pt x="863427" y="5931857"/>
                  <a:pt x="865477" y="5921613"/>
                  <a:pt x="865477" y="5911371"/>
                </a:cubicBezTo>
                <a:cubicBezTo>
                  <a:pt x="861378" y="5897030"/>
                  <a:pt x="844984" y="5886788"/>
                  <a:pt x="832688" y="5880642"/>
                </a:cubicBezTo>
                <a:cubicBezTo>
                  <a:pt x="806048" y="5854010"/>
                  <a:pt x="799900" y="5821233"/>
                  <a:pt x="808097" y="5786407"/>
                </a:cubicBezTo>
                <a:cubicBezTo>
                  <a:pt x="797850" y="5770018"/>
                  <a:pt x="791703" y="5749533"/>
                  <a:pt x="797850" y="5733144"/>
                </a:cubicBezTo>
                <a:cubicBezTo>
                  <a:pt x="799900" y="5722901"/>
                  <a:pt x="810146" y="5714707"/>
                  <a:pt x="810146" y="5702415"/>
                </a:cubicBezTo>
                <a:cubicBezTo>
                  <a:pt x="797850" y="5696269"/>
                  <a:pt x="791703" y="5681929"/>
                  <a:pt x="779407" y="5677832"/>
                </a:cubicBezTo>
                <a:cubicBezTo>
                  <a:pt x="769161" y="5681929"/>
                  <a:pt x="760964" y="5692172"/>
                  <a:pt x="756865" y="5702415"/>
                </a:cubicBezTo>
                <a:cubicBezTo>
                  <a:pt x="783506" y="5731095"/>
                  <a:pt x="777358" y="5770018"/>
                  <a:pt x="765063" y="5800747"/>
                </a:cubicBezTo>
                <a:cubicBezTo>
                  <a:pt x="771210" y="5810990"/>
                  <a:pt x="767111" y="5821233"/>
                  <a:pt x="767111" y="5831476"/>
                </a:cubicBezTo>
                <a:cubicBezTo>
                  <a:pt x="758915" y="5866302"/>
                  <a:pt x="726126" y="5874496"/>
                  <a:pt x="701535" y="5888836"/>
                </a:cubicBezTo>
                <a:cubicBezTo>
                  <a:pt x="689239" y="5899079"/>
                  <a:pt x="695387" y="5913419"/>
                  <a:pt x="695387" y="5927760"/>
                </a:cubicBezTo>
                <a:cubicBezTo>
                  <a:pt x="689239" y="5933905"/>
                  <a:pt x="678993" y="5927760"/>
                  <a:pt x="670796" y="5925711"/>
                </a:cubicBezTo>
                <a:cubicBezTo>
                  <a:pt x="652353" y="5921613"/>
                  <a:pt x="642106" y="5903177"/>
                  <a:pt x="627761" y="5890885"/>
                </a:cubicBezTo>
                <a:cubicBezTo>
                  <a:pt x="621614" y="5874496"/>
                  <a:pt x="613416" y="5856059"/>
                  <a:pt x="621614" y="5837622"/>
                </a:cubicBezTo>
                <a:cubicBezTo>
                  <a:pt x="617515" y="5825330"/>
                  <a:pt x="625712" y="5815087"/>
                  <a:pt x="625712" y="5804844"/>
                </a:cubicBezTo>
                <a:cubicBezTo>
                  <a:pt x="615466" y="5794601"/>
                  <a:pt x="609318" y="5784359"/>
                  <a:pt x="607269" y="5770018"/>
                </a:cubicBezTo>
                <a:cubicBezTo>
                  <a:pt x="609318" y="5753630"/>
                  <a:pt x="607269" y="5737241"/>
                  <a:pt x="619564" y="5724950"/>
                </a:cubicBezTo>
                <a:cubicBezTo>
                  <a:pt x="623663" y="5714707"/>
                  <a:pt x="635958" y="5712658"/>
                  <a:pt x="640057" y="5702415"/>
                </a:cubicBezTo>
                <a:cubicBezTo>
                  <a:pt x="631860" y="5694221"/>
                  <a:pt x="629810" y="5679881"/>
                  <a:pt x="619564" y="5673735"/>
                </a:cubicBezTo>
                <a:cubicBezTo>
                  <a:pt x="603170" y="5681929"/>
                  <a:pt x="603170" y="5681929"/>
                  <a:pt x="603170" y="5681929"/>
                </a:cubicBezTo>
                <a:cubicBezTo>
                  <a:pt x="570382" y="5694221"/>
                  <a:pt x="535544" y="5671686"/>
                  <a:pt x="504805" y="5692172"/>
                </a:cubicBezTo>
                <a:cubicBezTo>
                  <a:pt x="500707" y="5700367"/>
                  <a:pt x="496608" y="5706512"/>
                  <a:pt x="498657" y="5714707"/>
                </a:cubicBezTo>
                <a:cubicBezTo>
                  <a:pt x="508904" y="5733144"/>
                  <a:pt x="525298" y="5706512"/>
                  <a:pt x="537593" y="5720852"/>
                </a:cubicBezTo>
                <a:cubicBezTo>
                  <a:pt x="558086" y="5735192"/>
                  <a:pt x="558086" y="5763873"/>
                  <a:pt x="551938" y="5784359"/>
                </a:cubicBezTo>
                <a:cubicBezTo>
                  <a:pt x="547840" y="5808942"/>
                  <a:pt x="519150" y="5810990"/>
                  <a:pt x="504805" y="5821233"/>
                </a:cubicBezTo>
                <a:cubicBezTo>
                  <a:pt x="465869" y="5823282"/>
                  <a:pt x="428982" y="5810990"/>
                  <a:pt x="406440" y="5780261"/>
                </a:cubicBezTo>
                <a:cubicBezTo>
                  <a:pt x="385947" y="5784359"/>
                  <a:pt x="369553" y="5774116"/>
                  <a:pt x="355208" y="5759776"/>
                </a:cubicBezTo>
                <a:cubicBezTo>
                  <a:pt x="332667" y="5733144"/>
                  <a:pt x="338814" y="5698318"/>
                  <a:pt x="351110" y="5669638"/>
                </a:cubicBezTo>
                <a:cubicBezTo>
                  <a:pt x="340864" y="5659395"/>
                  <a:pt x="324469" y="5651200"/>
                  <a:pt x="312174" y="5643006"/>
                </a:cubicBezTo>
                <a:cubicBezTo>
                  <a:pt x="303977" y="5661443"/>
                  <a:pt x="281435" y="5657346"/>
                  <a:pt x="267090" y="5663492"/>
                </a:cubicBezTo>
                <a:cubicBezTo>
                  <a:pt x="250696" y="5661443"/>
                  <a:pt x="234302" y="5655298"/>
                  <a:pt x="224055" y="5643006"/>
                </a:cubicBezTo>
                <a:cubicBezTo>
                  <a:pt x="207661" y="5624569"/>
                  <a:pt x="193316" y="5599986"/>
                  <a:pt x="197415" y="5575403"/>
                </a:cubicBezTo>
                <a:cubicBezTo>
                  <a:pt x="207661" y="5556965"/>
                  <a:pt x="181020" y="5550820"/>
                  <a:pt x="178972" y="5536480"/>
                </a:cubicBezTo>
                <a:cubicBezTo>
                  <a:pt x="168725" y="5511897"/>
                  <a:pt x="176922" y="5487314"/>
                  <a:pt x="183070" y="5462730"/>
                </a:cubicBezTo>
                <a:cubicBezTo>
                  <a:pt x="197415" y="5442245"/>
                  <a:pt x="217907" y="5423808"/>
                  <a:pt x="244548" y="5425856"/>
                </a:cubicBezTo>
                <a:cubicBezTo>
                  <a:pt x="260942" y="5427905"/>
                  <a:pt x="277336" y="5438147"/>
                  <a:pt x="281435" y="5452488"/>
                </a:cubicBezTo>
                <a:cubicBezTo>
                  <a:pt x="275287" y="5464779"/>
                  <a:pt x="269139" y="5479120"/>
                  <a:pt x="275287" y="5493459"/>
                </a:cubicBezTo>
                <a:cubicBezTo>
                  <a:pt x="279386" y="5505751"/>
                  <a:pt x="291681" y="5507799"/>
                  <a:pt x="306026" y="5507799"/>
                </a:cubicBezTo>
                <a:cubicBezTo>
                  <a:pt x="312174" y="5505751"/>
                  <a:pt x="320371" y="5501654"/>
                  <a:pt x="322420" y="5493459"/>
                </a:cubicBezTo>
                <a:cubicBezTo>
                  <a:pt x="322420" y="5460682"/>
                  <a:pt x="338814" y="5429953"/>
                  <a:pt x="365455" y="5411516"/>
                </a:cubicBezTo>
                <a:cubicBezTo>
                  <a:pt x="367504" y="5405370"/>
                  <a:pt x="369553" y="5401273"/>
                  <a:pt x="373652" y="5399225"/>
                </a:cubicBezTo>
                <a:cubicBezTo>
                  <a:pt x="381849" y="5403321"/>
                  <a:pt x="390046" y="5395127"/>
                  <a:pt x="400292" y="5395127"/>
                </a:cubicBezTo>
                <a:cubicBezTo>
                  <a:pt x="412588" y="5378738"/>
                  <a:pt x="420785" y="5360302"/>
                  <a:pt x="439229" y="5350059"/>
                </a:cubicBezTo>
                <a:cubicBezTo>
                  <a:pt x="453574" y="5343912"/>
                  <a:pt x="467918" y="5345961"/>
                  <a:pt x="482263" y="5352107"/>
                </a:cubicBezTo>
                <a:cubicBezTo>
                  <a:pt x="504805" y="5356204"/>
                  <a:pt x="521199" y="5378738"/>
                  <a:pt x="525298" y="5399225"/>
                </a:cubicBezTo>
                <a:cubicBezTo>
                  <a:pt x="527347" y="5409468"/>
                  <a:pt x="519150" y="5419711"/>
                  <a:pt x="525298" y="5425856"/>
                </a:cubicBezTo>
                <a:cubicBezTo>
                  <a:pt x="539643" y="5434051"/>
                  <a:pt x="556037" y="5446342"/>
                  <a:pt x="560135" y="5464779"/>
                </a:cubicBezTo>
                <a:cubicBezTo>
                  <a:pt x="560135" y="5489362"/>
                  <a:pt x="553987" y="5518042"/>
                  <a:pt x="531446" y="5534431"/>
                </a:cubicBezTo>
                <a:cubicBezTo>
                  <a:pt x="517101" y="5538529"/>
                  <a:pt x="496608" y="5544674"/>
                  <a:pt x="482263" y="5534431"/>
                </a:cubicBezTo>
                <a:cubicBezTo>
                  <a:pt x="484313" y="5511897"/>
                  <a:pt x="484313" y="5511897"/>
                  <a:pt x="484313" y="5511897"/>
                </a:cubicBezTo>
                <a:cubicBezTo>
                  <a:pt x="476115" y="5503703"/>
                  <a:pt x="469968" y="5495508"/>
                  <a:pt x="459721" y="5489362"/>
                </a:cubicBezTo>
                <a:cubicBezTo>
                  <a:pt x="451524" y="5487314"/>
                  <a:pt x="437179" y="5487314"/>
                  <a:pt x="428982" y="5495508"/>
                </a:cubicBezTo>
                <a:cubicBezTo>
                  <a:pt x="416687" y="5509848"/>
                  <a:pt x="414637" y="5528285"/>
                  <a:pt x="416687" y="5548771"/>
                </a:cubicBezTo>
                <a:cubicBezTo>
                  <a:pt x="426933" y="5573355"/>
                  <a:pt x="453574" y="5587694"/>
                  <a:pt x="476115" y="5591791"/>
                </a:cubicBezTo>
                <a:cubicBezTo>
                  <a:pt x="513002" y="5597937"/>
                  <a:pt x="547840" y="5585646"/>
                  <a:pt x="572431" y="5561063"/>
                </a:cubicBezTo>
                <a:cubicBezTo>
                  <a:pt x="601121" y="5534431"/>
                  <a:pt x="607269" y="5497556"/>
                  <a:pt x="609318" y="5458633"/>
                </a:cubicBezTo>
                <a:cubicBezTo>
                  <a:pt x="607269" y="5444294"/>
                  <a:pt x="611367" y="5425856"/>
                  <a:pt x="601121" y="5413564"/>
                </a:cubicBezTo>
                <a:cubicBezTo>
                  <a:pt x="586776" y="5405370"/>
                  <a:pt x="576530" y="5393079"/>
                  <a:pt x="566283" y="5380787"/>
                </a:cubicBezTo>
                <a:cubicBezTo>
                  <a:pt x="547840" y="5358253"/>
                  <a:pt x="541692" y="5329573"/>
                  <a:pt x="539643" y="5298844"/>
                </a:cubicBezTo>
                <a:cubicBezTo>
                  <a:pt x="539643" y="5266067"/>
                  <a:pt x="545791" y="5233289"/>
                  <a:pt x="556037" y="5202560"/>
                </a:cubicBezTo>
                <a:cubicBezTo>
                  <a:pt x="558086" y="5169783"/>
                  <a:pt x="551938" y="5130860"/>
                  <a:pt x="537593" y="5102180"/>
                </a:cubicBezTo>
                <a:cubicBezTo>
                  <a:pt x="515052" y="5067354"/>
                  <a:pt x="476115" y="5048916"/>
                  <a:pt x="437179" y="5048916"/>
                </a:cubicBezTo>
                <a:cubicBezTo>
                  <a:pt x="422835" y="5040722"/>
                  <a:pt x="414637" y="5020237"/>
                  <a:pt x="396194" y="5018188"/>
                </a:cubicBezTo>
                <a:cubicBezTo>
                  <a:pt x="361356" y="5003848"/>
                  <a:pt x="318321" y="5005896"/>
                  <a:pt x="291681" y="5032528"/>
                </a:cubicBezTo>
                <a:cubicBezTo>
                  <a:pt x="250696" y="5073499"/>
                  <a:pt x="219957" y="5122666"/>
                  <a:pt x="168725" y="5149297"/>
                </a:cubicBezTo>
                <a:cubicBezTo>
                  <a:pt x="154380" y="5155443"/>
                  <a:pt x="137986" y="5149297"/>
                  <a:pt x="125690" y="5159540"/>
                </a:cubicBezTo>
                <a:cubicBezTo>
                  <a:pt x="121592" y="5196415"/>
                  <a:pt x="140035" y="5233289"/>
                  <a:pt x="168725" y="5255824"/>
                </a:cubicBezTo>
                <a:cubicBezTo>
                  <a:pt x="191267" y="5274261"/>
                  <a:pt x="228154" y="5282455"/>
                  <a:pt x="254795" y="5268115"/>
                </a:cubicBezTo>
                <a:cubicBezTo>
                  <a:pt x="271189" y="5255824"/>
                  <a:pt x="277336" y="5282455"/>
                  <a:pt x="291681" y="5284504"/>
                </a:cubicBezTo>
                <a:cubicBezTo>
                  <a:pt x="312174" y="5298844"/>
                  <a:pt x="342913" y="5290650"/>
                  <a:pt x="365455" y="5282455"/>
                </a:cubicBezTo>
                <a:cubicBezTo>
                  <a:pt x="381849" y="5268115"/>
                  <a:pt x="404391" y="5249678"/>
                  <a:pt x="412588" y="5229192"/>
                </a:cubicBezTo>
                <a:cubicBezTo>
                  <a:pt x="420785" y="5208706"/>
                  <a:pt x="422835" y="5184123"/>
                  <a:pt x="404391" y="5169783"/>
                </a:cubicBezTo>
                <a:cubicBezTo>
                  <a:pt x="400292" y="5167734"/>
                  <a:pt x="392095" y="5163637"/>
                  <a:pt x="385947" y="5167734"/>
                </a:cubicBezTo>
                <a:cubicBezTo>
                  <a:pt x="379800" y="5171832"/>
                  <a:pt x="379800" y="5182075"/>
                  <a:pt x="375701" y="5190269"/>
                </a:cubicBezTo>
                <a:cubicBezTo>
                  <a:pt x="367504" y="5208706"/>
                  <a:pt x="349060" y="5223046"/>
                  <a:pt x="330617" y="5229192"/>
                </a:cubicBezTo>
                <a:cubicBezTo>
                  <a:pt x="312174" y="5229192"/>
                  <a:pt x="297829" y="5223046"/>
                  <a:pt x="285534" y="5214852"/>
                </a:cubicBezTo>
                <a:cubicBezTo>
                  <a:pt x="275287" y="5204609"/>
                  <a:pt x="260942" y="5194366"/>
                  <a:pt x="258893" y="5177977"/>
                </a:cubicBezTo>
                <a:cubicBezTo>
                  <a:pt x="256843" y="5151346"/>
                  <a:pt x="258893" y="5126763"/>
                  <a:pt x="271189" y="5104228"/>
                </a:cubicBezTo>
                <a:cubicBezTo>
                  <a:pt x="293730" y="5069402"/>
                  <a:pt x="340864" y="5071451"/>
                  <a:pt x="379800" y="5077597"/>
                </a:cubicBezTo>
                <a:cubicBezTo>
                  <a:pt x="416687" y="5061208"/>
                  <a:pt x="461770" y="5077597"/>
                  <a:pt x="490460" y="5098082"/>
                </a:cubicBezTo>
                <a:cubicBezTo>
                  <a:pt x="519150" y="5122666"/>
                  <a:pt x="531446" y="5155443"/>
                  <a:pt x="527347" y="5194366"/>
                </a:cubicBezTo>
                <a:cubicBezTo>
                  <a:pt x="523248" y="5253775"/>
                  <a:pt x="488411" y="5309087"/>
                  <a:pt x="435130" y="5329573"/>
                </a:cubicBezTo>
                <a:cubicBezTo>
                  <a:pt x="420785" y="5337767"/>
                  <a:pt x="412588" y="5356204"/>
                  <a:pt x="396194" y="5364399"/>
                </a:cubicBezTo>
                <a:cubicBezTo>
                  <a:pt x="361356" y="5395127"/>
                  <a:pt x="308075" y="5384885"/>
                  <a:pt x="271189" y="5364399"/>
                </a:cubicBezTo>
                <a:cubicBezTo>
                  <a:pt x="244548" y="5362350"/>
                  <a:pt x="219957" y="5370544"/>
                  <a:pt x="195365" y="5364399"/>
                </a:cubicBezTo>
                <a:cubicBezTo>
                  <a:pt x="156429" y="5362350"/>
                  <a:pt x="125690" y="5348010"/>
                  <a:pt x="94951" y="5325476"/>
                </a:cubicBezTo>
                <a:cubicBezTo>
                  <a:pt x="80607" y="5307038"/>
                  <a:pt x="62163" y="5286552"/>
                  <a:pt x="58064" y="5261969"/>
                </a:cubicBezTo>
                <a:cubicBezTo>
                  <a:pt x="39621" y="5214852"/>
                  <a:pt x="21178" y="5163637"/>
                  <a:pt x="35523" y="5110374"/>
                </a:cubicBezTo>
                <a:cubicBezTo>
                  <a:pt x="41670" y="5081694"/>
                  <a:pt x="51917" y="5050965"/>
                  <a:pt x="76508" y="5030479"/>
                </a:cubicBezTo>
                <a:cubicBezTo>
                  <a:pt x="80607" y="5024333"/>
                  <a:pt x="88803" y="5024333"/>
                  <a:pt x="92902" y="5026382"/>
                </a:cubicBezTo>
                <a:cubicBezTo>
                  <a:pt x="103148" y="5040722"/>
                  <a:pt x="115444" y="5048916"/>
                  <a:pt x="129789" y="5053014"/>
                </a:cubicBezTo>
                <a:cubicBezTo>
                  <a:pt x="160528" y="5053014"/>
                  <a:pt x="183070" y="5030479"/>
                  <a:pt x="199464" y="5009993"/>
                </a:cubicBezTo>
                <a:cubicBezTo>
                  <a:pt x="207661" y="4999750"/>
                  <a:pt x="217907" y="4989507"/>
                  <a:pt x="215858" y="4977216"/>
                </a:cubicBezTo>
                <a:cubicBezTo>
                  <a:pt x="193316" y="4987459"/>
                  <a:pt x="166676" y="4985411"/>
                  <a:pt x="146183" y="4969022"/>
                </a:cubicBezTo>
                <a:cubicBezTo>
                  <a:pt x="135937" y="4950585"/>
                  <a:pt x="135937" y="4950585"/>
                  <a:pt x="135937" y="4950585"/>
                </a:cubicBezTo>
                <a:cubicBezTo>
                  <a:pt x="125690" y="4926002"/>
                  <a:pt x="146183" y="4905515"/>
                  <a:pt x="144134" y="4882981"/>
                </a:cubicBezTo>
                <a:cubicBezTo>
                  <a:pt x="125690" y="4854301"/>
                  <a:pt x="92902" y="4837912"/>
                  <a:pt x="60114" y="4831767"/>
                </a:cubicBezTo>
                <a:cubicBezTo>
                  <a:pt x="49867" y="4829718"/>
                  <a:pt x="39621" y="4833815"/>
                  <a:pt x="33473" y="4829718"/>
                </a:cubicBezTo>
                <a:cubicBezTo>
                  <a:pt x="27325" y="4784649"/>
                  <a:pt x="27325" y="4784649"/>
                  <a:pt x="27325" y="4784649"/>
                </a:cubicBezTo>
                <a:cubicBezTo>
                  <a:pt x="28350" y="4688366"/>
                  <a:pt x="27838" y="4588497"/>
                  <a:pt x="27069" y="4488117"/>
                </a:cubicBezTo>
                <a:lnTo>
                  <a:pt x="25441" y="4216067"/>
                </a:lnTo>
                <a:lnTo>
                  <a:pt x="25276" y="4216067"/>
                </a:lnTo>
                <a:lnTo>
                  <a:pt x="25276" y="4188511"/>
                </a:lnTo>
                <a:lnTo>
                  <a:pt x="25276" y="1841246"/>
                </a:lnTo>
                <a:lnTo>
                  <a:pt x="25276" y="1840068"/>
                </a:lnTo>
                <a:lnTo>
                  <a:pt x="25283" y="1840068"/>
                </a:lnTo>
                <a:lnTo>
                  <a:pt x="27069" y="1541641"/>
                </a:lnTo>
                <a:cubicBezTo>
                  <a:pt x="27838" y="1441260"/>
                  <a:pt x="28350" y="1341392"/>
                  <a:pt x="27325" y="1245108"/>
                </a:cubicBezTo>
                <a:cubicBezTo>
                  <a:pt x="27325" y="1245108"/>
                  <a:pt x="27325" y="1245108"/>
                  <a:pt x="33473" y="1200040"/>
                </a:cubicBezTo>
                <a:cubicBezTo>
                  <a:pt x="39621" y="1195942"/>
                  <a:pt x="49867" y="1200040"/>
                  <a:pt x="60114" y="1197991"/>
                </a:cubicBezTo>
                <a:cubicBezTo>
                  <a:pt x="92902" y="1191845"/>
                  <a:pt x="125690" y="1175456"/>
                  <a:pt x="144134" y="1146776"/>
                </a:cubicBezTo>
                <a:cubicBezTo>
                  <a:pt x="146183" y="1124242"/>
                  <a:pt x="125690" y="1103755"/>
                  <a:pt x="135937" y="1079172"/>
                </a:cubicBezTo>
                <a:cubicBezTo>
                  <a:pt x="135937" y="1079172"/>
                  <a:pt x="135937" y="1079172"/>
                  <a:pt x="146183" y="1060736"/>
                </a:cubicBezTo>
                <a:cubicBezTo>
                  <a:pt x="166676" y="1044347"/>
                  <a:pt x="193316" y="1042298"/>
                  <a:pt x="215858" y="1052541"/>
                </a:cubicBezTo>
                <a:cubicBezTo>
                  <a:pt x="217907" y="1040250"/>
                  <a:pt x="207661" y="1030007"/>
                  <a:pt x="199464" y="1019764"/>
                </a:cubicBezTo>
                <a:cubicBezTo>
                  <a:pt x="183070" y="999278"/>
                  <a:pt x="160528" y="976743"/>
                  <a:pt x="129789" y="976743"/>
                </a:cubicBezTo>
                <a:cubicBezTo>
                  <a:pt x="115444" y="980841"/>
                  <a:pt x="103148" y="989035"/>
                  <a:pt x="92902" y="1003375"/>
                </a:cubicBezTo>
                <a:cubicBezTo>
                  <a:pt x="88803" y="1005424"/>
                  <a:pt x="80607" y="1005424"/>
                  <a:pt x="76508" y="999278"/>
                </a:cubicBezTo>
                <a:cubicBezTo>
                  <a:pt x="51917" y="978792"/>
                  <a:pt x="41670" y="948063"/>
                  <a:pt x="35523" y="919383"/>
                </a:cubicBezTo>
                <a:cubicBezTo>
                  <a:pt x="21178" y="866120"/>
                  <a:pt x="39621" y="814905"/>
                  <a:pt x="58064" y="767788"/>
                </a:cubicBezTo>
                <a:cubicBezTo>
                  <a:pt x="62163" y="743205"/>
                  <a:pt x="80607" y="722719"/>
                  <a:pt x="94951" y="704281"/>
                </a:cubicBezTo>
                <a:cubicBezTo>
                  <a:pt x="125690" y="681747"/>
                  <a:pt x="156429" y="667407"/>
                  <a:pt x="195365" y="665358"/>
                </a:cubicBezTo>
                <a:cubicBezTo>
                  <a:pt x="219957" y="659213"/>
                  <a:pt x="244548" y="667407"/>
                  <a:pt x="271189" y="665358"/>
                </a:cubicBezTo>
                <a:cubicBezTo>
                  <a:pt x="308075" y="644872"/>
                  <a:pt x="361356" y="634630"/>
                  <a:pt x="396194" y="665358"/>
                </a:cubicBezTo>
                <a:cubicBezTo>
                  <a:pt x="412588" y="673553"/>
                  <a:pt x="420785" y="691990"/>
                  <a:pt x="435130" y="700184"/>
                </a:cubicBezTo>
                <a:cubicBezTo>
                  <a:pt x="488411" y="720670"/>
                  <a:pt x="523248" y="775982"/>
                  <a:pt x="527347" y="835391"/>
                </a:cubicBezTo>
                <a:cubicBezTo>
                  <a:pt x="531446" y="874314"/>
                  <a:pt x="519150" y="907092"/>
                  <a:pt x="490460" y="931675"/>
                </a:cubicBezTo>
                <a:cubicBezTo>
                  <a:pt x="461770" y="952160"/>
                  <a:pt x="416687" y="968549"/>
                  <a:pt x="379800" y="952160"/>
                </a:cubicBezTo>
                <a:cubicBezTo>
                  <a:pt x="340864" y="958306"/>
                  <a:pt x="293730" y="960355"/>
                  <a:pt x="271189" y="925529"/>
                </a:cubicBezTo>
                <a:cubicBezTo>
                  <a:pt x="258893" y="902995"/>
                  <a:pt x="256843" y="878412"/>
                  <a:pt x="258893" y="851780"/>
                </a:cubicBezTo>
                <a:cubicBezTo>
                  <a:pt x="260942" y="835391"/>
                  <a:pt x="275287" y="825148"/>
                  <a:pt x="285534" y="814905"/>
                </a:cubicBezTo>
                <a:cubicBezTo>
                  <a:pt x="297829" y="806711"/>
                  <a:pt x="312174" y="800565"/>
                  <a:pt x="330617" y="800565"/>
                </a:cubicBezTo>
                <a:cubicBezTo>
                  <a:pt x="349060" y="806711"/>
                  <a:pt x="367504" y="821051"/>
                  <a:pt x="375701" y="839488"/>
                </a:cubicBezTo>
                <a:cubicBezTo>
                  <a:pt x="379800" y="847682"/>
                  <a:pt x="379800" y="857925"/>
                  <a:pt x="385947" y="862023"/>
                </a:cubicBezTo>
                <a:cubicBezTo>
                  <a:pt x="392095" y="866120"/>
                  <a:pt x="400292" y="862023"/>
                  <a:pt x="404391" y="859974"/>
                </a:cubicBezTo>
                <a:cubicBezTo>
                  <a:pt x="422835" y="845634"/>
                  <a:pt x="420785" y="821051"/>
                  <a:pt x="412588" y="800565"/>
                </a:cubicBezTo>
                <a:cubicBezTo>
                  <a:pt x="404391" y="780079"/>
                  <a:pt x="381849" y="761642"/>
                  <a:pt x="365455" y="747302"/>
                </a:cubicBezTo>
                <a:cubicBezTo>
                  <a:pt x="342913" y="739107"/>
                  <a:pt x="312174" y="730913"/>
                  <a:pt x="291681" y="745253"/>
                </a:cubicBezTo>
                <a:cubicBezTo>
                  <a:pt x="277336" y="747302"/>
                  <a:pt x="271189" y="773933"/>
                  <a:pt x="254795" y="761642"/>
                </a:cubicBezTo>
                <a:cubicBezTo>
                  <a:pt x="228154" y="747302"/>
                  <a:pt x="191267" y="755496"/>
                  <a:pt x="168725" y="773933"/>
                </a:cubicBezTo>
                <a:cubicBezTo>
                  <a:pt x="140035" y="796468"/>
                  <a:pt x="121592" y="833342"/>
                  <a:pt x="125690" y="870217"/>
                </a:cubicBezTo>
                <a:cubicBezTo>
                  <a:pt x="137986" y="880460"/>
                  <a:pt x="154380" y="874314"/>
                  <a:pt x="168725" y="880460"/>
                </a:cubicBezTo>
                <a:cubicBezTo>
                  <a:pt x="219957" y="907092"/>
                  <a:pt x="250696" y="956258"/>
                  <a:pt x="291681" y="997229"/>
                </a:cubicBezTo>
                <a:cubicBezTo>
                  <a:pt x="318321" y="1023861"/>
                  <a:pt x="361356" y="1025910"/>
                  <a:pt x="396194" y="1011569"/>
                </a:cubicBezTo>
                <a:cubicBezTo>
                  <a:pt x="414637" y="1009520"/>
                  <a:pt x="422835" y="989035"/>
                  <a:pt x="437179" y="980841"/>
                </a:cubicBezTo>
                <a:cubicBezTo>
                  <a:pt x="476115" y="980841"/>
                  <a:pt x="515052" y="962403"/>
                  <a:pt x="537593" y="927578"/>
                </a:cubicBezTo>
                <a:cubicBezTo>
                  <a:pt x="551938" y="898897"/>
                  <a:pt x="558086" y="859974"/>
                  <a:pt x="556037" y="827197"/>
                </a:cubicBezTo>
                <a:cubicBezTo>
                  <a:pt x="545791" y="796468"/>
                  <a:pt x="539643" y="763690"/>
                  <a:pt x="539643" y="730913"/>
                </a:cubicBezTo>
                <a:cubicBezTo>
                  <a:pt x="541692" y="700184"/>
                  <a:pt x="547840" y="671504"/>
                  <a:pt x="566283" y="648970"/>
                </a:cubicBezTo>
                <a:cubicBezTo>
                  <a:pt x="576530" y="636678"/>
                  <a:pt x="586776" y="624387"/>
                  <a:pt x="601121" y="616193"/>
                </a:cubicBezTo>
                <a:cubicBezTo>
                  <a:pt x="611367" y="603901"/>
                  <a:pt x="607269" y="585463"/>
                  <a:pt x="609318" y="571124"/>
                </a:cubicBezTo>
                <a:cubicBezTo>
                  <a:pt x="607269" y="532200"/>
                  <a:pt x="601121" y="495326"/>
                  <a:pt x="572431" y="468694"/>
                </a:cubicBezTo>
                <a:cubicBezTo>
                  <a:pt x="547840" y="444111"/>
                  <a:pt x="513002" y="431820"/>
                  <a:pt x="476115" y="437966"/>
                </a:cubicBezTo>
                <a:cubicBezTo>
                  <a:pt x="453574" y="442063"/>
                  <a:pt x="426933" y="456403"/>
                  <a:pt x="416687" y="480986"/>
                </a:cubicBezTo>
                <a:cubicBezTo>
                  <a:pt x="414637" y="501472"/>
                  <a:pt x="416687" y="519909"/>
                  <a:pt x="428982" y="534249"/>
                </a:cubicBezTo>
                <a:cubicBezTo>
                  <a:pt x="437179" y="542443"/>
                  <a:pt x="451524" y="542443"/>
                  <a:pt x="459721" y="540395"/>
                </a:cubicBezTo>
                <a:cubicBezTo>
                  <a:pt x="469968" y="534249"/>
                  <a:pt x="476115" y="526054"/>
                  <a:pt x="484313" y="517860"/>
                </a:cubicBezTo>
                <a:cubicBezTo>
                  <a:pt x="484313" y="517860"/>
                  <a:pt x="484313" y="517860"/>
                  <a:pt x="482263" y="495326"/>
                </a:cubicBezTo>
                <a:cubicBezTo>
                  <a:pt x="496608" y="485083"/>
                  <a:pt x="517101" y="491228"/>
                  <a:pt x="531446" y="495326"/>
                </a:cubicBezTo>
                <a:cubicBezTo>
                  <a:pt x="553987" y="511715"/>
                  <a:pt x="560135" y="540395"/>
                  <a:pt x="560135" y="564978"/>
                </a:cubicBezTo>
                <a:cubicBezTo>
                  <a:pt x="556037" y="583415"/>
                  <a:pt x="539643" y="595706"/>
                  <a:pt x="525298" y="603901"/>
                </a:cubicBezTo>
                <a:cubicBezTo>
                  <a:pt x="519150" y="610046"/>
                  <a:pt x="527347" y="620289"/>
                  <a:pt x="525298" y="630532"/>
                </a:cubicBezTo>
                <a:cubicBezTo>
                  <a:pt x="521199" y="651019"/>
                  <a:pt x="504805" y="673553"/>
                  <a:pt x="482263" y="677650"/>
                </a:cubicBezTo>
                <a:cubicBezTo>
                  <a:pt x="467918" y="683796"/>
                  <a:pt x="453574" y="685845"/>
                  <a:pt x="439229" y="679698"/>
                </a:cubicBezTo>
                <a:cubicBezTo>
                  <a:pt x="420785" y="669455"/>
                  <a:pt x="412588" y="651019"/>
                  <a:pt x="400292" y="634630"/>
                </a:cubicBezTo>
                <a:cubicBezTo>
                  <a:pt x="390046" y="634630"/>
                  <a:pt x="381849" y="626436"/>
                  <a:pt x="373652" y="630532"/>
                </a:cubicBezTo>
                <a:cubicBezTo>
                  <a:pt x="369553" y="628484"/>
                  <a:pt x="367504" y="624387"/>
                  <a:pt x="365455" y="618241"/>
                </a:cubicBezTo>
                <a:cubicBezTo>
                  <a:pt x="338814" y="599804"/>
                  <a:pt x="322420" y="569075"/>
                  <a:pt x="322420" y="536298"/>
                </a:cubicBezTo>
                <a:cubicBezTo>
                  <a:pt x="320371" y="528103"/>
                  <a:pt x="312174" y="524006"/>
                  <a:pt x="306026" y="521958"/>
                </a:cubicBezTo>
                <a:cubicBezTo>
                  <a:pt x="291681" y="521958"/>
                  <a:pt x="279386" y="524006"/>
                  <a:pt x="275287" y="536298"/>
                </a:cubicBezTo>
                <a:cubicBezTo>
                  <a:pt x="269139" y="550637"/>
                  <a:pt x="275287" y="564978"/>
                  <a:pt x="281435" y="577269"/>
                </a:cubicBezTo>
                <a:cubicBezTo>
                  <a:pt x="277336" y="591610"/>
                  <a:pt x="260942" y="601852"/>
                  <a:pt x="244548" y="603901"/>
                </a:cubicBezTo>
                <a:cubicBezTo>
                  <a:pt x="217907" y="605949"/>
                  <a:pt x="197415" y="587512"/>
                  <a:pt x="183070" y="567026"/>
                </a:cubicBezTo>
                <a:cubicBezTo>
                  <a:pt x="176922" y="542443"/>
                  <a:pt x="168725" y="517860"/>
                  <a:pt x="178972" y="493277"/>
                </a:cubicBezTo>
                <a:cubicBezTo>
                  <a:pt x="181020" y="478937"/>
                  <a:pt x="207661" y="472792"/>
                  <a:pt x="197415" y="454354"/>
                </a:cubicBezTo>
                <a:cubicBezTo>
                  <a:pt x="193316" y="429771"/>
                  <a:pt x="207661" y="405188"/>
                  <a:pt x="224055" y="386751"/>
                </a:cubicBezTo>
                <a:cubicBezTo>
                  <a:pt x="234302" y="374459"/>
                  <a:pt x="250696" y="368314"/>
                  <a:pt x="267090" y="366265"/>
                </a:cubicBezTo>
                <a:cubicBezTo>
                  <a:pt x="281435" y="372411"/>
                  <a:pt x="303977" y="368314"/>
                  <a:pt x="312174" y="386751"/>
                </a:cubicBezTo>
                <a:cubicBezTo>
                  <a:pt x="324469" y="378557"/>
                  <a:pt x="340864" y="370362"/>
                  <a:pt x="351110" y="360119"/>
                </a:cubicBezTo>
                <a:cubicBezTo>
                  <a:pt x="338814" y="331439"/>
                  <a:pt x="332667" y="296613"/>
                  <a:pt x="355208" y="269982"/>
                </a:cubicBezTo>
                <a:cubicBezTo>
                  <a:pt x="369553" y="255641"/>
                  <a:pt x="385947" y="245398"/>
                  <a:pt x="406440" y="249496"/>
                </a:cubicBezTo>
                <a:cubicBezTo>
                  <a:pt x="428982" y="218767"/>
                  <a:pt x="465869" y="206475"/>
                  <a:pt x="504805" y="208524"/>
                </a:cubicBezTo>
                <a:cubicBezTo>
                  <a:pt x="519150" y="218767"/>
                  <a:pt x="547840" y="220816"/>
                  <a:pt x="551938" y="245398"/>
                </a:cubicBezTo>
                <a:cubicBezTo>
                  <a:pt x="558086" y="265884"/>
                  <a:pt x="558086" y="294565"/>
                  <a:pt x="537593" y="308905"/>
                </a:cubicBezTo>
                <a:cubicBezTo>
                  <a:pt x="525298" y="323245"/>
                  <a:pt x="508904" y="296613"/>
                  <a:pt x="498657" y="315050"/>
                </a:cubicBezTo>
                <a:cubicBezTo>
                  <a:pt x="496608" y="323245"/>
                  <a:pt x="500707" y="329391"/>
                  <a:pt x="504805" y="337585"/>
                </a:cubicBezTo>
                <a:cubicBezTo>
                  <a:pt x="535544" y="358071"/>
                  <a:pt x="570382" y="335536"/>
                  <a:pt x="603170" y="347828"/>
                </a:cubicBezTo>
                <a:cubicBezTo>
                  <a:pt x="603170" y="347828"/>
                  <a:pt x="603170" y="347828"/>
                  <a:pt x="619564" y="356022"/>
                </a:cubicBezTo>
                <a:cubicBezTo>
                  <a:pt x="629810" y="349876"/>
                  <a:pt x="631860" y="335536"/>
                  <a:pt x="640057" y="327342"/>
                </a:cubicBezTo>
                <a:cubicBezTo>
                  <a:pt x="635958" y="317099"/>
                  <a:pt x="623663" y="315050"/>
                  <a:pt x="619564" y="304808"/>
                </a:cubicBezTo>
                <a:cubicBezTo>
                  <a:pt x="607269" y="292516"/>
                  <a:pt x="609318" y="276127"/>
                  <a:pt x="607269" y="259739"/>
                </a:cubicBezTo>
                <a:cubicBezTo>
                  <a:pt x="609318" y="245398"/>
                  <a:pt x="615466" y="235156"/>
                  <a:pt x="625712" y="224913"/>
                </a:cubicBezTo>
                <a:cubicBezTo>
                  <a:pt x="625712" y="214670"/>
                  <a:pt x="617515" y="204427"/>
                  <a:pt x="621614" y="192135"/>
                </a:cubicBezTo>
                <a:cubicBezTo>
                  <a:pt x="613416" y="173698"/>
                  <a:pt x="621614" y="155261"/>
                  <a:pt x="627761" y="138872"/>
                </a:cubicBezTo>
                <a:cubicBezTo>
                  <a:pt x="642106" y="126581"/>
                  <a:pt x="652353" y="108144"/>
                  <a:pt x="670796" y="104046"/>
                </a:cubicBezTo>
                <a:cubicBezTo>
                  <a:pt x="678993" y="101997"/>
                  <a:pt x="689239" y="95852"/>
                  <a:pt x="695387" y="101997"/>
                </a:cubicBezTo>
                <a:cubicBezTo>
                  <a:pt x="695387" y="116338"/>
                  <a:pt x="689239" y="130678"/>
                  <a:pt x="701535" y="140921"/>
                </a:cubicBezTo>
                <a:cubicBezTo>
                  <a:pt x="726126" y="155261"/>
                  <a:pt x="758915" y="163455"/>
                  <a:pt x="767111" y="198281"/>
                </a:cubicBezTo>
                <a:cubicBezTo>
                  <a:pt x="767111" y="208524"/>
                  <a:pt x="771210" y="218767"/>
                  <a:pt x="765063" y="229010"/>
                </a:cubicBezTo>
                <a:cubicBezTo>
                  <a:pt x="777358" y="259739"/>
                  <a:pt x="783506" y="298662"/>
                  <a:pt x="756865" y="327342"/>
                </a:cubicBezTo>
                <a:cubicBezTo>
                  <a:pt x="760964" y="337585"/>
                  <a:pt x="769161" y="347828"/>
                  <a:pt x="779407" y="351925"/>
                </a:cubicBezTo>
                <a:cubicBezTo>
                  <a:pt x="791703" y="347828"/>
                  <a:pt x="797850" y="333488"/>
                  <a:pt x="810146" y="327342"/>
                </a:cubicBezTo>
                <a:cubicBezTo>
                  <a:pt x="810146" y="315050"/>
                  <a:pt x="799900" y="306856"/>
                  <a:pt x="797850" y="296613"/>
                </a:cubicBezTo>
                <a:cubicBezTo>
                  <a:pt x="791703" y="280224"/>
                  <a:pt x="797850" y="259739"/>
                  <a:pt x="808097" y="243350"/>
                </a:cubicBezTo>
                <a:cubicBezTo>
                  <a:pt x="799900" y="208524"/>
                  <a:pt x="806048" y="175747"/>
                  <a:pt x="832688" y="149115"/>
                </a:cubicBezTo>
                <a:cubicBezTo>
                  <a:pt x="844984" y="142970"/>
                  <a:pt x="861378" y="132727"/>
                  <a:pt x="865477" y="118387"/>
                </a:cubicBezTo>
                <a:cubicBezTo>
                  <a:pt x="865477" y="108144"/>
                  <a:pt x="863427" y="97900"/>
                  <a:pt x="875723" y="95852"/>
                </a:cubicBezTo>
                <a:close/>
                <a:moveTo>
                  <a:pt x="776242" y="45977"/>
                </a:moveTo>
                <a:cubicBezTo>
                  <a:pt x="766219" y="44953"/>
                  <a:pt x="756455" y="47003"/>
                  <a:pt x="748231" y="55202"/>
                </a:cubicBezTo>
                <a:cubicBezTo>
                  <a:pt x="744120" y="61351"/>
                  <a:pt x="742064" y="69550"/>
                  <a:pt x="742064" y="77749"/>
                </a:cubicBezTo>
                <a:cubicBezTo>
                  <a:pt x="744120" y="90048"/>
                  <a:pt x="750287" y="100297"/>
                  <a:pt x="760566" y="106446"/>
                </a:cubicBezTo>
                <a:cubicBezTo>
                  <a:pt x="777013" y="110546"/>
                  <a:pt x="795515" y="106446"/>
                  <a:pt x="807850" y="96197"/>
                </a:cubicBezTo>
                <a:cubicBezTo>
                  <a:pt x="811961" y="83899"/>
                  <a:pt x="818128" y="67500"/>
                  <a:pt x="805794" y="55202"/>
                </a:cubicBezTo>
                <a:cubicBezTo>
                  <a:pt x="796543" y="51102"/>
                  <a:pt x="786264" y="47003"/>
                  <a:pt x="776242" y="45977"/>
                </a:cubicBezTo>
                <a:close/>
                <a:moveTo>
                  <a:pt x="775291" y="28431"/>
                </a:moveTo>
                <a:cubicBezTo>
                  <a:pt x="789648" y="32537"/>
                  <a:pt x="812210" y="32537"/>
                  <a:pt x="822465" y="48960"/>
                </a:cubicBezTo>
                <a:cubicBezTo>
                  <a:pt x="826567" y="63330"/>
                  <a:pt x="838873" y="75647"/>
                  <a:pt x="828618" y="90017"/>
                </a:cubicBezTo>
                <a:cubicBezTo>
                  <a:pt x="826567" y="106440"/>
                  <a:pt x="808108" y="118758"/>
                  <a:pt x="793750" y="124916"/>
                </a:cubicBezTo>
                <a:cubicBezTo>
                  <a:pt x="779393" y="124916"/>
                  <a:pt x="762985" y="126969"/>
                  <a:pt x="750678" y="118758"/>
                </a:cubicBezTo>
                <a:cubicBezTo>
                  <a:pt x="736321" y="104388"/>
                  <a:pt x="717861" y="85912"/>
                  <a:pt x="726066" y="63330"/>
                </a:cubicBezTo>
                <a:cubicBezTo>
                  <a:pt x="732219" y="42801"/>
                  <a:pt x="754780" y="30484"/>
                  <a:pt x="775291" y="28431"/>
                </a:cubicBezTo>
                <a:close/>
                <a:moveTo>
                  <a:pt x="773305" y="0"/>
                </a:moveTo>
                <a:cubicBezTo>
                  <a:pt x="791747" y="0"/>
                  <a:pt x="808141" y="4097"/>
                  <a:pt x="822486" y="12289"/>
                </a:cubicBezTo>
                <a:cubicBezTo>
                  <a:pt x="822486" y="22529"/>
                  <a:pt x="836830" y="22529"/>
                  <a:pt x="838879" y="28674"/>
                </a:cubicBezTo>
                <a:cubicBezTo>
                  <a:pt x="847076" y="43011"/>
                  <a:pt x="857322" y="53251"/>
                  <a:pt x="857322" y="67588"/>
                </a:cubicBezTo>
                <a:cubicBezTo>
                  <a:pt x="869617" y="73732"/>
                  <a:pt x="890110" y="63491"/>
                  <a:pt x="900356" y="77828"/>
                </a:cubicBezTo>
                <a:cubicBezTo>
                  <a:pt x="941340" y="106502"/>
                  <a:pt x="959783" y="151560"/>
                  <a:pt x="955684" y="198666"/>
                </a:cubicBezTo>
                <a:cubicBezTo>
                  <a:pt x="961832" y="215051"/>
                  <a:pt x="984373" y="200715"/>
                  <a:pt x="996669" y="208907"/>
                </a:cubicBezTo>
                <a:cubicBezTo>
                  <a:pt x="1023308" y="227340"/>
                  <a:pt x="1049948" y="192522"/>
                  <a:pt x="1078637" y="208907"/>
                </a:cubicBezTo>
                <a:cubicBezTo>
                  <a:pt x="1092981" y="206859"/>
                  <a:pt x="1107326" y="223244"/>
                  <a:pt x="1121670" y="213003"/>
                </a:cubicBezTo>
                <a:cubicBezTo>
                  <a:pt x="1146261" y="206859"/>
                  <a:pt x="1176999" y="208907"/>
                  <a:pt x="1195442" y="225292"/>
                </a:cubicBezTo>
                <a:cubicBezTo>
                  <a:pt x="1199540" y="225292"/>
                  <a:pt x="1201590" y="225292"/>
                  <a:pt x="1203639" y="229388"/>
                </a:cubicBezTo>
                <a:cubicBezTo>
                  <a:pt x="1203639" y="233484"/>
                  <a:pt x="1201590" y="235532"/>
                  <a:pt x="1199540" y="235532"/>
                </a:cubicBezTo>
                <a:cubicBezTo>
                  <a:pt x="1174950" y="225292"/>
                  <a:pt x="1138064" y="213003"/>
                  <a:pt x="1113474" y="231436"/>
                </a:cubicBezTo>
                <a:cubicBezTo>
                  <a:pt x="1095031" y="223244"/>
                  <a:pt x="1072489" y="221196"/>
                  <a:pt x="1056096" y="217099"/>
                </a:cubicBezTo>
                <a:cubicBezTo>
                  <a:pt x="1013062" y="231436"/>
                  <a:pt x="1013062" y="231436"/>
                  <a:pt x="1013062" y="231436"/>
                </a:cubicBezTo>
                <a:cubicBezTo>
                  <a:pt x="1000767" y="221196"/>
                  <a:pt x="984373" y="215051"/>
                  <a:pt x="967980" y="219148"/>
                </a:cubicBezTo>
                <a:cubicBezTo>
                  <a:pt x="957734" y="213003"/>
                  <a:pt x="947487" y="204811"/>
                  <a:pt x="943389" y="194570"/>
                </a:cubicBezTo>
                <a:cubicBezTo>
                  <a:pt x="951586" y="163849"/>
                  <a:pt x="937241" y="124935"/>
                  <a:pt x="910602" y="100357"/>
                </a:cubicBezTo>
                <a:cubicBezTo>
                  <a:pt x="902405" y="90117"/>
                  <a:pt x="888060" y="83973"/>
                  <a:pt x="871667" y="83973"/>
                </a:cubicBezTo>
                <a:cubicBezTo>
                  <a:pt x="861421" y="79876"/>
                  <a:pt x="851175" y="100357"/>
                  <a:pt x="842978" y="83973"/>
                </a:cubicBezTo>
                <a:cubicBezTo>
                  <a:pt x="849125" y="65540"/>
                  <a:pt x="836830" y="43011"/>
                  <a:pt x="822486" y="28674"/>
                </a:cubicBezTo>
                <a:cubicBezTo>
                  <a:pt x="804043" y="8193"/>
                  <a:pt x="775354" y="12289"/>
                  <a:pt x="750763" y="16385"/>
                </a:cubicBezTo>
                <a:cubicBezTo>
                  <a:pt x="734370" y="24578"/>
                  <a:pt x="715927" y="38914"/>
                  <a:pt x="711828" y="57347"/>
                </a:cubicBezTo>
                <a:cubicBezTo>
                  <a:pt x="713877" y="67588"/>
                  <a:pt x="709779" y="73732"/>
                  <a:pt x="707730" y="79876"/>
                </a:cubicBezTo>
                <a:cubicBezTo>
                  <a:pt x="670844" y="88069"/>
                  <a:pt x="631909" y="104454"/>
                  <a:pt x="613466" y="141319"/>
                </a:cubicBezTo>
                <a:cubicBezTo>
                  <a:pt x="605269" y="161801"/>
                  <a:pt x="607318" y="182282"/>
                  <a:pt x="609368" y="202763"/>
                </a:cubicBezTo>
                <a:cubicBezTo>
                  <a:pt x="597072" y="215051"/>
                  <a:pt x="576580" y="210955"/>
                  <a:pt x="560187" y="213003"/>
                </a:cubicBezTo>
                <a:cubicBezTo>
                  <a:pt x="527399" y="192522"/>
                  <a:pt x="480267" y="184330"/>
                  <a:pt x="445431" y="200715"/>
                </a:cubicBezTo>
                <a:cubicBezTo>
                  <a:pt x="424939" y="208907"/>
                  <a:pt x="408545" y="221196"/>
                  <a:pt x="394201" y="235532"/>
                </a:cubicBezTo>
                <a:cubicBezTo>
                  <a:pt x="365512" y="243725"/>
                  <a:pt x="338872" y="262158"/>
                  <a:pt x="324527" y="288783"/>
                </a:cubicBezTo>
                <a:cubicBezTo>
                  <a:pt x="310183" y="309264"/>
                  <a:pt x="324527" y="335889"/>
                  <a:pt x="322478" y="354322"/>
                </a:cubicBezTo>
                <a:cubicBezTo>
                  <a:pt x="318380" y="358419"/>
                  <a:pt x="310183" y="360467"/>
                  <a:pt x="301986" y="358419"/>
                </a:cubicBezTo>
                <a:cubicBezTo>
                  <a:pt x="277396" y="348178"/>
                  <a:pt x="244608" y="346130"/>
                  <a:pt x="220018" y="364563"/>
                </a:cubicBezTo>
                <a:cubicBezTo>
                  <a:pt x="203624" y="385044"/>
                  <a:pt x="179033" y="407573"/>
                  <a:pt x="183132" y="436247"/>
                </a:cubicBezTo>
                <a:cubicBezTo>
                  <a:pt x="191329" y="464920"/>
                  <a:pt x="160591" y="483353"/>
                  <a:pt x="164689" y="512027"/>
                </a:cubicBezTo>
                <a:cubicBezTo>
                  <a:pt x="162640" y="550940"/>
                  <a:pt x="170837" y="587806"/>
                  <a:pt x="205673" y="608287"/>
                </a:cubicBezTo>
                <a:cubicBezTo>
                  <a:pt x="209772" y="612384"/>
                  <a:pt x="220018" y="612384"/>
                  <a:pt x="220018" y="620576"/>
                </a:cubicBezTo>
                <a:cubicBezTo>
                  <a:pt x="213870" y="634913"/>
                  <a:pt x="238461" y="643105"/>
                  <a:pt x="224116" y="651298"/>
                </a:cubicBezTo>
                <a:cubicBezTo>
                  <a:pt x="191329" y="655394"/>
                  <a:pt x="158541" y="653346"/>
                  <a:pt x="129852" y="665634"/>
                </a:cubicBezTo>
                <a:cubicBezTo>
                  <a:pt x="47884" y="702500"/>
                  <a:pt x="21244" y="796713"/>
                  <a:pt x="19195" y="878638"/>
                </a:cubicBezTo>
                <a:cubicBezTo>
                  <a:pt x="19195" y="931888"/>
                  <a:pt x="31490" y="981043"/>
                  <a:pt x="70425" y="1017908"/>
                </a:cubicBezTo>
                <a:cubicBezTo>
                  <a:pt x="95016" y="1026101"/>
                  <a:pt x="109360" y="993331"/>
                  <a:pt x="133951" y="997428"/>
                </a:cubicBezTo>
                <a:cubicBezTo>
                  <a:pt x="148295" y="995380"/>
                  <a:pt x="164689" y="1003572"/>
                  <a:pt x="174935" y="1017908"/>
                </a:cubicBezTo>
                <a:cubicBezTo>
                  <a:pt x="181083" y="1032245"/>
                  <a:pt x="181083" y="1032245"/>
                  <a:pt x="181083" y="1032245"/>
                </a:cubicBezTo>
                <a:cubicBezTo>
                  <a:pt x="176984" y="1036342"/>
                  <a:pt x="174935" y="1030197"/>
                  <a:pt x="170837" y="1030197"/>
                </a:cubicBezTo>
                <a:cubicBezTo>
                  <a:pt x="152394" y="1028149"/>
                  <a:pt x="142148" y="1036342"/>
                  <a:pt x="129852" y="1046582"/>
                </a:cubicBezTo>
                <a:cubicBezTo>
                  <a:pt x="111410" y="1069111"/>
                  <a:pt x="111410" y="1099833"/>
                  <a:pt x="121656" y="1126458"/>
                </a:cubicBezTo>
                <a:cubicBezTo>
                  <a:pt x="131902" y="1136699"/>
                  <a:pt x="121656" y="1148987"/>
                  <a:pt x="113459" y="1157180"/>
                </a:cubicBezTo>
                <a:cubicBezTo>
                  <a:pt x="88868" y="1175613"/>
                  <a:pt x="54032" y="1177661"/>
                  <a:pt x="27392" y="1167421"/>
                </a:cubicBezTo>
                <a:cubicBezTo>
                  <a:pt x="21244" y="1169468"/>
                  <a:pt x="15097" y="1171516"/>
                  <a:pt x="13047" y="1177661"/>
                </a:cubicBezTo>
                <a:cubicBezTo>
                  <a:pt x="10998" y="1294403"/>
                  <a:pt x="10998" y="1294403"/>
                  <a:pt x="10998" y="1294403"/>
                </a:cubicBezTo>
                <a:cubicBezTo>
                  <a:pt x="8949" y="1589330"/>
                  <a:pt x="8949" y="1589330"/>
                  <a:pt x="8949" y="1589330"/>
                </a:cubicBezTo>
                <a:cubicBezTo>
                  <a:pt x="7412" y="1779804"/>
                  <a:pt x="7028" y="1827422"/>
                  <a:pt x="6932" y="1839327"/>
                </a:cubicBezTo>
                <a:lnTo>
                  <a:pt x="6926" y="1840067"/>
                </a:lnTo>
                <a:lnTo>
                  <a:pt x="7200" y="1840067"/>
                </a:lnTo>
                <a:lnTo>
                  <a:pt x="7200" y="4216067"/>
                </a:lnTo>
                <a:lnTo>
                  <a:pt x="7139" y="4216067"/>
                </a:lnTo>
                <a:lnTo>
                  <a:pt x="7156" y="4218208"/>
                </a:lnTo>
                <a:cubicBezTo>
                  <a:pt x="7412" y="4249954"/>
                  <a:pt x="7924" y="4313445"/>
                  <a:pt x="8949" y="4440427"/>
                </a:cubicBezTo>
                <a:cubicBezTo>
                  <a:pt x="8949" y="4440427"/>
                  <a:pt x="8949" y="4440427"/>
                  <a:pt x="10998" y="4735354"/>
                </a:cubicBezTo>
                <a:cubicBezTo>
                  <a:pt x="10998" y="4735354"/>
                  <a:pt x="10998" y="4735354"/>
                  <a:pt x="13047" y="4852096"/>
                </a:cubicBezTo>
                <a:cubicBezTo>
                  <a:pt x="15097" y="4858241"/>
                  <a:pt x="21244" y="4860289"/>
                  <a:pt x="27392" y="4862337"/>
                </a:cubicBezTo>
                <a:cubicBezTo>
                  <a:pt x="54032" y="4852096"/>
                  <a:pt x="88868" y="4854145"/>
                  <a:pt x="113459" y="4872577"/>
                </a:cubicBezTo>
                <a:cubicBezTo>
                  <a:pt x="121656" y="4880770"/>
                  <a:pt x="131902" y="4893059"/>
                  <a:pt x="121656" y="4903299"/>
                </a:cubicBezTo>
                <a:cubicBezTo>
                  <a:pt x="111410" y="4929924"/>
                  <a:pt x="111410" y="4960646"/>
                  <a:pt x="129852" y="4983175"/>
                </a:cubicBezTo>
                <a:cubicBezTo>
                  <a:pt x="142148" y="4993416"/>
                  <a:pt x="152394" y="5001608"/>
                  <a:pt x="170837" y="4999560"/>
                </a:cubicBezTo>
                <a:cubicBezTo>
                  <a:pt x="174935" y="4999560"/>
                  <a:pt x="176984" y="4993416"/>
                  <a:pt x="181083" y="4997512"/>
                </a:cubicBezTo>
                <a:cubicBezTo>
                  <a:pt x="181083" y="4997512"/>
                  <a:pt x="181083" y="4997512"/>
                  <a:pt x="174935" y="5011849"/>
                </a:cubicBezTo>
                <a:cubicBezTo>
                  <a:pt x="164689" y="5026185"/>
                  <a:pt x="148295" y="5034378"/>
                  <a:pt x="133951" y="5032330"/>
                </a:cubicBezTo>
                <a:cubicBezTo>
                  <a:pt x="109360" y="5036426"/>
                  <a:pt x="95016" y="5003656"/>
                  <a:pt x="70425" y="5011849"/>
                </a:cubicBezTo>
                <a:cubicBezTo>
                  <a:pt x="31490" y="5048715"/>
                  <a:pt x="19195" y="5097869"/>
                  <a:pt x="19195" y="5151120"/>
                </a:cubicBezTo>
                <a:cubicBezTo>
                  <a:pt x="21244" y="5233044"/>
                  <a:pt x="47884" y="5327257"/>
                  <a:pt x="129852" y="5364123"/>
                </a:cubicBezTo>
                <a:cubicBezTo>
                  <a:pt x="158541" y="5376411"/>
                  <a:pt x="191329" y="5374363"/>
                  <a:pt x="224116" y="5378459"/>
                </a:cubicBezTo>
                <a:cubicBezTo>
                  <a:pt x="238461" y="5386652"/>
                  <a:pt x="213870" y="5394844"/>
                  <a:pt x="220018" y="5409181"/>
                </a:cubicBezTo>
                <a:cubicBezTo>
                  <a:pt x="220018" y="5417373"/>
                  <a:pt x="209772" y="5417373"/>
                  <a:pt x="205673" y="5421470"/>
                </a:cubicBezTo>
                <a:cubicBezTo>
                  <a:pt x="170837" y="5441951"/>
                  <a:pt x="162640" y="5478817"/>
                  <a:pt x="164689" y="5517731"/>
                </a:cubicBezTo>
                <a:cubicBezTo>
                  <a:pt x="160591" y="5546404"/>
                  <a:pt x="191329" y="5564837"/>
                  <a:pt x="183132" y="5593511"/>
                </a:cubicBezTo>
                <a:cubicBezTo>
                  <a:pt x="179033" y="5622184"/>
                  <a:pt x="203624" y="5644713"/>
                  <a:pt x="220018" y="5665194"/>
                </a:cubicBezTo>
                <a:cubicBezTo>
                  <a:pt x="244608" y="5683627"/>
                  <a:pt x="277396" y="5681579"/>
                  <a:pt x="301986" y="5671339"/>
                </a:cubicBezTo>
                <a:cubicBezTo>
                  <a:pt x="310183" y="5669290"/>
                  <a:pt x="318380" y="5671339"/>
                  <a:pt x="322478" y="5675435"/>
                </a:cubicBezTo>
                <a:cubicBezTo>
                  <a:pt x="324527" y="5693868"/>
                  <a:pt x="310183" y="5720493"/>
                  <a:pt x="324527" y="5740974"/>
                </a:cubicBezTo>
                <a:cubicBezTo>
                  <a:pt x="338872" y="5767599"/>
                  <a:pt x="365512" y="5786032"/>
                  <a:pt x="394201" y="5794225"/>
                </a:cubicBezTo>
                <a:cubicBezTo>
                  <a:pt x="408545" y="5808562"/>
                  <a:pt x="424939" y="5820850"/>
                  <a:pt x="445431" y="5829043"/>
                </a:cubicBezTo>
                <a:cubicBezTo>
                  <a:pt x="480267" y="5845427"/>
                  <a:pt x="527399" y="5837235"/>
                  <a:pt x="560187" y="5816754"/>
                </a:cubicBezTo>
                <a:cubicBezTo>
                  <a:pt x="576580" y="5818802"/>
                  <a:pt x="597072" y="5814706"/>
                  <a:pt x="609368" y="5826995"/>
                </a:cubicBezTo>
                <a:cubicBezTo>
                  <a:pt x="607318" y="5847476"/>
                  <a:pt x="605269" y="5867957"/>
                  <a:pt x="613466" y="5888438"/>
                </a:cubicBezTo>
                <a:cubicBezTo>
                  <a:pt x="631909" y="5925304"/>
                  <a:pt x="670844" y="5941688"/>
                  <a:pt x="707730" y="5949881"/>
                </a:cubicBezTo>
                <a:cubicBezTo>
                  <a:pt x="709779" y="5956025"/>
                  <a:pt x="713877" y="5962169"/>
                  <a:pt x="711828" y="5972410"/>
                </a:cubicBezTo>
                <a:cubicBezTo>
                  <a:pt x="715927" y="5990843"/>
                  <a:pt x="734370" y="6005180"/>
                  <a:pt x="750763" y="6013372"/>
                </a:cubicBezTo>
                <a:cubicBezTo>
                  <a:pt x="775354" y="6017468"/>
                  <a:pt x="804043" y="6021565"/>
                  <a:pt x="822486" y="6001083"/>
                </a:cubicBezTo>
                <a:cubicBezTo>
                  <a:pt x="836830" y="5986747"/>
                  <a:pt x="849125" y="5964218"/>
                  <a:pt x="842978" y="5945785"/>
                </a:cubicBezTo>
                <a:cubicBezTo>
                  <a:pt x="851175" y="5929400"/>
                  <a:pt x="861421" y="5949881"/>
                  <a:pt x="871667" y="5945785"/>
                </a:cubicBezTo>
                <a:cubicBezTo>
                  <a:pt x="888060" y="5945785"/>
                  <a:pt x="902405" y="5939640"/>
                  <a:pt x="910602" y="5929400"/>
                </a:cubicBezTo>
                <a:cubicBezTo>
                  <a:pt x="937241" y="5904823"/>
                  <a:pt x="951586" y="5865909"/>
                  <a:pt x="943389" y="5835187"/>
                </a:cubicBezTo>
                <a:cubicBezTo>
                  <a:pt x="947487" y="5824946"/>
                  <a:pt x="957734" y="5816754"/>
                  <a:pt x="967980" y="5810610"/>
                </a:cubicBezTo>
                <a:cubicBezTo>
                  <a:pt x="984373" y="5814706"/>
                  <a:pt x="1000767" y="5808562"/>
                  <a:pt x="1013062" y="5798321"/>
                </a:cubicBezTo>
                <a:cubicBezTo>
                  <a:pt x="1013062" y="5798321"/>
                  <a:pt x="1013062" y="5798321"/>
                  <a:pt x="1056096" y="5812658"/>
                </a:cubicBezTo>
                <a:cubicBezTo>
                  <a:pt x="1072489" y="5808562"/>
                  <a:pt x="1095031" y="5806513"/>
                  <a:pt x="1113474" y="5798321"/>
                </a:cubicBezTo>
                <a:cubicBezTo>
                  <a:pt x="1138064" y="5816754"/>
                  <a:pt x="1174950" y="5804465"/>
                  <a:pt x="1199540" y="5794225"/>
                </a:cubicBezTo>
                <a:cubicBezTo>
                  <a:pt x="1201590" y="5794225"/>
                  <a:pt x="1203639" y="5796273"/>
                  <a:pt x="1203639" y="5800369"/>
                </a:cubicBezTo>
                <a:cubicBezTo>
                  <a:pt x="1201590" y="5804465"/>
                  <a:pt x="1199540" y="5804465"/>
                  <a:pt x="1195442" y="5804465"/>
                </a:cubicBezTo>
                <a:cubicBezTo>
                  <a:pt x="1176999" y="5820850"/>
                  <a:pt x="1146261" y="5822898"/>
                  <a:pt x="1121670" y="5816754"/>
                </a:cubicBezTo>
                <a:cubicBezTo>
                  <a:pt x="1107326" y="5806513"/>
                  <a:pt x="1092981" y="5822898"/>
                  <a:pt x="1078637" y="5820850"/>
                </a:cubicBezTo>
                <a:cubicBezTo>
                  <a:pt x="1049948" y="5837235"/>
                  <a:pt x="1023308" y="5802417"/>
                  <a:pt x="996669" y="5820850"/>
                </a:cubicBezTo>
                <a:cubicBezTo>
                  <a:pt x="984373" y="5829043"/>
                  <a:pt x="961832" y="5814706"/>
                  <a:pt x="955684" y="5831091"/>
                </a:cubicBezTo>
                <a:cubicBezTo>
                  <a:pt x="959783" y="5878197"/>
                  <a:pt x="941340" y="5923255"/>
                  <a:pt x="900356" y="5951929"/>
                </a:cubicBezTo>
                <a:cubicBezTo>
                  <a:pt x="890110" y="5966266"/>
                  <a:pt x="869617" y="5956025"/>
                  <a:pt x="857322" y="5962169"/>
                </a:cubicBezTo>
                <a:cubicBezTo>
                  <a:pt x="857322" y="5976506"/>
                  <a:pt x="847076" y="5986747"/>
                  <a:pt x="838879" y="6001083"/>
                </a:cubicBezTo>
                <a:cubicBezTo>
                  <a:pt x="836830" y="6007228"/>
                  <a:pt x="822486" y="6007228"/>
                  <a:pt x="822486" y="6017468"/>
                </a:cubicBezTo>
                <a:cubicBezTo>
                  <a:pt x="808141" y="6025661"/>
                  <a:pt x="791747" y="6029757"/>
                  <a:pt x="773305" y="6029757"/>
                </a:cubicBezTo>
                <a:cubicBezTo>
                  <a:pt x="756911" y="6023613"/>
                  <a:pt x="734370" y="6035901"/>
                  <a:pt x="722074" y="6021565"/>
                </a:cubicBezTo>
                <a:cubicBezTo>
                  <a:pt x="722074" y="6021565"/>
                  <a:pt x="722074" y="6021565"/>
                  <a:pt x="724123" y="6015420"/>
                </a:cubicBezTo>
                <a:cubicBezTo>
                  <a:pt x="713877" y="6001083"/>
                  <a:pt x="701582" y="5986747"/>
                  <a:pt x="701582" y="5968314"/>
                </a:cubicBezTo>
                <a:cubicBezTo>
                  <a:pt x="691336" y="5951929"/>
                  <a:pt x="670844" y="5951929"/>
                  <a:pt x="654450" y="5943737"/>
                </a:cubicBezTo>
                <a:cubicBezTo>
                  <a:pt x="625761" y="5927352"/>
                  <a:pt x="597072" y="5900726"/>
                  <a:pt x="595023" y="5867957"/>
                </a:cubicBezTo>
                <a:cubicBezTo>
                  <a:pt x="592974" y="5853620"/>
                  <a:pt x="601171" y="5839283"/>
                  <a:pt x="592974" y="5829043"/>
                </a:cubicBezTo>
                <a:cubicBezTo>
                  <a:pt x="580679" y="5826995"/>
                  <a:pt x="568383" y="5820850"/>
                  <a:pt x="558137" y="5829043"/>
                </a:cubicBezTo>
                <a:cubicBezTo>
                  <a:pt x="543793" y="5835187"/>
                  <a:pt x="529448" y="5845427"/>
                  <a:pt x="511006" y="5845427"/>
                </a:cubicBezTo>
                <a:cubicBezTo>
                  <a:pt x="467972" y="5855668"/>
                  <a:pt x="424939" y="5837235"/>
                  <a:pt x="392151" y="5810610"/>
                </a:cubicBezTo>
                <a:cubicBezTo>
                  <a:pt x="359364" y="5796273"/>
                  <a:pt x="322478" y="5773744"/>
                  <a:pt x="310183" y="5736878"/>
                </a:cubicBezTo>
                <a:cubicBezTo>
                  <a:pt x="301986" y="5720493"/>
                  <a:pt x="316331" y="5702060"/>
                  <a:pt x="310183" y="5683627"/>
                </a:cubicBezTo>
                <a:cubicBezTo>
                  <a:pt x="291740" y="5683627"/>
                  <a:pt x="275346" y="5693868"/>
                  <a:pt x="254854" y="5689771"/>
                </a:cubicBezTo>
                <a:cubicBezTo>
                  <a:pt x="222067" y="5685675"/>
                  <a:pt x="191329" y="5661098"/>
                  <a:pt x="179033" y="5630376"/>
                </a:cubicBezTo>
                <a:cubicBezTo>
                  <a:pt x="168787" y="5613992"/>
                  <a:pt x="172886" y="5597607"/>
                  <a:pt x="174935" y="5579174"/>
                </a:cubicBezTo>
                <a:cubicBezTo>
                  <a:pt x="174935" y="5579174"/>
                  <a:pt x="174935" y="5579174"/>
                  <a:pt x="160591" y="5548452"/>
                </a:cubicBezTo>
                <a:cubicBezTo>
                  <a:pt x="150345" y="5509538"/>
                  <a:pt x="146246" y="5458336"/>
                  <a:pt x="179033" y="5427614"/>
                </a:cubicBezTo>
                <a:cubicBezTo>
                  <a:pt x="187230" y="5415325"/>
                  <a:pt x="203624" y="5411229"/>
                  <a:pt x="207722" y="5398941"/>
                </a:cubicBezTo>
                <a:cubicBezTo>
                  <a:pt x="203624" y="5380508"/>
                  <a:pt x="181083" y="5390748"/>
                  <a:pt x="166738" y="5384604"/>
                </a:cubicBezTo>
                <a:cubicBezTo>
                  <a:pt x="150345" y="5378459"/>
                  <a:pt x="129852" y="5382556"/>
                  <a:pt x="115508" y="5368219"/>
                </a:cubicBezTo>
                <a:cubicBezTo>
                  <a:pt x="90917" y="5360027"/>
                  <a:pt x="76573" y="5339545"/>
                  <a:pt x="58130" y="5323161"/>
                </a:cubicBezTo>
                <a:cubicBezTo>
                  <a:pt x="39687" y="5294487"/>
                  <a:pt x="25343" y="5261717"/>
                  <a:pt x="19195" y="5226900"/>
                </a:cubicBezTo>
                <a:cubicBezTo>
                  <a:pt x="2801" y="5171601"/>
                  <a:pt x="4851" y="5116302"/>
                  <a:pt x="21244" y="5058955"/>
                </a:cubicBezTo>
                <a:cubicBezTo>
                  <a:pt x="33540" y="5036426"/>
                  <a:pt x="43786" y="5013897"/>
                  <a:pt x="68376" y="4997512"/>
                </a:cubicBezTo>
                <a:cubicBezTo>
                  <a:pt x="101163" y="4991368"/>
                  <a:pt x="119606" y="5030282"/>
                  <a:pt x="152394" y="5017993"/>
                </a:cubicBezTo>
                <a:cubicBezTo>
                  <a:pt x="154443" y="5017993"/>
                  <a:pt x="160591" y="5015945"/>
                  <a:pt x="158541" y="5009801"/>
                </a:cubicBezTo>
                <a:cubicBezTo>
                  <a:pt x="152394" y="5005704"/>
                  <a:pt x="140098" y="5007752"/>
                  <a:pt x="131902" y="5001608"/>
                </a:cubicBezTo>
                <a:cubicBezTo>
                  <a:pt x="107311" y="4985223"/>
                  <a:pt x="101163" y="4954502"/>
                  <a:pt x="103213" y="4927876"/>
                </a:cubicBezTo>
                <a:cubicBezTo>
                  <a:pt x="103213" y="4913540"/>
                  <a:pt x="115508" y="4901251"/>
                  <a:pt x="109360" y="4888962"/>
                </a:cubicBezTo>
                <a:cubicBezTo>
                  <a:pt x="88868" y="4868481"/>
                  <a:pt x="58130" y="4864385"/>
                  <a:pt x="31490" y="4876674"/>
                </a:cubicBezTo>
                <a:cubicBezTo>
                  <a:pt x="21244" y="4870529"/>
                  <a:pt x="6900" y="4874626"/>
                  <a:pt x="752" y="4862337"/>
                </a:cubicBezTo>
                <a:cubicBezTo>
                  <a:pt x="4851" y="4766076"/>
                  <a:pt x="752" y="4678008"/>
                  <a:pt x="752" y="4579698"/>
                </a:cubicBezTo>
                <a:cubicBezTo>
                  <a:pt x="2801" y="4516207"/>
                  <a:pt x="2289" y="4451692"/>
                  <a:pt x="1521" y="4386921"/>
                </a:cubicBezTo>
                <a:lnTo>
                  <a:pt x="845" y="4216067"/>
                </a:lnTo>
                <a:lnTo>
                  <a:pt x="0" y="4216067"/>
                </a:lnTo>
                <a:lnTo>
                  <a:pt x="0" y="1840067"/>
                </a:lnTo>
                <a:lnTo>
                  <a:pt x="1482" y="1840067"/>
                </a:lnTo>
                <a:lnTo>
                  <a:pt x="752" y="1837151"/>
                </a:lnTo>
                <a:cubicBezTo>
                  <a:pt x="-1297" y="1708120"/>
                  <a:pt x="4851" y="1577041"/>
                  <a:pt x="752" y="1450059"/>
                </a:cubicBezTo>
                <a:cubicBezTo>
                  <a:pt x="752" y="1351750"/>
                  <a:pt x="4851" y="1263681"/>
                  <a:pt x="752" y="1167421"/>
                </a:cubicBezTo>
                <a:cubicBezTo>
                  <a:pt x="6900" y="1155132"/>
                  <a:pt x="21244" y="1159228"/>
                  <a:pt x="31490" y="1153084"/>
                </a:cubicBezTo>
                <a:cubicBezTo>
                  <a:pt x="58130" y="1165372"/>
                  <a:pt x="88868" y="1161276"/>
                  <a:pt x="109360" y="1140795"/>
                </a:cubicBezTo>
                <a:cubicBezTo>
                  <a:pt x="115508" y="1128506"/>
                  <a:pt x="103213" y="1116218"/>
                  <a:pt x="103213" y="1101881"/>
                </a:cubicBezTo>
                <a:cubicBezTo>
                  <a:pt x="101163" y="1075256"/>
                  <a:pt x="107311" y="1044534"/>
                  <a:pt x="131902" y="1028149"/>
                </a:cubicBezTo>
                <a:cubicBezTo>
                  <a:pt x="140098" y="1022005"/>
                  <a:pt x="152394" y="1024053"/>
                  <a:pt x="158541" y="1019957"/>
                </a:cubicBezTo>
                <a:cubicBezTo>
                  <a:pt x="160591" y="1013812"/>
                  <a:pt x="154443" y="1011764"/>
                  <a:pt x="152394" y="1011764"/>
                </a:cubicBezTo>
                <a:cubicBezTo>
                  <a:pt x="119606" y="999476"/>
                  <a:pt x="101163" y="1038390"/>
                  <a:pt x="68376" y="1032245"/>
                </a:cubicBezTo>
                <a:cubicBezTo>
                  <a:pt x="43786" y="1015861"/>
                  <a:pt x="33540" y="993331"/>
                  <a:pt x="21244" y="970802"/>
                </a:cubicBezTo>
                <a:cubicBezTo>
                  <a:pt x="4851" y="913455"/>
                  <a:pt x="2801" y="858156"/>
                  <a:pt x="19195" y="802858"/>
                </a:cubicBezTo>
                <a:cubicBezTo>
                  <a:pt x="25343" y="768040"/>
                  <a:pt x="39687" y="735270"/>
                  <a:pt x="58130" y="706596"/>
                </a:cubicBezTo>
                <a:cubicBezTo>
                  <a:pt x="76573" y="690212"/>
                  <a:pt x="90917" y="669731"/>
                  <a:pt x="115508" y="661538"/>
                </a:cubicBezTo>
                <a:cubicBezTo>
                  <a:pt x="129852" y="647201"/>
                  <a:pt x="150345" y="651298"/>
                  <a:pt x="166738" y="645153"/>
                </a:cubicBezTo>
                <a:cubicBezTo>
                  <a:pt x="181083" y="639009"/>
                  <a:pt x="203624" y="649250"/>
                  <a:pt x="207722" y="630817"/>
                </a:cubicBezTo>
                <a:cubicBezTo>
                  <a:pt x="203624" y="618528"/>
                  <a:pt x="187230" y="614432"/>
                  <a:pt x="179033" y="602143"/>
                </a:cubicBezTo>
                <a:cubicBezTo>
                  <a:pt x="146246" y="571422"/>
                  <a:pt x="150345" y="520219"/>
                  <a:pt x="160591" y="481305"/>
                </a:cubicBezTo>
                <a:cubicBezTo>
                  <a:pt x="174935" y="450583"/>
                  <a:pt x="174935" y="450583"/>
                  <a:pt x="174935" y="450583"/>
                </a:cubicBezTo>
                <a:cubicBezTo>
                  <a:pt x="172886" y="432150"/>
                  <a:pt x="168787" y="415766"/>
                  <a:pt x="179033" y="399381"/>
                </a:cubicBezTo>
                <a:cubicBezTo>
                  <a:pt x="191329" y="368659"/>
                  <a:pt x="222067" y="344082"/>
                  <a:pt x="254854" y="339986"/>
                </a:cubicBezTo>
                <a:cubicBezTo>
                  <a:pt x="275346" y="335889"/>
                  <a:pt x="291740" y="346130"/>
                  <a:pt x="310183" y="346130"/>
                </a:cubicBezTo>
                <a:cubicBezTo>
                  <a:pt x="316331" y="327697"/>
                  <a:pt x="301986" y="309264"/>
                  <a:pt x="310183" y="292879"/>
                </a:cubicBezTo>
                <a:cubicBezTo>
                  <a:pt x="322478" y="256013"/>
                  <a:pt x="359364" y="233484"/>
                  <a:pt x="392151" y="219148"/>
                </a:cubicBezTo>
                <a:cubicBezTo>
                  <a:pt x="424939" y="192522"/>
                  <a:pt x="467972" y="174089"/>
                  <a:pt x="511006" y="184330"/>
                </a:cubicBezTo>
                <a:cubicBezTo>
                  <a:pt x="529448" y="184330"/>
                  <a:pt x="543793" y="194570"/>
                  <a:pt x="558137" y="200715"/>
                </a:cubicBezTo>
                <a:cubicBezTo>
                  <a:pt x="568383" y="208907"/>
                  <a:pt x="580679" y="202763"/>
                  <a:pt x="592974" y="200715"/>
                </a:cubicBezTo>
                <a:cubicBezTo>
                  <a:pt x="601171" y="190474"/>
                  <a:pt x="592974" y="176137"/>
                  <a:pt x="595023" y="161801"/>
                </a:cubicBezTo>
                <a:cubicBezTo>
                  <a:pt x="597072" y="129031"/>
                  <a:pt x="625761" y="102405"/>
                  <a:pt x="654450" y="86021"/>
                </a:cubicBezTo>
                <a:cubicBezTo>
                  <a:pt x="670844" y="77828"/>
                  <a:pt x="691336" y="77828"/>
                  <a:pt x="701582" y="61443"/>
                </a:cubicBezTo>
                <a:cubicBezTo>
                  <a:pt x="701582" y="43011"/>
                  <a:pt x="713877" y="28674"/>
                  <a:pt x="724123" y="14337"/>
                </a:cubicBezTo>
                <a:cubicBezTo>
                  <a:pt x="722074" y="8193"/>
                  <a:pt x="722074" y="8193"/>
                  <a:pt x="722074" y="8193"/>
                </a:cubicBezTo>
                <a:cubicBezTo>
                  <a:pt x="734370" y="-6144"/>
                  <a:pt x="756911" y="6145"/>
                  <a:pt x="773305"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Tree>
    <p:extLst>
      <p:ext uri="{BB962C8B-B14F-4D97-AF65-F5344CB8AC3E}">
        <p14:creationId xmlns:p14="http://schemas.microsoft.com/office/powerpoint/2010/main" val="2552097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childTnLst>
                          </p:cTn>
                        </p:par>
                        <p:par>
                          <p:cTn id="17" fill="hold">
                            <p:stCondLst>
                              <p:cond delay="1000"/>
                            </p:stCondLst>
                            <p:childTnLst>
                              <p:par>
                                <p:cTn id="18" presetID="16" presetClass="entr" presetSubtype="26"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Horizontal)">
                                      <p:cBhvr>
                                        <p:cTn id="20" dur="750"/>
                                        <p:tgtEl>
                                          <p:spTgt spid="11"/>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17">
                                            <p:txEl>
                                              <p:pRg st="0" end="0"/>
                                            </p:txEl>
                                          </p:spTgt>
                                        </p:tgtEl>
                                        <p:attrNameLst>
                                          <p:attrName>style.visibility</p:attrName>
                                        </p:attrNameLst>
                                      </p:cBhvr>
                                      <p:to>
                                        <p:strVal val="visible"/>
                                      </p:to>
                                    </p:set>
                                    <p:animEffect transition="in" filter="wipe(up)">
                                      <p:cBhvr>
                                        <p:cTn id="23" dur="500"/>
                                        <p:tgtEl>
                                          <p:spTgt spid="1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tmplLst>
          <p:tmpl lvl="1">
            <p:tnLst>
              <p:par>
                <p:cTn presetID="22" presetClass="entr" presetSubtype="1" fill="hold" nodeType="with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wipe(up)">
                      <p:cBhvr>
                        <p:cTn dur="500"/>
                        <p:tgtEl>
                          <p:spTgt spid="17"/>
                        </p:tgtEl>
                      </p:cBhvr>
                    </p:animEffect>
                  </p:childTnLst>
                </p:cTn>
              </p:par>
            </p:tnLst>
          </p:tmpl>
        </p:tmplLst>
      </p:bldP>
      <p:bldP spid="11"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过渡页-1">
    <p:spTree>
      <p:nvGrpSpPr>
        <p:cNvPr id="1" name=""/>
        <p:cNvGrpSpPr/>
        <p:nvPr/>
      </p:nvGrpSpPr>
      <p:grpSpPr>
        <a:xfrm>
          <a:off x="0" y="0"/>
          <a:ext cx="0" cy="0"/>
          <a:chOff x="0" y="0"/>
          <a:chExt cx="0" cy="0"/>
        </a:xfrm>
      </p:grpSpPr>
      <p:sp>
        <p:nvSpPr>
          <p:cNvPr id="2" name="Freeform 5"/>
          <p:cNvSpPr>
            <a:spLocks noEditPoints="1"/>
          </p:cNvSpPr>
          <p:nvPr userDrawn="1"/>
        </p:nvSpPr>
        <p:spPr bwMode="auto">
          <a:xfrm rot="20629626">
            <a:off x="3500183" y="1252292"/>
            <a:ext cx="977204" cy="1522810"/>
          </a:xfrm>
          <a:custGeom>
            <a:avLst/>
            <a:gdLst>
              <a:gd name="T0" fmla="*/ 292 w 708"/>
              <a:gd name="T1" fmla="*/ 192 h 1105"/>
              <a:gd name="T2" fmla="*/ 504 w 708"/>
              <a:gd name="T3" fmla="*/ 619 h 1105"/>
              <a:gd name="T4" fmla="*/ 661 w 708"/>
              <a:gd name="T5" fmla="*/ 701 h 1105"/>
              <a:gd name="T6" fmla="*/ 434 w 708"/>
              <a:gd name="T7" fmla="*/ 337 h 1105"/>
              <a:gd name="T8" fmla="*/ 496 w 708"/>
              <a:gd name="T9" fmla="*/ 438 h 1105"/>
              <a:gd name="T10" fmla="*/ 286 w 708"/>
              <a:gd name="T11" fmla="*/ 837 h 1105"/>
              <a:gd name="T12" fmla="*/ 116 w 708"/>
              <a:gd name="T13" fmla="*/ 860 h 1105"/>
              <a:gd name="T14" fmla="*/ 574 w 708"/>
              <a:gd name="T15" fmla="*/ 1058 h 1105"/>
              <a:gd name="T16" fmla="*/ 539 w 708"/>
              <a:gd name="T17" fmla="*/ 925 h 1105"/>
              <a:gd name="T18" fmla="*/ 623 w 708"/>
              <a:gd name="T19" fmla="*/ 897 h 1105"/>
              <a:gd name="T20" fmla="*/ 531 w 708"/>
              <a:gd name="T21" fmla="*/ 870 h 1105"/>
              <a:gd name="T22" fmla="*/ 542 w 708"/>
              <a:gd name="T23" fmla="*/ 971 h 1105"/>
              <a:gd name="T24" fmla="*/ 556 w 708"/>
              <a:gd name="T25" fmla="*/ 952 h 1105"/>
              <a:gd name="T26" fmla="*/ 172 w 708"/>
              <a:gd name="T27" fmla="*/ 771 h 1105"/>
              <a:gd name="T28" fmla="*/ 428 w 708"/>
              <a:gd name="T29" fmla="*/ 770 h 1105"/>
              <a:gd name="T30" fmla="*/ 395 w 708"/>
              <a:gd name="T31" fmla="*/ 844 h 1105"/>
              <a:gd name="T32" fmla="*/ 335 w 708"/>
              <a:gd name="T33" fmla="*/ 868 h 1105"/>
              <a:gd name="T34" fmla="*/ 118 w 708"/>
              <a:gd name="T35" fmla="*/ 905 h 1105"/>
              <a:gd name="T36" fmla="*/ 43 w 708"/>
              <a:gd name="T37" fmla="*/ 769 h 1105"/>
              <a:gd name="T38" fmla="*/ 116 w 708"/>
              <a:gd name="T39" fmla="*/ 771 h 1105"/>
              <a:gd name="T40" fmla="*/ 235 w 708"/>
              <a:gd name="T41" fmla="*/ 455 h 1105"/>
              <a:gd name="T42" fmla="*/ 328 w 708"/>
              <a:gd name="T43" fmla="*/ 535 h 1105"/>
              <a:gd name="T44" fmla="*/ 317 w 708"/>
              <a:gd name="T45" fmla="*/ 383 h 1105"/>
              <a:gd name="T46" fmla="*/ 149 w 708"/>
              <a:gd name="T47" fmla="*/ 426 h 1105"/>
              <a:gd name="T48" fmla="*/ 191 w 708"/>
              <a:gd name="T49" fmla="*/ 267 h 1105"/>
              <a:gd name="T50" fmla="*/ 37 w 708"/>
              <a:gd name="T51" fmla="*/ 108 h 1105"/>
              <a:gd name="T52" fmla="*/ 211 w 708"/>
              <a:gd name="T53" fmla="*/ 93 h 1105"/>
              <a:gd name="T54" fmla="*/ 201 w 708"/>
              <a:gd name="T55" fmla="*/ 218 h 1105"/>
              <a:gd name="T56" fmla="*/ 318 w 708"/>
              <a:gd name="T57" fmla="*/ 345 h 1105"/>
              <a:gd name="T58" fmla="*/ 417 w 708"/>
              <a:gd name="T59" fmla="*/ 281 h 1105"/>
              <a:gd name="T60" fmla="*/ 412 w 708"/>
              <a:gd name="T61" fmla="*/ 371 h 1105"/>
              <a:gd name="T62" fmla="*/ 363 w 708"/>
              <a:gd name="T63" fmla="*/ 483 h 1105"/>
              <a:gd name="T64" fmla="*/ 442 w 708"/>
              <a:gd name="T65" fmla="*/ 543 h 1105"/>
              <a:gd name="T66" fmla="*/ 468 w 708"/>
              <a:gd name="T67" fmla="*/ 445 h 1105"/>
              <a:gd name="T68" fmla="*/ 522 w 708"/>
              <a:gd name="T69" fmla="*/ 365 h 1105"/>
              <a:gd name="T70" fmla="*/ 509 w 708"/>
              <a:gd name="T71" fmla="*/ 514 h 1105"/>
              <a:gd name="T72" fmla="*/ 538 w 708"/>
              <a:gd name="T73" fmla="*/ 537 h 1105"/>
              <a:gd name="T74" fmla="*/ 370 w 708"/>
              <a:gd name="T75" fmla="*/ 568 h 1105"/>
              <a:gd name="T76" fmla="*/ 355 w 708"/>
              <a:gd name="T77" fmla="*/ 606 h 1105"/>
              <a:gd name="T78" fmla="*/ 349 w 708"/>
              <a:gd name="T79" fmla="*/ 675 h 1105"/>
              <a:gd name="T80" fmla="*/ 336 w 708"/>
              <a:gd name="T81" fmla="*/ 740 h 1105"/>
              <a:gd name="T82" fmla="*/ 317 w 708"/>
              <a:gd name="T83" fmla="*/ 696 h 1105"/>
              <a:gd name="T84" fmla="*/ 176 w 708"/>
              <a:gd name="T85" fmla="*/ 64 h 1105"/>
              <a:gd name="T86" fmla="*/ 261 w 708"/>
              <a:gd name="T87" fmla="*/ 508 h 1105"/>
              <a:gd name="T88" fmla="*/ 72 w 708"/>
              <a:gd name="T89" fmla="*/ 642 h 1105"/>
              <a:gd name="T90" fmla="*/ 161 w 708"/>
              <a:gd name="T91" fmla="*/ 627 h 1105"/>
              <a:gd name="T92" fmla="*/ 91 w 708"/>
              <a:gd name="T93" fmla="*/ 699 h 1105"/>
              <a:gd name="T94" fmla="*/ 54 w 708"/>
              <a:gd name="T95" fmla="*/ 606 h 1105"/>
              <a:gd name="T96" fmla="*/ 59 w 708"/>
              <a:gd name="T97" fmla="*/ 508 h 1105"/>
              <a:gd name="T98" fmla="*/ 69 w 708"/>
              <a:gd name="T99" fmla="*/ 584 h 1105"/>
              <a:gd name="T100" fmla="*/ 70 w 708"/>
              <a:gd name="T101" fmla="*/ 636 h 1105"/>
              <a:gd name="T102" fmla="*/ 91 w 708"/>
              <a:gd name="T103" fmla="*/ 605 h 1105"/>
              <a:gd name="T104" fmla="*/ 97 w 708"/>
              <a:gd name="T105" fmla="*/ 592 h 1105"/>
              <a:gd name="T106" fmla="*/ 92 w 708"/>
              <a:gd name="T107" fmla="*/ 566 h 1105"/>
              <a:gd name="T108" fmla="*/ 556 w 708"/>
              <a:gd name="T109" fmla="*/ 925 h 1105"/>
              <a:gd name="T110" fmla="*/ 591 w 708"/>
              <a:gd name="T111" fmla="*/ 969 h 1105"/>
              <a:gd name="T112" fmla="*/ 596 w 708"/>
              <a:gd name="T113" fmla="*/ 991 h 1105"/>
              <a:gd name="T114" fmla="*/ 516 w 708"/>
              <a:gd name="T115" fmla="*/ 482 h 1105"/>
              <a:gd name="T116" fmla="*/ 530 w 708"/>
              <a:gd name="T117" fmla="*/ 442 h 1105"/>
              <a:gd name="T118" fmla="*/ 536 w 708"/>
              <a:gd name="T119" fmla="*/ 424 h 1105"/>
              <a:gd name="T120" fmla="*/ 479 w 708"/>
              <a:gd name="T121" fmla="*/ 901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8" h="1105">
                <a:moveTo>
                  <a:pt x="293" y="193"/>
                </a:moveTo>
                <a:cubicBezTo>
                  <a:pt x="298" y="194"/>
                  <a:pt x="301" y="193"/>
                  <a:pt x="304" y="192"/>
                </a:cubicBezTo>
                <a:cubicBezTo>
                  <a:pt x="304" y="193"/>
                  <a:pt x="303" y="193"/>
                  <a:pt x="302" y="194"/>
                </a:cubicBezTo>
                <a:cubicBezTo>
                  <a:pt x="300" y="196"/>
                  <a:pt x="292" y="197"/>
                  <a:pt x="287" y="194"/>
                </a:cubicBezTo>
                <a:cubicBezTo>
                  <a:pt x="286" y="192"/>
                  <a:pt x="286" y="191"/>
                  <a:pt x="285" y="190"/>
                </a:cubicBezTo>
                <a:cubicBezTo>
                  <a:pt x="286" y="188"/>
                  <a:pt x="287" y="186"/>
                  <a:pt x="288" y="184"/>
                </a:cubicBezTo>
                <a:cubicBezTo>
                  <a:pt x="288" y="184"/>
                  <a:pt x="287" y="183"/>
                  <a:pt x="287" y="182"/>
                </a:cubicBezTo>
                <a:cubicBezTo>
                  <a:pt x="286" y="182"/>
                  <a:pt x="285" y="181"/>
                  <a:pt x="284" y="181"/>
                </a:cubicBezTo>
                <a:cubicBezTo>
                  <a:pt x="282" y="183"/>
                  <a:pt x="280" y="186"/>
                  <a:pt x="277" y="189"/>
                </a:cubicBezTo>
                <a:cubicBezTo>
                  <a:pt x="277" y="189"/>
                  <a:pt x="277" y="189"/>
                  <a:pt x="277" y="189"/>
                </a:cubicBezTo>
                <a:cubicBezTo>
                  <a:pt x="277" y="187"/>
                  <a:pt x="277" y="187"/>
                  <a:pt x="277" y="187"/>
                </a:cubicBezTo>
                <a:cubicBezTo>
                  <a:pt x="277" y="182"/>
                  <a:pt x="281" y="177"/>
                  <a:pt x="285" y="176"/>
                </a:cubicBezTo>
                <a:cubicBezTo>
                  <a:pt x="288" y="175"/>
                  <a:pt x="289" y="175"/>
                  <a:pt x="294" y="176"/>
                </a:cubicBezTo>
                <a:cubicBezTo>
                  <a:pt x="294" y="176"/>
                  <a:pt x="294" y="177"/>
                  <a:pt x="294" y="177"/>
                </a:cubicBezTo>
                <a:cubicBezTo>
                  <a:pt x="289" y="176"/>
                  <a:pt x="286" y="177"/>
                  <a:pt x="283" y="180"/>
                </a:cubicBezTo>
                <a:cubicBezTo>
                  <a:pt x="288" y="181"/>
                  <a:pt x="290" y="180"/>
                  <a:pt x="293" y="183"/>
                </a:cubicBezTo>
                <a:cubicBezTo>
                  <a:pt x="291" y="188"/>
                  <a:pt x="291" y="189"/>
                  <a:pt x="292" y="192"/>
                </a:cubicBezTo>
                <a:cubicBezTo>
                  <a:pt x="292" y="192"/>
                  <a:pt x="292" y="193"/>
                  <a:pt x="293" y="193"/>
                </a:cubicBezTo>
                <a:moveTo>
                  <a:pt x="489" y="784"/>
                </a:moveTo>
                <a:cubicBezTo>
                  <a:pt x="511" y="778"/>
                  <a:pt x="527" y="769"/>
                  <a:pt x="543" y="746"/>
                </a:cubicBezTo>
                <a:cubicBezTo>
                  <a:pt x="566" y="713"/>
                  <a:pt x="574" y="660"/>
                  <a:pt x="602" y="639"/>
                </a:cubicBezTo>
                <a:cubicBezTo>
                  <a:pt x="623" y="623"/>
                  <a:pt x="677" y="623"/>
                  <a:pt x="688" y="655"/>
                </a:cubicBezTo>
                <a:cubicBezTo>
                  <a:pt x="693" y="671"/>
                  <a:pt x="679" y="688"/>
                  <a:pt x="665" y="687"/>
                </a:cubicBezTo>
                <a:cubicBezTo>
                  <a:pt x="665" y="686"/>
                  <a:pt x="664" y="686"/>
                  <a:pt x="664" y="685"/>
                </a:cubicBezTo>
                <a:cubicBezTo>
                  <a:pt x="690" y="681"/>
                  <a:pt x="694" y="640"/>
                  <a:pt x="663" y="638"/>
                </a:cubicBezTo>
                <a:cubicBezTo>
                  <a:pt x="639" y="636"/>
                  <a:pt x="614" y="662"/>
                  <a:pt x="626" y="690"/>
                </a:cubicBezTo>
                <a:cubicBezTo>
                  <a:pt x="641" y="725"/>
                  <a:pt x="708" y="708"/>
                  <a:pt x="702" y="666"/>
                </a:cubicBezTo>
                <a:cubicBezTo>
                  <a:pt x="698" y="631"/>
                  <a:pt x="650" y="607"/>
                  <a:pt x="614" y="620"/>
                </a:cubicBezTo>
                <a:cubicBezTo>
                  <a:pt x="579" y="633"/>
                  <a:pt x="573" y="657"/>
                  <a:pt x="553" y="696"/>
                </a:cubicBezTo>
                <a:cubicBezTo>
                  <a:pt x="554" y="697"/>
                  <a:pt x="554" y="697"/>
                  <a:pt x="554" y="697"/>
                </a:cubicBezTo>
                <a:cubicBezTo>
                  <a:pt x="555" y="676"/>
                  <a:pt x="572" y="660"/>
                  <a:pt x="571" y="640"/>
                </a:cubicBezTo>
                <a:cubicBezTo>
                  <a:pt x="570" y="632"/>
                  <a:pt x="568" y="626"/>
                  <a:pt x="572" y="616"/>
                </a:cubicBezTo>
                <a:cubicBezTo>
                  <a:pt x="566" y="615"/>
                  <a:pt x="565" y="617"/>
                  <a:pt x="562" y="619"/>
                </a:cubicBezTo>
                <a:cubicBezTo>
                  <a:pt x="545" y="594"/>
                  <a:pt x="521" y="595"/>
                  <a:pt x="504" y="619"/>
                </a:cubicBezTo>
                <a:cubicBezTo>
                  <a:pt x="504" y="619"/>
                  <a:pt x="504" y="619"/>
                  <a:pt x="505" y="620"/>
                </a:cubicBezTo>
                <a:cubicBezTo>
                  <a:pt x="513" y="617"/>
                  <a:pt x="518" y="613"/>
                  <a:pt x="530" y="616"/>
                </a:cubicBezTo>
                <a:cubicBezTo>
                  <a:pt x="530" y="616"/>
                  <a:pt x="530" y="616"/>
                  <a:pt x="530" y="616"/>
                </a:cubicBezTo>
                <a:cubicBezTo>
                  <a:pt x="525" y="621"/>
                  <a:pt x="518" y="622"/>
                  <a:pt x="513" y="628"/>
                </a:cubicBezTo>
                <a:cubicBezTo>
                  <a:pt x="513" y="628"/>
                  <a:pt x="514" y="629"/>
                  <a:pt x="514" y="629"/>
                </a:cubicBezTo>
                <a:cubicBezTo>
                  <a:pt x="559" y="631"/>
                  <a:pt x="542" y="655"/>
                  <a:pt x="544" y="686"/>
                </a:cubicBezTo>
                <a:cubicBezTo>
                  <a:pt x="545" y="693"/>
                  <a:pt x="550" y="701"/>
                  <a:pt x="550" y="707"/>
                </a:cubicBezTo>
                <a:cubicBezTo>
                  <a:pt x="547" y="714"/>
                  <a:pt x="544" y="721"/>
                  <a:pt x="541" y="728"/>
                </a:cubicBezTo>
                <a:cubicBezTo>
                  <a:pt x="530" y="752"/>
                  <a:pt x="512" y="776"/>
                  <a:pt x="489" y="784"/>
                </a:cubicBezTo>
                <a:moveTo>
                  <a:pt x="630" y="690"/>
                </a:moveTo>
                <a:cubicBezTo>
                  <a:pt x="629" y="689"/>
                  <a:pt x="629" y="689"/>
                  <a:pt x="629" y="689"/>
                </a:cubicBezTo>
                <a:cubicBezTo>
                  <a:pt x="627" y="683"/>
                  <a:pt x="624" y="673"/>
                  <a:pt x="631" y="666"/>
                </a:cubicBezTo>
                <a:cubicBezTo>
                  <a:pt x="628" y="677"/>
                  <a:pt x="629" y="682"/>
                  <a:pt x="630" y="690"/>
                </a:cubicBezTo>
                <a:moveTo>
                  <a:pt x="675" y="662"/>
                </a:moveTo>
                <a:cubicBezTo>
                  <a:pt x="677" y="653"/>
                  <a:pt x="670" y="646"/>
                  <a:pt x="656" y="646"/>
                </a:cubicBezTo>
                <a:cubicBezTo>
                  <a:pt x="665" y="642"/>
                  <a:pt x="682" y="650"/>
                  <a:pt x="675" y="662"/>
                </a:cubicBezTo>
                <a:moveTo>
                  <a:pt x="661" y="701"/>
                </a:moveTo>
                <a:cubicBezTo>
                  <a:pt x="657" y="700"/>
                  <a:pt x="657" y="700"/>
                  <a:pt x="657" y="700"/>
                </a:cubicBezTo>
                <a:cubicBezTo>
                  <a:pt x="635" y="687"/>
                  <a:pt x="674" y="655"/>
                  <a:pt x="659" y="683"/>
                </a:cubicBezTo>
                <a:cubicBezTo>
                  <a:pt x="657" y="684"/>
                  <a:pt x="656" y="685"/>
                  <a:pt x="654" y="685"/>
                </a:cubicBezTo>
                <a:cubicBezTo>
                  <a:pt x="651" y="694"/>
                  <a:pt x="654" y="697"/>
                  <a:pt x="661" y="700"/>
                </a:cubicBezTo>
                <a:lnTo>
                  <a:pt x="661" y="701"/>
                </a:lnTo>
                <a:close/>
                <a:moveTo>
                  <a:pt x="489" y="784"/>
                </a:moveTo>
                <a:cubicBezTo>
                  <a:pt x="487" y="784"/>
                  <a:pt x="485" y="785"/>
                  <a:pt x="483" y="785"/>
                </a:cubicBezTo>
                <a:cubicBezTo>
                  <a:pt x="485" y="785"/>
                  <a:pt x="487" y="784"/>
                  <a:pt x="489" y="784"/>
                </a:cubicBezTo>
                <a:moveTo>
                  <a:pt x="411" y="353"/>
                </a:moveTo>
                <a:cubicBezTo>
                  <a:pt x="416" y="349"/>
                  <a:pt x="421" y="348"/>
                  <a:pt x="428" y="350"/>
                </a:cubicBezTo>
                <a:cubicBezTo>
                  <a:pt x="430" y="352"/>
                  <a:pt x="432" y="354"/>
                  <a:pt x="435" y="357"/>
                </a:cubicBezTo>
                <a:cubicBezTo>
                  <a:pt x="434" y="361"/>
                  <a:pt x="435" y="364"/>
                  <a:pt x="431" y="366"/>
                </a:cubicBezTo>
                <a:cubicBezTo>
                  <a:pt x="432" y="365"/>
                  <a:pt x="432" y="365"/>
                  <a:pt x="432" y="365"/>
                </a:cubicBezTo>
                <a:cubicBezTo>
                  <a:pt x="431" y="360"/>
                  <a:pt x="430" y="358"/>
                  <a:pt x="428" y="354"/>
                </a:cubicBezTo>
                <a:cubicBezTo>
                  <a:pt x="421" y="352"/>
                  <a:pt x="417" y="352"/>
                  <a:pt x="411" y="353"/>
                </a:cubicBezTo>
                <a:moveTo>
                  <a:pt x="376" y="382"/>
                </a:moveTo>
                <a:cubicBezTo>
                  <a:pt x="385" y="356"/>
                  <a:pt x="405" y="329"/>
                  <a:pt x="434" y="337"/>
                </a:cubicBezTo>
                <a:cubicBezTo>
                  <a:pt x="439" y="342"/>
                  <a:pt x="443" y="345"/>
                  <a:pt x="442" y="354"/>
                </a:cubicBezTo>
                <a:cubicBezTo>
                  <a:pt x="419" y="318"/>
                  <a:pt x="391" y="354"/>
                  <a:pt x="377" y="383"/>
                </a:cubicBezTo>
                <a:cubicBezTo>
                  <a:pt x="377" y="383"/>
                  <a:pt x="377" y="382"/>
                  <a:pt x="376" y="382"/>
                </a:cubicBezTo>
                <a:moveTo>
                  <a:pt x="364" y="413"/>
                </a:moveTo>
                <a:cubicBezTo>
                  <a:pt x="388" y="372"/>
                  <a:pt x="405" y="362"/>
                  <a:pt x="406" y="360"/>
                </a:cubicBezTo>
                <a:cubicBezTo>
                  <a:pt x="402" y="366"/>
                  <a:pt x="388" y="378"/>
                  <a:pt x="364" y="413"/>
                </a:cubicBezTo>
                <a:moveTo>
                  <a:pt x="505" y="457"/>
                </a:moveTo>
                <a:cubicBezTo>
                  <a:pt x="506" y="457"/>
                  <a:pt x="506" y="457"/>
                  <a:pt x="506" y="457"/>
                </a:cubicBezTo>
                <a:cubicBezTo>
                  <a:pt x="506" y="459"/>
                  <a:pt x="506" y="459"/>
                  <a:pt x="506" y="459"/>
                </a:cubicBezTo>
                <a:cubicBezTo>
                  <a:pt x="506" y="458"/>
                  <a:pt x="506" y="458"/>
                  <a:pt x="505" y="457"/>
                </a:cubicBezTo>
                <a:moveTo>
                  <a:pt x="497" y="439"/>
                </a:moveTo>
                <a:cubicBezTo>
                  <a:pt x="498" y="439"/>
                  <a:pt x="498" y="439"/>
                  <a:pt x="498" y="439"/>
                </a:cubicBezTo>
                <a:cubicBezTo>
                  <a:pt x="501" y="445"/>
                  <a:pt x="503" y="450"/>
                  <a:pt x="506" y="456"/>
                </a:cubicBezTo>
                <a:cubicBezTo>
                  <a:pt x="503" y="450"/>
                  <a:pt x="500" y="445"/>
                  <a:pt x="497" y="439"/>
                </a:cubicBezTo>
                <a:moveTo>
                  <a:pt x="495" y="436"/>
                </a:moveTo>
                <a:cubicBezTo>
                  <a:pt x="496" y="437"/>
                  <a:pt x="496" y="437"/>
                  <a:pt x="496" y="437"/>
                </a:cubicBezTo>
                <a:cubicBezTo>
                  <a:pt x="496" y="438"/>
                  <a:pt x="496" y="438"/>
                  <a:pt x="496" y="438"/>
                </a:cubicBezTo>
                <a:cubicBezTo>
                  <a:pt x="494" y="437"/>
                  <a:pt x="495" y="436"/>
                  <a:pt x="495" y="436"/>
                </a:cubicBezTo>
                <a:moveTo>
                  <a:pt x="329" y="978"/>
                </a:moveTo>
                <a:cubicBezTo>
                  <a:pt x="332" y="976"/>
                  <a:pt x="334" y="974"/>
                  <a:pt x="337" y="972"/>
                </a:cubicBezTo>
                <a:cubicBezTo>
                  <a:pt x="335" y="976"/>
                  <a:pt x="332" y="978"/>
                  <a:pt x="330" y="979"/>
                </a:cubicBezTo>
                <a:cubicBezTo>
                  <a:pt x="329" y="979"/>
                  <a:pt x="329" y="979"/>
                  <a:pt x="329" y="979"/>
                </a:cubicBezTo>
                <a:lnTo>
                  <a:pt x="329" y="978"/>
                </a:lnTo>
                <a:close/>
                <a:moveTo>
                  <a:pt x="336" y="832"/>
                </a:moveTo>
                <a:cubicBezTo>
                  <a:pt x="327" y="823"/>
                  <a:pt x="315" y="815"/>
                  <a:pt x="302" y="806"/>
                </a:cubicBezTo>
                <a:cubicBezTo>
                  <a:pt x="318" y="813"/>
                  <a:pt x="343" y="830"/>
                  <a:pt x="353" y="852"/>
                </a:cubicBezTo>
                <a:cubicBezTo>
                  <a:pt x="364" y="873"/>
                  <a:pt x="367" y="923"/>
                  <a:pt x="350" y="955"/>
                </a:cubicBezTo>
                <a:cubicBezTo>
                  <a:pt x="346" y="960"/>
                  <a:pt x="342" y="966"/>
                  <a:pt x="338" y="972"/>
                </a:cubicBezTo>
                <a:cubicBezTo>
                  <a:pt x="337" y="972"/>
                  <a:pt x="337" y="972"/>
                  <a:pt x="337" y="972"/>
                </a:cubicBezTo>
                <a:cubicBezTo>
                  <a:pt x="338" y="970"/>
                  <a:pt x="338" y="970"/>
                  <a:pt x="338" y="970"/>
                </a:cubicBezTo>
                <a:cubicBezTo>
                  <a:pt x="361" y="943"/>
                  <a:pt x="363" y="890"/>
                  <a:pt x="355" y="862"/>
                </a:cubicBezTo>
                <a:cubicBezTo>
                  <a:pt x="352" y="851"/>
                  <a:pt x="344" y="840"/>
                  <a:pt x="336" y="832"/>
                </a:cubicBezTo>
                <a:moveTo>
                  <a:pt x="283" y="912"/>
                </a:moveTo>
                <a:cubicBezTo>
                  <a:pt x="301" y="894"/>
                  <a:pt x="306" y="857"/>
                  <a:pt x="286" y="837"/>
                </a:cubicBezTo>
                <a:cubicBezTo>
                  <a:pt x="319" y="893"/>
                  <a:pt x="257" y="952"/>
                  <a:pt x="226" y="898"/>
                </a:cubicBezTo>
                <a:cubicBezTo>
                  <a:pt x="226" y="900"/>
                  <a:pt x="226" y="900"/>
                  <a:pt x="226" y="900"/>
                </a:cubicBezTo>
                <a:cubicBezTo>
                  <a:pt x="243" y="929"/>
                  <a:pt x="268" y="926"/>
                  <a:pt x="283" y="912"/>
                </a:cubicBezTo>
                <a:moveTo>
                  <a:pt x="272" y="883"/>
                </a:moveTo>
                <a:cubicBezTo>
                  <a:pt x="276" y="871"/>
                  <a:pt x="276" y="871"/>
                  <a:pt x="276" y="871"/>
                </a:cubicBezTo>
                <a:cubicBezTo>
                  <a:pt x="280" y="888"/>
                  <a:pt x="264" y="906"/>
                  <a:pt x="246" y="898"/>
                </a:cubicBezTo>
                <a:cubicBezTo>
                  <a:pt x="258" y="896"/>
                  <a:pt x="266" y="896"/>
                  <a:pt x="272" y="883"/>
                </a:cubicBezTo>
                <a:moveTo>
                  <a:pt x="166" y="873"/>
                </a:moveTo>
                <a:cubicBezTo>
                  <a:pt x="155" y="863"/>
                  <a:pt x="143" y="856"/>
                  <a:pt x="132" y="855"/>
                </a:cubicBezTo>
                <a:cubicBezTo>
                  <a:pt x="106" y="852"/>
                  <a:pt x="83" y="872"/>
                  <a:pt x="88" y="908"/>
                </a:cubicBezTo>
                <a:cubicBezTo>
                  <a:pt x="87" y="907"/>
                  <a:pt x="86" y="907"/>
                  <a:pt x="85" y="906"/>
                </a:cubicBezTo>
                <a:cubicBezTo>
                  <a:pt x="80" y="868"/>
                  <a:pt x="100" y="844"/>
                  <a:pt x="139" y="853"/>
                </a:cubicBezTo>
                <a:cubicBezTo>
                  <a:pt x="147" y="854"/>
                  <a:pt x="164" y="865"/>
                  <a:pt x="166" y="873"/>
                </a:cubicBezTo>
                <a:moveTo>
                  <a:pt x="116" y="860"/>
                </a:moveTo>
                <a:cubicBezTo>
                  <a:pt x="142" y="856"/>
                  <a:pt x="162" y="872"/>
                  <a:pt x="173" y="887"/>
                </a:cubicBezTo>
                <a:cubicBezTo>
                  <a:pt x="180" y="898"/>
                  <a:pt x="188" y="935"/>
                  <a:pt x="168" y="946"/>
                </a:cubicBezTo>
                <a:cubicBezTo>
                  <a:pt x="186" y="917"/>
                  <a:pt x="179" y="864"/>
                  <a:pt x="116" y="860"/>
                </a:cubicBezTo>
                <a:moveTo>
                  <a:pt x="93" y="772"/>
                </a:moveTo>
                <a:cubicBezTo>
                  <a:pt x="93" y="785"/>
                  <a:pt x="84" y="798"/>
                  <a:pt x="79" y="809"/>
                </a:cubicBezTo>
                <a:cubicBezTo>
                  <a:pt x="77" y="809"/>
                  <a:pt x="77" y="809"/>
                  <a:pt x="77" y="809"/>
                </a:cubicBezTo>
                <a:cubicBezTo>
                  <a:pt x="78" y="807"/>
                  <a:pt x="78" y="807"/>
                  <a:pt x="78" y="807"/>
                </a:cubicBezTo>
                <a:cubicBezTo>
                  <a:pt x="76" y="796"/>
                  <a:pt x="88" y="776"/>
                  <a:pt x="93" y="772"/>
                </a:cubicBezTo>
                <a:moveTo>
                  <a:pt x="542" y="971"/>
                </a:moveTo>
                <a:cubicBezTo>
                  <a:pt x="541" y="979"/>
                  <a:pt x="537" y="981"/>
                  <a:pt x="534" y="987"/>
                </a:cubicBezTo>
                <a:cubicBezTo>
                  <a:pt x="536" y="987"/>
                  <a:pt x="538" y="988"/>
                  <a:pt x="540" y="988"/>
                </a:cubicBezTo>
                <a:cubicBezTo>
                  <a:pt x="539" y="990"/>
                  <a:pt x="539" y="990"/>
                  <a:pt x="539" y="990"/>
                </a:cubicBezTo>
                <a:cubicBezTo>
                  <a:pt x="534" y="997"/>
                  <a:pt x="529" y="1003"/>
                  <a:pt x="524" y="1009"/>
                </a:cubicBezTo>
                <a:cubicBezTo>
                  <a:pt x="546" y="1018"/>
                  <a:pt x="557" y="1015"/>
                  <a:pt x="567" y="995"/>
                </a:cubicBezTo>
                <a:cubicBezTo>
                  <a:pt x="570" y="997"/>
                  <a:pt x="572" y="1000"/>
                  <a:pt x="577" y="1000"/>
                </a:cubicBezTo>
                <a:cubicBezTo>
                  <a:pt x="578" y="999"/>
                  <a:pt x="579" y="999"/>
                  <a:pt x="580" y="999"/>
                </a:cubicBezTo>
                <a:cubicBezTo>
                  <a:pt x="588" y="985"/>
                  <a:pt x="578" y="978"/>
                  <a:pt x="575" y="967"/>
                </a:cubicBezTo>
                <a:cubicBezTo>
                  <a:pt x="576" y="968"/>
                  <a:pt x="576" y="968"/>
                  <a:pt x="576" y="968"/>
                </a:cubicBezTo>
                <a:cubicBezTo>
                  <a:pt x="593" y="984"/>
                  <a:pt x="615" y="1058"/>
                  <a:pt x="570" y="1061"/>
                </a:cubicBezTo>
                <a:cubicBezTo>
                  <a:pt x="571" y="1060"/>
                  <a:pt x="573" y="1059"/>
                  <a:pt x="574" y="1058"/>
                </a:cubicBezTo>
                <a:cubicBezTo>
                  <a:pt x="579" y="1052"/>
                  <a:pt x="580" y="1047"/>
                  <a:pt x="577" y="1040"/>
                </a:cubicBezTo>
                <a:cubicBezTo>
                  <a:pt x="568" y="1023"/>
                  <a:pt x="541" y="1039"/>
                  <a:pt x="549" y="1057"/>
                </a:cubicBezTo>
                <a:cubicBezTo>
                  <a:pt x="560" y="1081"/>
                  <a:pt x="586" y="1058"/>
                  <a:pt x="595" y="1053"/>
                </a:cubicBezTo>
                <a:cubicBezTo>
                  <a:pt x="595" y="1053"/>
                  <a:pt x="596" y="1053"/>
                  <a:pt x="596" y="1054"/>
                </a:cubicBezTo>
                <a:cubicBezTo>
                  <a:pt x="589" y="1076"/>
                  <a:pt x="585" y="1103"/>
                  <a:pt x="606" y="1104"/>
                </a:cubicBezTo>
                <a:cubicBezTo>
                  <a:pt x="613" y="1105"/>
                  <a:pt x="618" y="1101"/>
                  <a:pt x="619" y="1094"/>
                </a:cubicBezTo>
                <a:cubicBezTo>
                  <a:pt x="620" y="1090"/>
                  <a:pt x="619" y="1086"/>
                  <a:pt x="616" y="1083"/>
                </a:cubicBezTo>
                <a:cubicBezTo>
                  <a:pt x="613" y="1080"/>
                  <a:pt x="609" y="1079"/>
                  <a:pt x="606" y="1080"/>
                </a:cubicBezTo>
                <a:cubicBezTo>
                  <a:pt x="603" y="1081"/>
                  <a:pt x="602" y="1082"/>
                  <a:pt x="600" y="1084"/>
                </a:cubicBezTo>
                <a:cubicBezTo>
                  <a:pt x="597" y="1088"/>
                  <a:pt x="598" y="1093"/>
                  <a:pt x="598" y="1096"/>
                </a:cubicBezTo>
                <a:cubicBezTo>
                  <a:pt x="596" y="1095"/>
                  <a:pt x="596" y="1095"/>
                  <a:pt x="596" y="1095"/>
                </a:cubicBezTo>
                <a:cubicBezTo>
                  <a:pt x="593" y="1075"/>
                  <a:pt x="606" y="1049"/>
                  <a:pt x="607" y="1025"/>
                </a:cubicBezTo>
                <a:cubicBezTo>
                  <a:pt x="609" y="994"/>
                  <a:pt x="601" y="967"/>
                  <a:pt x="586" y="946"/>
                </a:cubicBezTo>
                <a:cubicBezTo>
                  <a:pt x="578" y="936"/>
                  <a:pt x="567" y="918"/>
                  <a:pt x="549" y="920"/>
                </a:cubicBezTo>
                <a:cubicBezTo>
                  <a:pt x="543" y="920"/>
                  <a:pt x="542" y="926"/>
                  <a:pt x="539" y="931"/>
                </a:cubicBezTo>
                <a:cubicBezTo>
                  <a:pt x="539" y="929"/>
                  <a:pt x="539" y="929"/>
                  <a:pt x="539" y="929"/>
                </a:cubicBezTo>
                <a:cubicBezTo>
                  <a:pt x="539" y="928"/>
                  <a:pt x="539" y="926"/>
                  <a:pt x="539" y="925"/>
                </a:cubicBezTo>
                <a:cubicBezTo>
                  <a:pt x="530" y="919"/>
                  <a:pt x="519" y="913"/>
                  <a:pt x="518" y="903"/>
                </a:cubicBezTo>
                <a:cubicBezTo>
                  <a:pt x="523" y="908"/>
                  <a:pt x="531" y="923"/>
                  <a:pt x="541" y="922"/>
                </a:cubicBezTo>
                <a:cubicBezTo>
                  <a:pt x="544" y="920"/>
                  <a:pt x="546" y="919"/>
                  <a:pt x="549" y="917"/>
                </a:cubicBezTo>
                <a:cubicBezTo>
                  <a:pt x="553" y="916"/>
                  <a:pt x="557" y="919"/>
                  <a:pt x="561" y="916"/>
                </a:cubicBezTo>
                <a:cubicBezTo>
                  <a:pt x="567" y="908"/>
                  <a:pt x="568" y="892"/>
                  <a:pt x="569" y="882"/>
                </a:cubicBezTo>
                <a:cubicBezTo>
                  <a:pt x="569" y="883"/>
                  <a:pt x="569" y="883"/>
                  <a:pt x="569" y="883"/>
                </a:cubicBezTo>
                <a:cubicBezTo>
                  <a:pt x="569" y="887"/>
                  <a:pt x="570" y="892"/>
                  <a:pt x="570" y="896"/>
                </a:cubicBezTo>
                <a:cubicBezTo>
                  <a:pt x="569" y="906"/>
                  <a:pt x="565" y="911"/>
                  <a:pt x="564" y="918"/>
                </a:cubicBezTo>
                <a:cubicBezTo>
                  <a:pt x="576" y="924"/>
                  <a:pt x="581" y="933"/>
                  <a:pt x="588" y="941"/>
                </a:cubicBezTo>
                <a:cubicBezTo>
                  <a:pt x="594" y="937"/>
                  <a:pt x="613" y="917"/>
                  <a:pt x="618" y="912"/>
                </a:cubicBezTo>
                <a:cubicBezTo>
                  <a:pt x="612" y="922"/>
                  <a:pt x="599" y="933"/>
                  <a:pt x="589" y="944"/>
                </a:cubicBezTo>
                <a:cubicBezTo>
                  <a:pt x="592" y="950"/>
                  <a:pt x="596" y="957"/>
                  <a:pt x="599" y="964"/>
                </a:cubicBezTo>
                <a:cubicBezTo>
                  <a:pt x="612" y="966"/>
                  <a:pt x="623" y="957"/>
                  <a:pt x="627" y="944"/>
                </a:cubicBezTo>
                <a:cubicBezTo>
                  <a:pt x="626" y="943"/>
                  <a:pt x="626" y="943"/>
                  <a:pt x="625" y="942"/>
                </a:cubicBezTo>
                <a:cubicBezTo>
                  <a:pt x="617" y="940"/>
                  <a:pt x="617" y="940"/>
                  <a:pt x="617" y="940"/>
                </a:cubicBezTo>
                <a:cubicBezTo>
                  <a:pt x="623" y="927"/>
                  <a:pt x="632" y="918"/>
                  <a:pt x="627" y="903"/>
                </a:cubicBezTo>
                <a:cubicBezTo>
                  <a:pt x="626" y="902"/>
                  <a:pt x="625" y="897"/>
                  <a:pt x="623" y="897"/>
                </a:cubicBezTo>
                <a:cubicBezTo>
                  <a:pt x="618" y="901"/>
                  <a:pt x="613" y="904"/>
                  <a:pt x="608" y="908"/>
                </a:cubicBezTo>
                <a:cubicBezTo>
                  <a:pt x="607" y="907"/>
                  <a:pt x="607" y="907"/>
                  <a:pt x="607" y="907"/>
                </a:cubicBezTo>
                <a:cubicBezTo>
                  <a:pt x="607" y="904"/>
                  <a:pt x="608" y="901"/>
                  <a:pt x="608" y="898"/>
                </a:cubicBezTo>
                <a:cubicBezTo>
                  <a:pt x="606" y="897"/>
                  <a:pt x="606" y="897"/>
                  <a:pt x="606" y="897"/>
                </a:cubicBezTo>
                <a:cubicBezTo>
                  <a:pt x="598" y="902"/>
                  <a:pt x="588" y="917"/>
                  <a:pt x="580" y="920"/>
                </a:cubicBezTo>
                <a:cubicBezTo>
                  <a:pt x="578" y="919"/>
                  <a:pt x="578" y="919"/>
                  <a:pt x="578" y="919"/>
                </a:cubicBezTo>
                <a:cubicBezTo>
                  <a:pt x="578" y="918"/>
                  <a:pt x="578" y="917"/>
                  <a:pt x="578" y="917"/>
                </a:cubicBezTo>
                <a:cubicBezTo>
                  <a:pt x="577" y="907"/>
                  <a:pt x="590" y="906"/>
                  <a:pt x="593" y="898"/>
                </a:cubicBezTo>
                <a:cubicBezTo>
                  <a:pt x="592" y="897"/>
                  <a:pt x="591" y="896"/>
                  <a:pt x="590" y="895"/>
                </a:cubicBezTo>
                <a:cubicBezTo>
                  <a:pt x="587" y="895"/>
                  <a:pt x="587" y="895"/>
                  <a:pt x="586" y="892"/>
                </a:cubicBezTo>
                <a:cubicBezTo>
                  <a:pt x="583" y="872"/>
                  <a:pt x="582" y="857"/>
                  <a:pt x="561" y="847"/>
                </a:cubicBezTo>
                <a:cubicBezTo>
                  <a:pt x="561" y="847"/>
                  <a:pt x="561" y="848"/>
                  <a:pt x="560" y="848"/>
                </a:cubicBezTo>
                <a:cubicBezTo>
                  <a:pt x="561" y="859"/>
                  <a:pt x="559" y="868"/>
                  <a:pt x="551" y="875"/>
                </a:cubicBezTo>
                <a:cubicBezTo>
                  <a:pt x="536" y="870"/>
                  <a:pt x="547" y="895"/>
                  <a:pt x="546" y="902"/>
                </a:cubicBezTo>
                <a:cubicBezTo>
                  <a:pt x="546" y="903"/>
                  <a:pt x="545" y="903"/>
                  <a:pt x="545" y="903"/>
                </a:cubicBezTo>
                <a:cubicBezTo>
                  <a:pt x="544" y="903"/>
                  <a:pt x="544" y="902"/>
                  <a:pt x="543" y="902"/>
                </a:cubicBezTo>
                <a:cubicBezTo>
                  <a:pt x="544" y="889"/>
                  <a:pt x="537" y="879"/>
                  <a:pt x="531" y="870"/>
                </a:cubicBezTo>
                <a:cubicBezTo>
                  <a:pt x="529" y="870"/>
                  <a:pt x="528" y="871"/>
                  <a:pt x="527" y="871"/>
                </a:cubicBezTo>
                <a:cubicBezTo>
                  <a:pt x="525" y="875"/>
                  <a:pt x="523" y="879"/>
                  <a:pt x="521" y="883"/>
                </a:cubicBezTo>
                <a:cubicBezTo>
                  <a:pt x="521" y="882"/>
                  <a:pt x="520" y="881"/>
                  <a:pt x="519" y="880"/>
                </a:cubicBezTo>
                <a:cubicBezTo>
                  <a:pt x="515" y="861"/>
                  <a:pt x="515" y="861"/>
                  <a:pt x="515" y="861"/>
                </a:cubicBezTo>
                <a:cubicBezTo>
                  <a:pt x="492" y="867"/>
                  <a:pt x="493" y="902"/>
                  <a:pt x="505" y="916"/>
                </a:cubicBezTo>
                <a:cubicBezTo>
                  <a:pt x="509" y="921"/>
                  <a:pt x="523" y="927"/>
                  <a:pt x="519" y="933"/>
                </a:cubicBezTo>
                <a:cubicBezTo>
                  <a:pt x="511" y="933"/>
                  <a:pt x="504" y="930"/>
                  <a:pt x="497" y="927"/>
                </a:cubicBezTo>
                <a:cubicBezTo>
                  <a:pt x="496" y="929"/>
                  <a:pt x="496" y="931"/>
                  <a:pt x="496" y="933"/>
                </a:cubicBezTo>
                <a:cubicBezTo>
                  <a:pt x="498" y="936"/>
                  <a:pt x="500" y="939"/>
                  <a:pt x="503" y="943"/>
                </a:cubicBezTo>
                <a:cubicBezTo>
                  <a:pt x="502" y="944"/>
                  <a:pt x="502" y="944"/>
                  <a:pt x="501" y="945"/>
                </a:cubicBezTo>
                <a:cubicBezTo>
                  <a:pt x="493" y="953"/>
                  <a:pt x="483" y="951"/>
                  <a:pt x="473" y="946"/>
                </a:cubicBezTo>
                <a:cubicBezTo>
                  <a:pt x="473" y="948"/>
                  <a:pt x="473" y="948"/>
                  <a:pt x="473" y="948"/>
                </a:cubicBezTo>
                <a:cubicBezTo>
                  <a:pt x="478" y="971"/>
                  <a:pt x="493" y="976"/>
                  <a:pt x="520" y="980"/>
                </a:cubicBezTo>
                <a:cubicBezTo>
                  <a:pt x="518" y="986"/>
                  <a:pt x="519" y="987"/>
                  <a:pt x="521" y="992"/>
                </a:cubicBezTo>
                <a:cubicBezTo>
                  <a:pt x="530" y="993"/>
                  <a:pt x="534" y="975"/>
                  <a:pt x="538" y="969"/>
                </a:cubicBezTo>
                <a:cubicBezTo>
                  <a:pt x="541" y="970"/>
                  <a:pt x="541" y="970"/>
                  <a:pt x="541" y="970"/>
                </a:cubicBezTo>
                <a:lnTo>
                  <a:pt x="542" y="971"/>
                </a:lnTo>
                <a:close/>
                <a:moveTo>
                  <a:pt x="573" y="965"/>
                </a:moveTo>
                <a:cubicBezTo>
                  <a:pt x="574" y="965"/>
                  <a:pt x="574" y="965"/>
                  <a:pt x="574" y="965"/>
                </a:cubicBezTo>
                <a:cubicBezTo>
                  <a:pt x="574" y="966"/>
                  <a:pt x="574" y="966"/>
                  <a:pt x="575" y="967"/>
                </a:cubicBezTo>
                <a:cubicBezTo>
                  <a:pt x="573" y="966"/>
                  <a:pt x="573" y="966"/>
                  <a:pt x="573" y="965"/>
                </a:cubicBezTo>
                <a:moveTo>
                  <a:pt x="561" y="990"/>
                </a:moveTo>
                <a:cubicBezTo>
                  <a:pt x="562" y="988"/>
                  <a:pt x="562" y="986"/>
                  <a:pt x="564" y="985"/>
                </a:cubicBezTo>
                <a:cubicBezTo>
                  <a:pt x="563" y="988"/>
                  <a:pt x="562" y="988"/>
                  <a:pt x="561" y="990"/>
                </a:cubicBezTo>
                <a:moveTo>
                  <a:pt x="557" y="952"/>
                </a:moveTo>
                <a:cubicBezTo>
                  <a:pt x="559" y="953"/>
                  <a:pt x="559" y="953"/>
                  <a:pt x="559" y="953"/>
                </a:cubicBezTo>
                <a:cubicBezTo>
                  <a:pt x="563" y="957"/>
                  <a:pt x="570" y="959"/>
                  <a:pt x="572" y="964"/>
                </a:cubicBezTo>
                <a:cubicBezTo>
                  <a:pt x="568" y="964"/>
                  <a:pt x="569" y="965"/>
                  <a:pt x="568" y="967"/>
                </a:cubicBezTo>
                <a:cubicBezTo>
                  <a:pt x="567" y="959"/>
                  <a:pt x="562" y="958"/>
                  <a:pt x="557" y="952"/>
                </a:cubicBezTo>
                <a:close/>
                <a:moveTo>
                  <a:pt x="547" y="948"/>
                </a:moveTo>
                <a:cubicBezTo>
                  <a:pt x="538" y="951"/>
                  <a:pt x="533" y="959"/>
                  <a:pt x="521" y="960"/>
                </a:cubicBezTo>
                <a:cubicBezTo>
                  <a:pt x="530" y="955"/>
                  <a:pt x="537" y="953"/>
                  <a:pt x="544" y="945"/>
                </a:cubicBezTo>
                <a:cubicBezTo>
                  <a:pt x="544" y="943"/>
                  <a:pt x="540" y="937"/>
                  <a:pt x="541" y="936"/>
                </a:cubicBezTo>
                <a:cubicBezTo>
                  <a:pt x="544" y="943"/>
                  <a:pt x="552" y="945"/>
                  <a:pt x="556" y="952"/>
                </a:cubicBezTo>
                <a:cubicBezTo>
                  <a:pt x="553" y="950"/>
                  <a:pt x="551" y="947"/>
                  <a:pt x="547" y="948"/>
                </a:cubicBezTo>
                <a:moveTo>
                  <a:pt x="115" y="782"/>
                </a:moveTo>
                <a:cubicBezTo>
                  <a:pt x="127" y="776"/>
                  <a:pt x="140" y="767"/>
                  <a:pt x="154" y="755"/>
                </a:cubicBezTo>
                <a:cubicBezTo>
                  <a:pt x="179" y="733"/>
                  <a:pt x="179" y="733"/>
                  <a:pt x="179" y="733"/>
                </a:cubicBezTo>
                <a:cubicBezTo>
                  <a:pt x="167" y="741"/>
                  <a:pt x="121" y="771"/>
                  <a:pt x="115" y="782"/>
                </a:cubicBezTo>
                <a:moveTo>
                  <a:pt x="208" y="775"/>
                </a:moveTo>
                <a:cubicBezTo>
                  <a:pt x="195" y="778"/>
                  <a:pt x="182" y="781"/>
                  <a:pt x="168" y="784"/>
                </a:cubicBezTo>
                <a:cubicBezTo>
                  <a:pt x="168" y="785"/>
                  <a:pt x="167" y="785"/>
                  <a:pt x="166" y="786"/>
                </a:cubicBezTo>
                <a:cubicBezTo>
                  <a:pt x="178" y="784"/>
                  <a:pt x="189" y="781"/>
                  <a:pt x="201" y="779"/>
                </a:cubicBezTo>
                <a:cubicBezTo>
                  <a:pt x="224" y="776"/>
                  <a:pt x="225" y="774"/>
                  <a:pt x="248" y="774"/>
                </a:cubicBezTo>
                <a:cubicBezTo>
                  <a:pt x="262" y="773"/>
                  <a:pt x="279" y="775"/>
                  <a:pt x="292" y="775"/>
                </a:cubicBezTo>
                <a:cubicBezTo>
                  <a:pt x="314" y="776"/>
                  <a:pt x="431" y="802"/>
                  <a:pt x="456" y="808"/>
                </a:cubicBezTo>
                <a:cubicBezTo>
                  <a:pt x="378" y="785"/>
                  <a:pt x="290" y="760"/>
                  <a:pt x="208" y="775"/>
                </a:cubicBezTo>
                <a:moveTo>
                  <a:pt x="172" y="771"/>
                </a:moveTo>
                <a:cubicBezTo>
                  <a:pt x="151" y="778"/>
                  <a:pt x="126" y="783"/>
                  <a:pt x="111" y="802"/>
                </a:cubicBezTo>
                <a:cubicBezTo>
                  <a:pt x="123" y="797"/>
                  <a:pt x="133" y="787"/>
                  <a:pt x="146" y="782"/>
                </a:cubicBezTo>
                <a:cubicBezTo>
                  <a:pt x="158" y="777"/>
                  <a:pt x="216" y="755"/>
                  <a:pt x="172" y="771"/>
                </a:cubicBezTo>
                <a:moveTo>
                  <a:pt x="448" y="713"/>
                </a:moveTo>
                <a:cubicBezTo>
                  <a:pt x="446" y="712"/>
                  <a:pt x="448" y="713"/>
                  <a:pt x="446" y="712"/>
                </a:cubicBezTo>
                <a:cubicBezTo>
                  <a:pt x="452" y="706"/>
                  <a:pt x="455" y="703"/>
                  <a:pt x="456" y="697"/>
                </a:cubicBezTo>
                <a:cubicBezTo>
                  <a:pt x="441" y="681"/>
                  <a:pt x="450" y="668"/>
                  <a:pt x="471" y="669"/>
                </a:cubicBezTo>
                <a:cubicBezTo>
                  <a:pt x="451" y="665"/>
                  <a:pt x="433" y="678"/>
                  <a:pt x="453" y="698"/>
                </a:cubicBezTo>
                <a:cubicBezTo>
                  <a:pt x="455" y="704"/>
                  <a:pt x="446" y="709"/>
                  <a:pt x="440" y="710"/>
                </a:cubicBezTo>
                <a:cubicBezTo>
                  <a:pt x="438" y="711"/>
                  <a:pt x="437" y="711"/>
                  <a:pt x="435" y="710"/>
                </a:cubicBezTo>
                <a:cubicBezTo>
                  <a:pt x="445" y="718"/>
                  <a:pt x="456" y="716"/>
                  <a:pt x="463" y="706"/>
                </a:cubicBezTo>
                <a:cubicBezTo>
                  <a:pt x="460" y="709"/>
                  <a:pt x="452" y="713"/>
                  <a:pt x="448" y="713"/>
                </a:cubicBezTo>
                <a:moveTo>
                  <a:pt x="405" y="759"/>
                </a:moveTo>
                <a:cubicBezTo>
                  <a:pt x="401" y="762"/>
                  <a:pt x="396" y="765"/>
                  <a:pt x="390" y="766"/>
                </a:cubicBezTo>
                <a:cubicBezTo>
                  <a:pt x="390" y="766"/>
                  <a:pt x="389" y="767"/>
                  <a:pt x="388" y="767"/>
                </a:cubicBezTo>
                <a:cubicBezTo>
                  <a:pt x="409" y="778"/>
                  <a:pt x="430" y="780"/>
                  <a:pt x="448" y="776"/>
                </a:cubicBezTo>
                <a:cubicBezTo>
                  <a:pt x="452" y="775"/>
                  <a:pt x="457" y="773"/>
                  <a:pt x="461" y="771"/>
                </a:cubicBezTo>
                <a:cubicBezTo>
                  <a:pt x="479" y="762"/>
                  <a:pt x="489" y="739"/>
                  <a:pt x="487" y="720"/>
                </a:cubicBezTo>
                <a:cubicBezTo>
                  <a:pt x="487" y="740"/>
                  <a:pt x="473" y="764"/>
                  <a:pt x="452" y="768"/>
                </a:cubicBezTo>
                <a:cubicBezTo>
                  <a:pt x="444" y="772"/>
                  <a:pt x="436" y="773"/>
                  <a:pt x="428" y="770"/>
                </a:cubicBezTo>
                <a:cubicBezTo>
                  <a:pt x="418" y="767"/>
                  <a:pt x="411" y="762"/>
                  <a:pt x="405" y="757"/>
                </a:cubicBezTo>
                <a:lnTo>
                  <a:pt x="405" y="759"/>
                </a:lnTo>
                <a:close/>
                <a:moveTo>
                  <a:pt x="513" y="741"/>
                </a:moveTo>
                <a:cubicBezTo>
                  <a:pt x="501" y="765"/>
                  <a:pt x="487" y="774"/>
                  <a:pt x="468" y="785"/>
                </a:cubicBezTo>
                <a:cubicBezTo>
                  <a:pt x="468" y="785"/>
                  <a:pt x="468" y="785"/>
                  <a:pt x="468" y="785"/>
                </a:cubicBezTo>
                <a:cubicBezTo>
                  <a:pt x="473" y="786"/>
                  <a:pt x="478" y="786"/>
                  <a:pt x="483" y="785"/>
                </a:cubicBezTo>
                <a:cubicBezTo>
                  <a:pt x="478" y="786"/>
                  <a:pt x="473" y="787"/>
                  <a:pt x="468" y="788"/>
                </a:cubicBezTo>
                <a:cubicBezTo>
                  <a:pt x="468" y="789"/>
                  <a:pt x="468" y="789"/>
                  <a:pt x="468" y="789"/>
                </a:cubicBezTo>
                <a:cubicBezTo>
                  <a:pt x="485" y="799"/>
                  <a:pt x="498" y="804"/>
                  <a:pt x="501" y="822"/>
                </a:cubicBezTo>
                <a:cubicBezTo>
                  <a:pt x="501" y="823"/>
                  <a:pt x="501" y="823"/>
                  <a:pt x="501" y="823"/>
                </a:cubicBezTo>
                <a:cubicBezTo>
                  <a:pt x="501" y="824"/>
                  <a:pt x="501" y="824"/>
                  <a:pt x="501" y="824"/>
                </a:cubicBezTo>
                <a:cubicBezTo>
                  <a:pt x="483" y="824"/>
                  <a:pt x="453" y="832"/>
                  <a:pt x="438" y="821"/>
                </a:cubicBezTo>
                <a:cubicBezTo>
                  <a:pt x="438" y="822"/>
                  <a:pt x="437" y="822"/>
                  <a:pt x="437" y="822"/>
                </a:cubicBezTo>
                <a:cubicBezTo>
                  <a:pt x="449" y="838"/>
                  <a:pt x="446" y="877"/>
                  <a:pt x="423" y="887"/>
                </a:cubicBezTo>
                <a:cubicBezTo>
                  <a:pt x="424" y="880"/>
                  <a:pt x="424" y="874"/>
                  <a:pt x="424" y="867"/>
                </a:cubicBezTo>
                <a:cubicBezTo>
                  <a:pt x="421" y="853"/>
                  <a:pt x="409" y="841"/>
                  <a:pt x="397" y="831"/>
                </a:cubicBezTo>
                <a:cubicBezTo>
                  <a:pt x="396" y="836"/>
                  <a:pt x="396" y="840"/>
                  <a:pt x="395" y="844"/>
                </a:cubicBezTo>
                <a:cubicBezTo>
                  <a:pt x="392" y="852"/>
                  <a:pt x="387" y="858"/>
                  <a:pt x="383" y="863"/>
                </a:cubicBezTo>
                <a:cubicBezTo>
                  <a:pt x="382" y="863"/>
                  <a:pt x="381" y="863"/>
                  <a:pt x="380" y="863"/>
                </a:cubicBezTo>
                <a:cubicBezTo>
                  <a:pt x="374" y="801"/>
                  <a:pt x="326" y="788"/>
                  <a:pt x="260" y="788"/>
                </a:cubicBezTo>
                <a:cubicBezTo>
                  <a:pt x="260" y="788"/>
                  <a:pt x="259" y="789"/>
                  <a:pt x="259" y="789"/>
                </a:cubicBezTo>
                <a:cubicBezTo>
                  <a:pt x="271" y="790"/>
                  <a:pt x="283" y="792"/>
                  <a:pt x="295" y="793"/>
                </a:cubicBezTo>
                <a:cubicBezTo>
                  <a:pt x="333" y="798"/>
                  <a:pt x="366" y="838"/>
                  <a:pt x="375" y="861"/>
                </a:cubicBezTo>
                <a:cubicBezTo>
                  <a:pt x="387" y="889"/>
                  <a:pt x="384" y="929"/>
                  <a:pt x="411" y="948"/>
                </a:cubicBezTo>
                <a:cubicBezTo>
                  <a:pt x="411" y="949"/>
                  <a:pt x="411" y="949"/>
                  <a:pt x="411" y="950"/>
                </a:cubicBezTo>
                <a:cubicBezTo>
                  <a:pt x="400" y="952"/>
                  <a:pt x="393" y="953"/>
                  <a:pt x="381" y="946"/>
                </a:cubicBezTo>
                <a:cubicBezTo>
                  <a:pt x="370" y="1020"/>
                  <a:pt x="305" y="1016"/>
                  <a:pt x="254" y="978"/>
                </a:cubicBezTo>
                <a:cubicBezTo>
                  <a:pt x="254" y="977"/>
                  <a:pt x="255" y="976"/>
                  <a:pt x="255" y="975"/>
                </a:cubicBezTo>
                <a:cubicBezTo>
                  <a:pt x="282" y="986"/>
                  <a:pt x="299" y="981"/>
                  <a:pt x="318" y="972"/>
                </a:cubicBezTo>
                <a:cubicBezTo>
                  <a:pt x="318" y="970"/>
                  <a:pt x="318" y="970"/>
                  <a:pt x="318" y="970"/>
                </a:cubicBezTo>
                <a:cubicBezTo>
                  <a:pt x="308" y="970"/>
                  <a:pt x="287" y="968"/>
                  <a:pt x="281" y="958"/>
                </a:cubicBezTo>
                <a:cubicBezTo>
                  <a:pt x="298" y="954"/>
                  <a:pt x="298" y="954"/>
                  <a:pt x="298" y="954"/>
                </a:cubicBezTo>
                <a:cubicBezTo>
                  <a:pt x="311" y="950"/>
                  <a:pt x="325" y="939"/>
                  <a:pt x="333" y="926"/>
                </a:cubicBezTo>
                <a:cubicBezTo>
                  <a:pt x="345" y="907"/>
                  <a:pt x="340" y="883"/>
                  <a:pt x="335" y="868"/>
                </a:cubicBezTo>
                <a:cubicBezTo>
                  <a:pt x="323" y="833"/>
                  <a:pt x="300" y="804"/>
                  <a:pt x="249" y="795"/>
                </a:cubicBezTo>
                <a:cubicBezTo>
                  <a:pt x="268" y="803"/>
                  <a:pt x="275" y="809"/>
                  <a:pt x="282" y="817"/>
                </a:cubicBezTo>
                <a:cubicBezTo>
                  <a:pt x="302" y="838"/>
                  <a:pt x="322" y="877"/>
                  <a:pt x="300" y="915"/>
                </a:cubicBezTo>
                <a:cubicBezTo>
                  <a:pt x="293" y="926"/>
                  <a:pt x="288" y="934"/>
                  <a:pt x="278" y="938"/>
                </a:cubicBezTo>
                <a:cubicBezTo>
                  <a:pt x="246" y="950"/>
                  <a:pt x="211" y="921"/>
                  <a:pt x="214" y="892"/>
                </a:cubicBezTo>
                <a:cubicBezTo>
                  <a:pt x="216" y="876"/>
                  <a:pt x="233" y="866"/>
                  <a:pt x="244" y="866"/>
                </a:cubicBezTo>
                <a:cubicBezTo>
                  <a:pt x="255" y="866"/>
                  <a:pt x="259" y="874"/>
                  <a:pt x="265" y="877"/>
                </a:cubicBezTo>
                <a:cubicBezTo>
                  <a:pt x="269" y="861"/>
                  <a:pt x="265" y="845"/>
                  <a:pt x="258" y="835"/>
                </a:cubicBezTo>
                <a:cubicBezTo>
                  <a:pt x="226" y="787"/>
                  <a:pt x="159" y="797"/>
                  <a:pt x="117" y="814"/>
                </a:cubicBezTo>
                <a:cubicBezTo>
                  <a:pt x="108" y="818"/>
                  <a:pt x="78" y="829"/>
                  <a:pt x="67" y="879"/>
                </a:cubicBezTo>
                <a:cubicBezTo>
                  <a:pt x="69" y="838"/>
                  <a:pt x="89" y="827"/>
                  <a:pt x="94" y="817"/>
                </a:cubicBezTo>
                <a:cubicBezTo>
                  <a:pt x="87" y="820"/>
                  <a:pt x="83" y="828"/>
                  <a:pt x="78" y="835"/>
                </a:cubicBezTo>
                <a:cubicBezTo>
                  <a:pt x="58" y="863"/>
                  <a:pt x="59" y="898"/>
                  <a:pt x="76" y="919"/>
                </a:cubicBezTo>
                <a:cubicBezTo>
                  <a:pt x="83" y="926"/>
                  <a:pt x="97" y="938"/>
                  <a:pt x="111" y="935"/>
                </a:cubicBezTo>
                <a:cubicBezTo>
                  <a:pt x="113" y="934"/>
                  <a:pt x="114" y="935"/>
                  <a:pt x="114" y="932"/>
                </a:cubicBezTo>
                <a:cubicBezTo>
                  <a:pt x="111" y="927"/>
                  <a:pt x="111" y="927"/>
                  <a:pt x="111" y="927"/>
                </a:cubicBezTo>
                <a:cubicBezTo>
                  <a:pt x="110" y="919"/>
                  <a:pt x="115" y="911"/>
                  <a:pt x="118" y="905"/>
                </a:cubicBezTo>
                <a:cubicBezTo>
                  <a:pt x="119" y="905"/>
                  <a:pt x="120" y="905"/>
                  <a:pt x="121" y="905"/>
                </a:cubicBezTo>
                <a:cubicBezTo>
                  <a:pt x="118" y="916"/>
                  <a:pt x="116" y="922"/>
                  <a:pt x="122" y="927"/>
                </a:cubicBezTo>
                <a:cubicBezTo>
                  <a:pt x="127" y="926"/>
                  <a:pt x="130" y="926"/>
                  <a:pt x="137" y="929"/>
                </a:cubicBezTo>
                <a:cubicBezTo>
                  <a:pt x="137" y="930"/>
                  <a:pt x="138" y="932"/>
                  <a:pt x="138" y="933"/>
                </a:cubicBezTo>
                <a:cubicBezTo>
                  <a:pt x="138" y="950"/>
                  <a:pt x="123" y="962"/>
                  <a:pt x="109" y="961"/>
                </a:cubicBezTo>
                <a:cubicBezTo>
                  <a:pt x="108" y="961"/>
                  <a:pt x="108" y="962"/>
                  <a:pt x="107" y="962"/>
                </a:cubicBezTo>
                <a:cubicBezTo>
                  <a:pt x="127" y="968"/>
                  <a:pt x="159" y="932"/>
                  <a:pt x="141" y="917"/>
                </a:cubicBezTo>
                <a:cubicBezTo>
                  <a:pt x="135" y="913"/>
                  <a:pt x="130" y="919"/>
                  <a:pt x="123" y="916"/>
                </a:cubicBezTo>
                <a:cubicBezTo>
                  <a:pt x="124" y="901"/>
                  <a:pt x="133" y="898"/>
                  <a:pt x="147" y="902"/>
                </a:cubicBezTo>
                <a:cubicBezTo>
                  <a:pt x="139" y="888"/>
                  <a:pt x="115" y="900"/>
                  <a:pt x="110" y="908"/>
                </a:cubicBezTo>
                <a:cubicBezTo>
                  <a:pt x="104" y="918"/>
                  <a:pt x="109" y="924"/>
                  <a:pt x="109" y="931"/>
                </a:cubicBezTo>
                <a:cubicBezTo>
                  <a:pt x="39" y="916"/>
                  <a:pt x="85" y="808"/>
                  <a:pt x="150" y="843"/>
                </a:cubicBezTo>
                <a:cubicBezTo>
                  <a:pt x="216" y="879"/>
                  <a:pt x="194" y="974"/>
                  <a:pt x="117" y="976"/>
                </a:cubicBezTo>
                <a:cubicBezTo>
                  <a:pt x="71" y="977"/>
                  <a:pt x="49" y="940"/>
                  <a:pt x="45" y="904"/>
                </a:cubicBezTo>
                <a:cubicBezTo>
                  <a:pt x="42" y="881"/>
                  <a:pt x="50" y="859"/>
                  <a:pt x="60" y="839"/>
                </a:cubicBezTo>
                <a:cubicBezTo>
                  <a:pt x="70" y="818"/>
                  <a:pt x="79" y="794"/>
                  <a:pt x="61" y="777"/>
                </a:cubicBezTo>
                <a:cubicBezTo>
                  <a:pt x="57" y="773"/>
                  <a:pt x="51" y="768"/>
                  <a:pt x="43" y="769"/>
                </a:cubicBezTo>
                <a:cubicBezTo>
                  <a:pt x="37" y="771"/>
                  <a:pt x="31" y="773"/>
                  <a:pt x="25" y="775"/>
                </a:cubicBezTo>
                <a:cubicBezTo>
                  <a:pt x="25" y="775"/>
                  <a:pt x="24" y="775"/>
                  <a:pt x="24" y="776"/>
                </a:cubicBezTo>
                <a:cubicBezTo>
                  <a:pt x="23" y="775"/>
                  <a:pt x="23" y="774"/>
                  <a:pt x="23" y="773"/>
                </a:cubicBezTo>
                <a:cubicBezTo>
                  <a:pt x="26" y="768"/>
                  <a:pt x="28" y="763"/>
                  <a:pt x="31" y="759"/>
                </a:cubicBezTo>
                <a:cubicBezTo>
                  <a:pt x="31" y="758"/>
                  <a:pt x="31" y="758"/>
                  <a:pt x="31" y="758"/>
                </a:cubicBezTo>
                <a:cubicBezTo>
                  <a:pt x="26" y="758"/>
                  <a:pt x="22" y="761"/>
                  <a:pt x="19" y="765"/>
                </a:cubicBezTo>
                <a:cubicBezTo>
                  <a:pt x="19" y="765"/>
                  <a:pt x="18" y="765"/>
                  <a:pt x="18" y="765"/>
                </a:cubicBezTo>
                <a:cubicBezTo>
                  <a:pt x="17" y="765"/>
                  <a:pt x="17" y="765"/>
                  <a:pt x="17" y="765"/>
                </a:cubicBezTo>
                <a:cubicBezTo>
                  <a:pt x="24" y="737"/>
                  <a:pt x="34" y="735"/>
                  <a:pt x="57" y="746"/>
                </a:cubicBezTo>
                <a:cubicBezTo>
                  <a:pt x="59" y="740"/>
                  <a:pt x="61" y="737"/>
                  <a:pt x="65" y="735"/>
                </a:cubicBezTo>
                <a:cubicBezTo>
                  <a:pt x="66" y="735"/>
                  <a:pt x="66" y="735"/>
                  <a:pt x="66" y="735"/>
                </a:cubicBezTo>
                <a:cubicBezTo>
                  <a:pt x="70" y="749"/>
                  <a:pt x="76" y="753"/>
                  <a:pt x="76" y="768"/>
                </a:cubicBezTo>
                <a:cubicBezTo>
                  <a:pt x="83" y="766"/>
                  <a:pt x="91" y="762"/>
                  <a:pt x="97" y="758"/>
                </a:cubicBezTo>
                <a:cubicBezTo>
                  <a:pt x="112" y="717"/>
                  <a:pt x="87" y="694"/>
                  <a:pt x="96" y="695"/>
                </a:cubicBezTo>
                <a:cubicBezTo>
                  <a:pt x="118" y="714"/>
                  <a:pt x="103" y="779"/>
                  <a:pt x="90" y="796"/>
                </a:cubicBezTo>
                <a:cubicBezTo>
                  <a:pt x="89" y="798"/>
                  <a:pt x="89" y="798"/>
                  <a:pt x="89" y="798"/>
                </a:cubicBezTo>
                <a:cubicBezTo>
                  <a:pt x="98" y="789"/>
                  <a:pt x="107" y="780"/>
                  <a:pt x="116" y="771"/>
                </a:cubicBezTo>
                <a:cubicBezTo>
                  <a:pt x="138" y="749"/>
                  <a:pt x="155" y="730"/>
                  <a:pt x="173" y="705"/>
                </a:cubicBezTo>
                <a:cubicBezTo>
                  <a:pt x="187" y="684"/>
                  <a:pt x="196" y="664"/>
                  <a:pt x="203" y="642"/>
                </a:cubicBezTo>
                <a:cubicBezTo>
                  <a:pt x="206" y="631"/>
                  <a:pt x="214" y="594"/>
                  <a:pt x="199" y="581"/>
                </a:cubicBezTo>
                <a:cubicBezTo>
                  <a:pt x="190" y="598"/>
                  <a:pt x="176" y="600"/>
                  <a:pt x="167" y="593"/>
                </a:cubicBezTo>
                <a:cubicBezTo>
                  <a:pt x="160" y="591"/>
                  <a:pt x="154" y="585"/>
                  <a:pt x="152" y="574"/>
                </a:cubicBezTo>
                <a:cubicBezTo>
                  <a:pt x="148" y="553"/>
                  <a:pt x="174" y="526"/>
                  <a:pt x="197" y="533"/>
                </a:cubicBezTo>
                <a:cubicBezTo>
                  <a:pt x="202" y="534"/>
                  <a:pt x="205" y="536"/>
                  <a:pt x="209" y="538"/>
                </a:cubicBezTo>
                <a:cubicBezTo>
                  <a:pt x="213" y="540"/>
                  <a:pt x="217" y="543"/>
                  <a:pt x="221" y="546"/>
                </a:cubicBezTo>
                <a:cubicBezTo>
                  <a:pt x="230" y="556"/>
                  <a:pt x="233" y="570"/>
                  <a:pt x="234" y="584"/>
                </a:cubicBezTo>
                <a:cubicBezTo>
                  <a:pt x="240" y="635"/>
                  <a:pt x="212" y="686"/>
                  <a:pt x="182" y="721"/>
                </a:cubicBezTo>
                <a:cubicBezTo>
                  <a:pt x="229" y="676"/>
                  <a:pt x="260" y="626"/>
                  <a:pt x="249" y="575"/>
                </a:cubicBezTo>
                <a:cubicBezTo>
                  <a:pt x="239" y="527"/>
                  <a:pt x="194" y="477"/>
                  <a:pt x="208" y="433"/>
                </a:cubicBezTo>
                <a:cubicBezTo>
                  <a:pt x="210" y="432"/>
                  <a:pt x="210" y="432"/>
                  <a:pt x="210" y="432"/>
                </a:cubicBezTo>
                <a:cubicBezTo>
                  <a:pt x="217" y="443"/>
                  <a:pt x="225" y="448"/>
                  <a:pt x="233" y="455"/>
                </a:cubicBezTo>
                <a:cubicBezTo>
                  <a:pt x="234" y="456"/>
                  <a:pt x="235" y="456"/>
                  <a:pt x="235" y="457"/>
                </a:cubicBezTo>
                <a:cubicBezTo>
                  <a:pt x="235" y="456"/>
                  <a:pt x="235" y="456"/>
                  <a:pt x="235" y="456"/>
                </a:cubicBezTo>
                <a:cubicBezTo>
                  <a:pt x="235" y="455"/>
                  <a:pt x="235" y="455"/>
                  <a:pt x="235" y="455"/>
                </a:cubicBezTo>
                <a:cubicBezTo>
                  <a:pt x="234" y="448"/>
                  <a:pt x="232" y="441"/>
                  <a:pt x="231" y="433"/>
                </a:cubicBezTo>
                <a:cubicBezTo>
                  <a:pt x="231" y="416"/>
                  <a:pt x="238" y="404"/>
                  <a:pt x="227" y="386"/>
                </a:cubicBezTo>
                <a:cubicBezTo>
                  <a:pt x="226" y="385"/>
                  <a:pt x="225" y="384"/>
                  <a:pt x="223" y="383"/>
                </a:cubicBezTo>
                <a:cubicBezTo>
                  <a:pt x="223" y="380"/>
                  <a:pt x="223" y="380"/>
                  <a:pt x="223" y="380"/>
                </a:cubicBezTo>
                <a:cubicBezTo>
                  <a:pt x="223" y="380"/>
                  <a:pt x="223" y="380"/>
                  <a:pt x="223" y="380"/>
                </a:cubicBezTo>
                <a:cubicBezTo>
                  <a:pt x="236" y="375"/>
                  <a:pt x="263" y="392"/>
                  <a:pt x="271" y="412"/>
                </a:cubicBezTo>
                <a:cubicBezTo>
                  <a:pt x="279" y="430"/>
                  <a:pt x="280" y="448"/>
                  <a:pt x="281" y="466"/>
                </a:cubicBezTo>
                <a:cubicBezTo>
                  <a:pt x="281" y="470"/>
                  <a:pt x="282" y="474"/>
                  <a:pt x="282" y="478"/>
                </a:cubicBezTo>
                <a:cubicBezTo>
                  <a:pt x="285" y="492"/>
                  <a:pt x="288" y="507"/>
                  <a:pt x="290" y="522"/>
                </a:cubicBezTo>
                <a:cubicBezTo>
                  <a:pt x="291" y="522"/>
                  <a:pt x="291" y="522"/>
                  <a:pt x="291" y="522"/>
                </a:cubicBezTo>
                <a:cubicBezTo>
                  <a:pt x="297" y="517"/>
                  <a:pt x="306" y="508"/>
                  <a:pt x="313" y="501"/>
                </a:cubicBezTo>
                <a:cubicBezTo>
                  <a:pt x="313" y="501"/>
                  <a:pt x="314" y="500"/>
                  <a:pt x="314" y="500"/>
                </a:cubicBezTo>
                <a:cubicBezTo>
                  <a:pt x="315" y="501"/>
                  <a:pt x="315" y="501"/>
                  <a:pt x="315" y="501"/>
                </a:cubicBezTo>
                <a:cubicBezTo>
                  <a:pt x="315" y="501"/>
                  <a:pt x="315" y="501"/>
                  <a:pt x="315" y="501"/>
                </a:cubicBezTo>
                <a:cubicBezTo>
                  <a:pt x="318" y="501"/>
                  <a:pt x="318" y="501"/>
                  <a:pt x="318" y="501"/>
                </a:cubicBezTo>
                <a:cubicBezTo>
                  <a:pt x="316" y="574"/>
                  <a:pt x="316" y="574"/>
                  <a:pt x="316" y="574"/>
                </a:cubicBezTo>
                <a:cubicBezTo>
                  <a:pt x="323" y="563"/>
                  <a:pt x="326" y="546"/>
                  <a:pt x="328" y="535"/>
                </a:cubicBezTo>
                <a:cubicBezTo>
                  <a:pt x="338" y="493"/>
                  <a:pt x="341" y="453"/>
                  <a:pt x="326" y="406"/>
                </a:cubicBezTo>
                <a:cubicBezTo>
                  <a:pt x="319" y="405"/>
                  <a:pt x="313" y="404"/>
                  <a:pt x="306" y="401"/>
                </a:cubicBezTo>
                <a:cubicBezTo>
                  <a:pt x="306" y="401"/>
                  <a:pt x="306" y="401"/>
                  <a:pt x="306" y="401"/>
                </a:cubicBezTo>
                <a:cubicBezTo>
                  <a:pt x="306" y="401"/>
                  <a:pt x="306" y="401"/>
                  <a:pt x="306" y="401"/>
                </a:cubicBezTo>
                <a:cubicBezTo>
                  <a:pt x="304" y="400"/>
                  <a:pt x="301" y="399"/>
                  <a:pt x="299" y="397"/>
                </a:cubicBezTo>
                <a:cubicBezTo>
                  <a:pt x="284" y="386"/>
                  <a:pt x="280" y="375"/>
                  <a:pt x="273" y="369"/>
                </a:cubicBezTo>
                <a:cubicBezTo>
                  <a:pt x="269" y="366"/>
                  <a:pt x="262" y="366"/>
                  <a:pt x="246" y="368"/>
                </a:cubicBezTo>
                <a:cubicBezTo>
                  <a:pt x="246" y="367"/>
                  <a:pt x="245" y="366"/>
                  <a:pt x="245" y="366"/>
                </a:cubicBezTo>
                <a:cubicBezTo>
                  <a:pt x="245" y="366"/>
                  <a:pt x="245" y="365"/>
                  <a:pt x="246" y="365"/>
                </a:cubicBezTo>
                <a:cubicBezTo>
                  <a:pt x="245" y="364"/>
                  <a:pt x="245" y="364"/>
                  <a:pt x="245" y="364"/>
                </a:cubicBezTo>
                <a:cubicBezTo>
                  <a:pt x="247" y="363"/>
                  <a:pt x="248" y="362"/>
                  <a:pt x="249" y="362"/>
                </a:cubicBezTo>
                <a:cubicBezTo>
                  <a:pt x="260" y="351"/>
                  <a:pt x="269" y="348"/>
                  <a:pt x="277" y="351"/>
                </a:cubicBezTo>
                <a:cubicBezTo>
                  <a:pt x="284" y="352"/>
                  <a:pt x="291" y="357"/>
                  <a:pt x="299" y="364"/>
                </a:cubicBezTo>
                <a:cubicBezTo>
                  <a:pt x="306" y="371"/>
                  <a:pt x="310" y="381"/>
                  <a:pt x="316" y="385"/>
                </a:cubicBezTo>
                <a:cubicBezTo>
                  <a:pt x="317" y="384"/>
                  <a:pt x="317" y="384"/>
                  <a:pt x="317" y="384"/>
                </a:cubicBezTo>
                <a:cubicBezTo>
                  <a:pt x="317" y="383"/>
                  <a:pt x="317" y="383"/>
                  <a:pt x="317" y="383"/>
                </a:cubicBezTo>
                <a:cubicBezTo>
                  <a:pt x="317" y="383"/>
                  <a:pt x="317" y="383"/>
                  <a:pt x="317" y="383"/>
                </a:cubicBezTo>
                <a:cubicBezTo>
                  <a:pt x="317" y="383"/>
                  <a:pt x="317" y="383"/>
                  <a:pt x="317" y="383"/>
                </a:cubicBezTo>
                <a:cubicBezTo>
                  <a:pt x="298" y="347"/>
                  <a:pt x="261" y="307"/>
                  <a:pt x="199" y="307"/>
                </a:cubicBezTo>
                <a:cubicBezTo>
                  <a:pt x="159" y="308"/>
                  <a:pt x="124" y="325"/>
                  <a:pt x="103" y="358"/>
                </a:cubicBezTo>
                <a:cubicBezTo>
                  <a:pt x="89" y="380"/>
                  <a:pt x="80" y="409"/>
                  <a:pt x="92" y="436"/>
                </a:cubicBezTo>
                <a:cubicBezTo>
                  <a:pt x="106" y="467"/>
                  <a:pt x="161" y="472"/>
                  <a:pt x="162" y="437"/>
                </a:cubicBezTo>
                <a:cubicBezTo>
                  <a:pt x="161" y="435"/>
                  <a:pt x="161" y="435"/>
                  <a:pt x="161" y="435"/>
                </a:cubicBezTo>
                <a:cubicBezTo>
                  <a:pt x="154" y="437"/>
                  <a:pt x="148" y="435"/>
                  <a:pt x="144" y="428"/>
                </a:cubicBezTo>
                <a:cubicBezTo>
                  <a:pt x="144" y="426"/>
                  <a:pt x="144" y="426"/>
                  <a:pt x="144" y="426"/>
                </a:cubicBezTo>
                <a:cubicBezTo>
                  <a:pt x="145" y="426"/>
                  <a:pt x="145" y="426"/>
                  <a:pt x="145" y="426"/>
                </a:cubicBezTo>
                <a:cubicBezTo>
                  <a:pt x="150" y="429"/>
                  <a:pt x="152" y="431"/>
                  <a:pt x="158" y="430"/>
                </a:cubicBezTo>
                <a:cubicBezTo>
                  <a:pt x="159" y="426"/>
                  <a:pt x="158" y="421"/>
                  <a:pt x="163" y="419"/>
                </a:cubicBezTo>
                <a:cubicBezTo>
                  <a:pt x="174" y="417"/>
                  <a:pt x="180" y="432"/>
                  <a:pt x="181" y="440"/>
                </a:cubicBezTo>
                <a:cubicBezTo>
                  <a:pt x="181" y="439"/>
                  <a:pt x="182" y="438"/>
                  <a:pt x="182" y="437"/>
                </a:cubicBezTo>
                <a:cubicBezTo>
                  <a:pt x="179" y="422"/>
                  <a:pt x="170" y="414"/>
                  <a:pt x="157" y="412"/>
                </a:cubicBezTo>
                <a:cubicBezTo>
                  <a:pt x="156" y="413"/>
                  <a:pt x="155" y="414"/>
                  <a:pt x="155" y="415"/>
                </a:cubicBezTo>
                <a:cubicBezTo>
                  <a:pt x="153" y="418"/>
                  <a:pt x="154" y="421"/>
                  <a:pt x="153" y="425"/>
                </a:cubicBezTo>
                <a:cubicBezTo>
                  <a:pt x="152" y="425"/>
                  <a:pt x="151" y="426"/>
                  <a:pt x="149" y="426"/>
                </a:cubicBezTo>
                <a:cubicBezTo>
                  <a:pt x="144" y="422"/>
                  <a:pt x="144" y="422"/>
                  <a:pt x="144" y="422"/>
                </a:cubicBezTo>
                <a:cubicBezTo>
                  <a:pt x="143" y="416"/>
                  <a:pt x="144" y="413"/>
                  <a:pt x="144" y="409"/>
                </a:cubicBezTo>
                <a:cubicBezTo>
                  <a:pt x="133" y="419"/>
                  <a:pt x="142" y="440"/>
                  <a:pt x="157" y="437"/>
                </a:cubicBezTo>
                <a:cubicBezTo>
                  <a:pt x="158" y="438"/>
                  <a:pt x="158" y="439"/>
                  <a:pt x="159" y="440"/>
                </a:cubicBezTo>
                <a:cubicBezTo>
                  <a:pt x="140" y="466"/>
                  <a:pt x="95" y="459"/>
                  <a:pt x="96" y="423"/>
                </a:cubicBezTo>
                <a:cubicBezTo>
                  <a:pt x="97" y="385"/>
                  <a:pt x="145" y="369"/>
                  <a:pt x="172" y="386"/>
                </a:cubicBezTo>
                <a:cubicBezTo>
                  <a:pt x="218" y="416"/>
                  <a:pt x="182" y="491"/>
                  <a:pt x="134" y="479"/>
                </a:cubicBezTo>
                <a:cubicBezTo>
                  <a:pt x="52" y="459"/>
                  <a:pt x="71" y="376"/>
                  <a:pt x="114" y="331"/>
                </a:cubicBezTo>
                <a:cubicBezTo>
                  <a:pt x="140" y="305"/>
                  <a:pt x="177" y="298"/>
                  <a:pt x="200" y="295"/>
                </a:cubicBezTo>
                <a:cubicBezTo>
                  <a:pt x="192" y="291"/>
                  <a:pt x="165" y="284"/>
                  <a:pt x="162" y="274"/>
                </a:cubicBezTo>
                <a:cubicBezTo>
                  <a:pt x="165" y="272"/>
                  <a:pt x="167" y="271"/>
                  <a:pt x="167" y="269"/>
                </a:cubicBezTo>
                <a:cubicBezTo>
                  <a:pt x="161" y="245"/>
                  <a:pt x="167" y="235"/>
                  <a:pt x="194" y="229"/>
                </a:cubicBezTo>
                <a:cubicBezTo>
                  <a:pt x="195" y="230"/>
                  <a:pt x="195" y="231"/>
                  <a:pt x="195" y="231"/>
                </a:cubicBezTo>
                <a:cubicBezTo>
                  <a:pt x="188" y="234"/>
                  <a:pt x="181" y="241"/>
                  <a:pt x="181" y="247"/>
                </a:cubicBezTo>
                <a:cubicBezTo>
                  <a:pt x="182" y="246"/>
                  <a:pt x="182" y="246"/>
                  <a:pt x="182" y="246"/>
                </a:cubicBezTo>
                <a:cubicBezTo>
                  <a:pt x="187" y="245"/>
                  <a:pt x="192" y="240"/>
                  <a:pt x="198" y="240"/>
                </a:cubicBezTo>
                <a:cubicBezTo>
                  <a:pt x="196" y="249"/>
                  <a:pt x="187" y="257"/>
                  <a:pt x="191" y="267"/>
                </a:cubicBezTo>
                <a:cubicBezTo>
                  <a:pt x="198" y="285"/>
                  <a:pt x="257" y="307"/>
                  <a:pt x="271" y="315"/>
                </a:cubicBezTo>
                <a:cubicBezTo>
                  <a:pt x="279" y="321"/>
                  <a:pt x="287" y="327"/>
                  <a:pt x="296" y="334"/>
                </a:cubicBezTo>
                <a:cubicBezTo>
                  <a:pt x="305" y="344"/>
                  <a:pt x="305" y="344"/>
                  <a:pt x="305" y="344"/>
                </a:cubicBezTo>
                <a:cubicBezTo>
                  <a:pt x="305" y="344"/>
                  <a:pt x="306" y="345"/>
                  <a:pt x="307" y="346"/>
                </a:cubicBezTo>
                <a:cubicBezTo>
                  <a:pt x="307" y="346"/>
                  <a:pt x="307" y="346"/>
                  <a:pt x="307" y="346"/>
                </a:cubicBezTo>
                <a:cubicBezTo>
                  <a:pt x="307" y="347"/>
                  <a:pt x="307" y="347"/>
                  <a:pt x="307" y="347"/>
                </a:cubicBezTo>
                <a:cubicBezTo>
                  <a:pt x="308" y="346"/>
                  <a:pt x="308" y="346"/>
                  <a:pt x="308" y="346"/>
                </a:cubicBezTo>
                <a:cubicBezTo>
                  <a:pt x="280" y="296"/>
                  <a:pt x="238" y="266"/>
                  <a:pt x="203" y="233"/>
                </a:cubicBezTo>
                <a:cubicBezTo>
                  <a:pt x="190" y="221"/>
                  <a:pt x="173" y="202"/>
                  <a:pt x="164" y="183"/>
                </a:cubicBezTo>
                <a:cubicBezTo>
                  <a:pt x="160" y="176"/>
                  <a:pt x="157" y="169"/>
                  <a:pt x="153" y="162"/>
                </a:cubicBezTo>
                <a:cubicBezTo>
                  <a:pt x="148" y="158"/>
                  <a:pt x="139" y="156"/>
                  <a:pt x="133" y="150"/>
                </a:cubicBezTo>
                <a:cubicBezTo>
                  <a:pt x="117" y="137"/>
                  <a:pt x="110" y="106"/>
                  <a:pt x="94" y="99"/>
                </a:cubicBezTo>
                <a:cubicBezTo>
                  <a:pt x="80" y="93"/>
                  <a:pt x="69" y="104"/>
                  <a:pt x="53" y="110"/>
                </a:cubicBezTo>
                <a:cubicBezTo>
                  <a:pt x="52" y="108"/>
                  <a:pt x="52" y="108"/>
                  <a:pt x="52" y="108"/>
                </a:cubicBezTo>
                <a:cubicBezTo>
                  <a:pt x="54" y="101"/>
                  <a:pt x="60" y="92"/>
                  <a:pt x="63" y="83"/>
                </a:cubicBezTo>
                <a:cubicBezTo>
                  <a:pt x="62" y="83"/>
                  <a:pt x="61" y="83"/>
                  <a:pt x="61" y="83"/>
                </a:cubicBezTo>
                <a:cubicBezTo>
                  <a:pt x="46" y="89"/>
                  <a:pt x="44" y="99"/>
                  <a:pt x="37" y="108"/>
                </a:cubicBezTo>
                <a:cubicBezTo>
                  <a:pt x="36" y="107"/>
                  <a:pt x="36" y="107"/>
                  <a:pt x="36" y="107"/>
                </a:cubicBezTo>
                <a:cubicBezTo>
                  <a:pt x="34" y="79"/>
                  <a:pt x="68" y="39"/>
                  <a:pt x="97" y="65"/>
                </a:cubicBezTo>
                <a:cubicBezTo>
                  <a:pt x="98" y="64"/>
                  <a:pt x="98" y="64"/>
                  <a:pt x="98" y="64"/>
                </a:cubicBezTo>
                <a:cubicBezTo>
                  <a:pt x="97" y="59"/>
                  <a:pt x="99" y="56"/>
                  <a:pt x="104" y="52"/>
                </a:cubicBezTo>
                <a:cubicBezTo>
                  <a:pt x="106" y="56"/>
                  <a:pt x="107" y="60"/>
                  <a:pt x="109" y="65"/>
                </a:cubicBezTo>
                <a:cubicBezTo>
                  <a:pt x="114" y="70"/>
                  <a:pt x="123" y="74"/>
                  <a:pt x="127" y="84"/>
                </a:cubicBezTo>
                <a:cubicBezTo>
                  <a:pt x="131" y="97"/>
                  <a:pt x="136" y="110"/>
                  <a:pt x="140" y="123"/>
                </a:cubicBezTo>
                <a:cubicBezTo>
                  <a:pt x="141" y="123"/>
                  <a:pt x="141" y="123"/>
                  <a:pt x="141" y="123"/>
                </a:cubicBezTo>
                <a:cubicBezTo>
                  <a:pt x="141" y="123"/>
                  <a:pt x="141" y="122"/>
                  <a:pt x="141" y="122"/>
                </a:cubicBezTo>
                <a:cubicBezTo>
                  <a:pt x="130" y="96"/>
                  <a:pt x="143" y="54"/>
                  <a:pt x="162" y="33"/>
                </a:cubicBezTo>
                <a:cubicBezTo>
                  <a:pt x="192" y="0"/>
                  <a:pt x="251" y="4"/>
                  <a:pt x="268" y="45"/>
                </a:cubicBezTo>
                <a:cubicBezTo>
                  <a:pt x="291" y="100"/>
                  <a:pt x="227" y="156"/>
                  <a:pt x="181" y="113"/>
                </a:cubicBezTo>
                <a:cubicBezTo>
                  <a:pt x="158" y="92"/>
                  <a:pt x="161" y="60"/>
                  <a:pt x="177" y="44"/>
                </a:cubicBezTo>
                <a:cubicBezTo>
                  <a:pt x="198" y="22"/>
                  <a:pt x="231" y="40"/>
                  <a:pt x="235" y="66"/>
                </a:cubicBezTo>
                <a:cubicBezTo>
                  <a:pt x="234" y="66"/>
                  <a:pt x="233" y="66"/>
                  <a:pt x="232" y="67"/>
                </a:cubicBezTo>
                <a:cubicBezTo>
                  <a:pt x="218" y="57"/>
                  <a:pt x="203" y="81"/>
                  <a:pt x="210" y="93"/>
                </a:cubicBezTo>
                <a:cubicBezTo>
                  <a:pt x="211" y="93"/>
                  <a:pt x="211" y="93"/>
                  <a:pt x="211" y="93"/>
                </a:cubicBezTo>
                <a:cubicBezTo>
                  <a:pt x="209" y="84"/>
                  <a:pt x="214" y="79"/>
                  <a:pt x="223" y="77"/>
                </a:cubicBezTo>
                <a:cubicBezTo>
                  <a:pt x="223" y="77"/>
                  <a:pt x="224" y="77"/>
                  <a:pt x="224" y="78"/>
                </a:cubicBezTo>
                <a:cubicBezTo>
                  <a:pt x="225" y="82"/>
                  <a:pt x="223" y="87"/>
                  <a:pt x="222" y="92"/>
                </a:cubicBezTo>
                <a:cubicBezTo>
                  <a:pt x="223" y="92"/>
                  <a:pt x="224" y="93"/>
                  <a:pt x="224" y="93"/>
                </a:cubicBezTo>
                <a:cubicBezTo>
                  <a:pt x="237" y="101"/>
                  <a:pt x="257" y="88"/>
                  <a:pt x="258" y="74"/>
                </a:cubicBezTo>
                <a:cubicBezTo>
                  <a:pt x="258" y="73"/>
                  <a:pt x="258" y="73"/>
                  <a:pt x="258" y="73"/>
                </a:cubicBezTo>
                <a:cubicBezTo>
                  <a:pt x="251" y="82"/>
                  <a:pt x="247" y="90"/>
                  <a:pt x="234" y="90"/>
                </a:cubicBezTo>
                <a:cubicBezTo>
                  <a:pt x="231" y="86"/>
                  <a:pt x="231" y="86"/>
                  <a:pt x="231" y="86"/>
                </a:cubicBezTo>
                <a:cubicBezTo>
                  <a:pt x="230" y="83"/>
                  <a:pt x="231" y="80"/>
                  <a:pt x="231" y="77"/>
                </a:cubicBezTo>
                <a:cubicBezTo>
                  <a:pt x="229" y="75"/>
                  <a:pt x="227" y="74"/>
                  <a:pt x="225" y="73"/>
                </a:cubicBezTo>
                <a:cubicBezTo>
                  <a:pt x="222" y="73"/>
                  <a:pt x="219" y="74"/>
                  <a:pt x="216" y="75"/>
                </a:cubicBezTo>
                <a:cubicBezTo>
                  <a:pt x="215" y="74"/>
                  <a:pt x="215" y="74"/>
                  <a:pt x="215" y="74"/>
                </a:cubicBezTo>
                <a:cubicBezTo>
                  <a:pt x="216" y="73"/>
                  <a:pt x="216" y="73"/>
                  <a:pt x="216" y="73"/>
                </a:cubicBezTo>
                <a:cubicBezTo>
                  <a:pt x="222" y="65"/>
                  <a:pt x="232" y="69"/>
                  <a:pt x="237" y="70"/>
                </a:cubicBezTo>
                <a:cubicBezTo>
                  <a:pt x="238" y="69"/>
                  <a:pt x="238" y="69"/>
                  <a:pt x="238" y="69"/>
                </a:cubicBezTo>
                <a:cubicBezTo>
                  <a:pt x="238" y="11"/>
                  <a:pt x="168" y="23"/>
                  <a:pt x="153" y="68"/>
                </a:cubicBezTo>
                <a:cubicBezTo>
                  <a:pt x="139" y="108"/>
                  <a:pt x="154" y="173"/>
                  <a:pt x="201" y="218"/>
                </a:cubicBezTo>
                <a:cubicBezTo>
                  <a:pt x="241" y="256"/>
                  <a:pt x="241" y="256"/>
                  <a:pt x="241" y="256"/>
                </a:cubicBezTo>
                <a:cubicBezTo>
                  <a:pt x="234" y="244"/>
                  <a:pt x="230" y="231"/>
                  <a:pt x="228" y="216"/>
                </a:cubicBezTo>
                <a:cubicBezTo>
                  <a:pt x="224" y="174"/>
                  <a:pt x="247" y="136"/>
                  <a:pt x="285" y="138"/>
                </a:cubicBezTo>
                <a:cubicBezTo>
                  <a:pt x="302" y="139"/>
                  <a:pt x="320" y="154"/>
                  <a:pt x="322" y="171"/>
                </a:cubicBezTo>
                <a:cubicBezTo>
                  <a:pt x="324" y="193"/>
                  <a:pt x="306" y="216"/>
                  <a:pt x="289" y="213"/>
                </a:cubicBezTo>
                <a:cubicBezTo>
                  <a:pt x="286" y="213"/>
                  <a:pt x="276" y="208"/>
                  <a:pt x="271" y="206"/>
                </a:cubicBezTo>
                <a:cubicBezTo>
                  <a:pt x="273" y="209"/>
                  <a:pt x="279" y="211"/>
                  <a:pt x="285" y="212"/>
                </a:cubicBezTo>
                <a:cubicBezTo>
                  <a:pt x="285" y="213"/>
                  <a:pt x="285" y="213"/>
                  <a:pt x="285" y="213"/>
                </a:cubicBezTo>
                <a:cubicBezTo>
                  <a:pt x="261" y="222"/>
                  <a:pt x="241" y="181"/>
                  <a:pt x="256" y="160"/>
                </a:cubicBezTo>
                <a:cubicBezTo>
                  <a:pt x="273" y="137"/>
                  <a:pt x="310" y="167"/>
                  <a:pt x="295" y="178"/>
                </a:cubicBezTo>
                <a:cubicBezTo>
                  <a:pt x="295" y="179"/>
                  <a:pt x="295" y="179"/>
                  <a:pt x="295" y="179"/>
                </a:cubicBezTo>
                <a:cubicBezTo>
                  <a:pt x="298" y="180"/>
                  <a:pt x="298" y="180"/>
                  <a:pt x="298" y="180"/>
                </a:cubicBezTo>
                <a:cubicBezTo>
                  <a:pt x="306" y="154"/>
                  <a:pt x="281" y="143"/>
                  <a:pt x="262" y="151"/>
                </a:cubicBezTo>
                <a:cubicBezTo>
                  <a:pt x="239" y="160"/>
                  <a:pt x="232" y="199"/>
                  <a:pt x="235" y="223"/>
                </a:cubicBezTo>
                <a:cubicBezTo>
                  <a:pt x="238" y="242"/>
                  <a:pt x="249" y="259"/>
                  <a:pt x="262" y="275"/>
                </a:cubicBezTo>
                <a:cubicBezTo>
                  <a:pt x="275" y="287"/>
                  <a:pt x="275" y="287"/>
                  <a:pt x="275" y="287"/>
                </a:cubicBezTo>
                <a:cubicBezTo>
                  <a:pt x="291" y="303"/>
                  <a:pt x="304" y="325"/>
                  <a:pt x="318" y="345"/>
                </a:cubicBezTo>
                <a:cubicBezTo>
                  <a:pt x="318" y="344"/>
                  <a:pt x="319" y="343"/>
                  <a:pt x="319" y="342"/>
                </a:cubicBezTo>
                <a:cubicBezTo>
                  <a:pt x="318" y="339"/>
                  <a:pt x="317" y="336"/>
                  <a:pt x="316" y="333"/>
                </a:cubicBezTo>
                <a:cubicBezTo>
                  <a:pt x="310" y="313"/>
                  <a:pt x="300" y="293"/>
                  <a:pt x="290" y="293"/>
                </a:cubicBezTo>
                <a:cubicBezTo>
                  <a:pt x="290" y="292"/>
                  <a:pt x="290" y="291"/>
                  <a:pt x="289" y="290"/>
                </a:cubicBezTo>
                <a:cubicBezTo>
                  <a:pt x="293" y="288"/>
                  <a:pt x="297" y="286"/>
                  <a:pt x="300" y="285"/>
                </a:cubicBezTo>
                <a:cubicBezTo>
                  <a:pt x="309" y="283"/>
                  <a:pt x="317" y="285"/>
                  <a:pt x="322" y="292"/>
                </a:cubicBezTo>
                <a:cubicBezTo>
                  <a:pt x="325" y="281"/>
                  <a:pt x="325" y="281"/>
                  <a:pt x="325" y="281"/>
                </a:cubicBezTo>
                <a:cubicBezTo>
                  <a:pt x="327" y="273"/>
                  <a:pt x="329" y="269"/>
                  <a:pt x="333" y="263"/>
                </a:cubicBezTo>
                <a:cubicBezTo>
                  <a:pt x="340" y="254"/>
                  <a:pt x="349" y="244"/>
                  <a:pt x="349" y="233"/>
                </a:cubicBezTo>
                <a:cubicBezTo>
                  <a:pt x="350" y="232"/>
                  <a:pt x="355" y="238"/>
                  <a:pt x="356" y="242"/>
                </a:cubicBezTo>
                <a:cubicBezTo>
                  <a:pt x="357" y="246"/>
                  <a:pt x="356" y="250"/>
                  <a:pt x="357" y="253"/>
                </a:cubicBezTo>
                <a:cubicBezTo>
                  <a:pt x="364" y="249"/>
                  <a:pt x="369" y="244"/>
                  <a:pt x="377" y="242"/>
                </a:cubicBezTo>
                <a:cubicBezTo>
                  <a:pt x="388" y="241"/>
                  <a:pt x="397" y="243"/>
                  <a:pt x="404" y="248"/>
                </a:cubicBezTo>
                <a:cubicBezTo>
                  <a:pt x="414" y="254"/>
                  <a:pt x="424" y="264"/>
                  <a:pt x="429" y="274"/>
                </a:cubicBezTo>
                <a:cubicBezTo>
                  <a:pt x="433" y="284"/>
                  <a:pt x="436" y="293"/>
                  <a:pt x="433" y="301"/>
                </a:cubicBezTo>
                <a:cubicBezTo>
                  <a:pt x="433" y="300"/>
                  <a:pt x="432" y="300"/>
                  <a:pt x="431" y="300"/>
                </a:cubicBezTo>
                <a:cubicBezTo>
                  <a:pt x="429" y="294"/>
                  <a:pt x="421" y="285"/>
                  <a:pt x="417" y="281"/>
                </a:cubicBezTo>
                <a:cubicBezTo>
                  <a:pt x="411" y="277"/>
                  <a:pt x="406" y="274"/>
                  <a:pt x="400" y="273"/>
                </a:cubicBezTo>
                <a:cubicBezTo>
                  <a:pt x="400" y="274"/>
                  <a:pt x="400" y="274"/>
                  <a:pt x="399" y="275"/>
                </a:cubicBezTo>
                <a:cubicBezTo>
                  <a:pt x="408" y="284"/>
                  <a:pt x="414" y="295"/>
                  <a:pt x="415" y="305"/>
                </a:cubicBezTo>
                <a:cubicBezTo>
                  <a:pt x="414" y="305"/>
                  <a:pt x="413" y="305"/>
                  <a:pt x="412" y="305"/>
                </a:cubicBezTo>
                <a:cubicBezTo>
                  <a:pt x="388" y="286"/>
                  <a:pt x="355" y="288"/>
                  <a:pt x="338" y="322"/>
                </a:cubicBezTo>
                <a:cubicBezTo>
                  <a:pt x="334" y="329"/>
                  <a:pt x="330" y="337"/>
                  <a:pt x="330" y="344"/>
                </a:cubicBezTo>
                <a:cubicBezTo>
                  <a:pt x="330" y="348"/>
                  <a:pt x="331" y="352"/>
                  <a:pt x="332" y="355"/>
                </a:cubicBezTo>
                <a:cubicBezTo>
                  <a:pt x="336" y="365"/>
                  <a:pt x="346" y="373"/>
                  <a:pt x="345" y="386"/>
                </a:cubicBezTo>
                <a:cubicBezTo>
                  <a:pt x="343" y="391"/>
                  <a:pt x="340" y="396"/>
                  <a:pt x="338" y="401"/>
                </a:cubicBezTo>
                <a:cubicBezTo>
                  <a:pt x="339" y="404"/>
                  <a:pt x="340" y="407"/>
                  <a:pt x="341" y="411"/>
                </a:cubicBezTo>
                <a:cubicBezTo>
                  <a:pt x="342" y="412"/>
                  <a:pt x="342" y="414"/>
                  <a:pt x="343" y="415"/>
                </a:cubicBezTo>
                <a:cubicBezTo>
                  <a:pt x="348" y="430"/>
                  <a:pt x="352" y="448"/>
                  <a:pt x="350" y="463"/>
                </a:cubicBezTo>
                <a:cubicBezTo>
                  <a:pt x="356" y="456"/>
                  <a:pt x="354" y="436"/>
                  <a:pt x="355" y="427"/>
                </a:cubicBezTo>
                <a:cubicBezTo>
                  <a:pt x="360" y="382"/>
                  <a:pt x="395" y="327"/>
                  <a:pt x="426" y="330"/>
                </a:cubicBezTo>
                <a:cubicBezTo>
                  <a:pt x="465" y="333"/>
                  <a:pt x="456" y="399"/>
                  <a:pt x="413" y="380"/>
                </a:cubicBezTo>
                <a:cubicBezTo>
                  <a:pt x="412" y="377"/>
                  <a:pt x="413" y="377"/>
                  <a:pt x="414" y="373"/>
                </a:cubicBezTo>
                <a:cubicBezTo>
                  <a:pt x="413" y="372"/>
                  <a:pt x="413" y="371"/>
                  <a:pt x="412" y="371"/>
                </a:cubicBezTo>
                <a:cubicBezTo>
                  <a:pt x="402" y="374"/>
                  <a:pt x="396" y="383"/>
                  <a:pt x="389" y="392"/>
                </a:cubicBezTo>
                <a:cubicBezTo>
                  <a:pt x="378" y="407"/>
                  <a:pt x="352" y="443"/>
                  <a:pt x="351" y="471"/>
                </a:cubicBezTo>
                <a:cubicBezTo>
                  <a:pt x="350" y="509"/>
                  <a:pt x="340" y="558"/>
                  <a:pt x="321" y="597"/>
                </a:cubicBezTo>
                <a:cubicBezTo>
                  <a:pt x="329" y="587"/>
                  <a:pt x="337" y="580"/>
                  <a:pt x="339" y="569"/>
                </a:cubicBezTo>
                <a:cubicBezTo>
                  <a:pt x="340" y="564"/>
                  <a:pt x="338" y="559"/>
                  <a:pt x="340" y="555"/>
                </a:cubicBezTo>
                <a:cubicBezTo>
                  <a:pt x="341" y="556"/>
                  <a:pt x="341" y="556"/>
                  <a:pt x="341" y="556"/>
                </a:cubicBezTo>
                <a:cubicBezTo>
                  <a:pt x="341" y="556"/>
                  <a:pt x="342" y="556"/>
                  <a:pt x="342" y="556"/>
                </a:cubicBezTo>
                <a:cubicBezTo>
                  <a:pt x="343" y="553"/>
                  <a:pt x="343" y="553"/>
                  <a:pt x="343" y="553"/>
                </a:cubicBezTo>
                <a:cubicBezTo>
                  <a:pt x="343" y="554"/>
                  <a:pt x="343" y="554"/>
                  <a:pt x="343" y="554"/>
                </a:cubicBezTo>
                <a:cubicBezTo>
                  <a:pt x="347" y="557"/>
                  <a:pt x="348" y="560"/>
                  <a:pt x="349" y="565"/>
                </a:cubicBezTo>
                <a:cubicBezTo>
                  <a:pt x="352" y="559"/>
                  <a:pt x="353" y="551"/>
                  <a:pt x="357" y="545"/>
                </a:cubicBezTo>
                <a:cubicBezTo>
                  <a:pt x="373" y="521"/>
                  <a:pt x="389" y="518"/>
                  <a:pt x="360" y="492"/>
                </a:cubicBezTo>
                <a:cubicBezTo>
                  <a:pt x="360" y="492"/>
                  <a:pt x="360" y="492"/>
                  <a:pt x="361" y="491"/>
                </a:cubicBezTo>
                <a:cubicBezTo>
                  <a:pt x="361" y="491"/>
                  <a:pt x="362" y="491"/>
                  <a:pt x="362" y="491"/>
                </a:cubicBezTo>
                <a:cubicBezTo>
                  <a:pt x="366" y="488"/>
                  <a:pt x="373" y="489"/>
                  <a:pt x="379" y="490"/>
                </a:cubicBezTo>
                <a:cubicBezTo>
                  <a:pt x="378" y="489"/>
                  <a:pt x="378" y="489"/>
                  <a:pt x="378" y="489"/>
                </a:cubicBezTo>
                <a:cubicBezTo>
                  <a:pt x="372" y="485"/>
                  <a:pt x="367" y="484"/>
                  <a:pt x="363" y="483"/>
                </a:cubicBezTo>
                <a:cubicBezTo>
                  <a:pt x="362" y="483"/>
                  <a:pt x="362" y="483"/>
                  <a:pt x="362" y="483"/>
                </a:cubicBezTo>
                <a:cubicBezTo>
                  <a:pt x="362" y="483"/>
                  <a:pt x="362" y="482"/>
                  <a:pt x="362" y="482"/>
                </a:cubicBezTo>
                <a:cubicBezTo>
                  <a:pt x="361" y="482"/>
                  <a:pt x="359" y="481"/>
                  <a:pt x="358" y="481"/>
                </a:cubicBezTo>
                <a:cubicBezTo>
                  <a:pt x="359" y="479"/>
                  <a:pt x="359" y="479"/>
                  <a:pt x="359" y="479"/>
                </a:cubicBezTo>
                <a:cubicBezTo>
                  <a:pt x="361" y="479"/>
                  <a:pt x="364" y="478"/>
                  <a:pt x="367" y="478"/>
                </a:cubicBezTo>
                <a:cubicBezTo>
                  <a:pt x="381" y="471"/>
                  <a:pt x="408" y="486"/>
                  <a:pt x="402" y="507"/>
                </a:cubicBezTo>
                <a:cubicBezTo>
                  <a:pt x="411" y="509"/>
                  <a:pt x="411" y="509"/>
                  <a:pt x="411" y="509"/>
                </a:cubicBezTo>
                <a:cubicBezTo>
                  <a:pt x="411" y="509"/>
                  <a:pt x="411" y="509"/>
                  <a:pt x="411" y="510"/>
                </a:cubicBezTo>
                <a:cubicBezTo>
                  <a:pt x="410" y="511"/>
                  <a:pt x="410" y="512"/>
                  <a:pt x="409" y="513"/>
                </a:cubicBezTo>
                <a:cubicBezTo>
                  <a:pt x="409" y="513"/>
                  <a:pt x="409" y="513"/>
                  <a:pt x="409" y="513"/>
                </a:cubicBezTo>
                <a:cubicBezTo>
                  <a:pt x="409" y="513"/>
                  <a:pt x="409" y="513"/>
                  <a:pt x="409" y="513"/>
                </a:cubicBezTo>
                <a:cubicBezTo>
                  <a:pt x="406" y="518"/>
                  <a:pt x="403" y="523"/>
                  <a:pt x="400" y="527"/>
                </a:cubicBezTo>
                <a:cubicBezTo>
                  <a:pt x="399" y="528"/>
                  <a:pt x="398" y="529"/>
                  <a:pt x="397" y="530"/>
                </a:cubicBezTo>
                <a:cubicBezTo>
                  <a:pt x="393" y="534"/>
                  <a:pt x="393" y="534"/>
                  <a:pt x="393" y="534"/>
                </a:cubicBezTo>
                <a:cubicBezTo>
                  <a:pt x="389" y="538"/>
                  <a:pt x="385" y="542"/>
                  <a:pt x="380" y="545"/>
                </a:cubicBezTo>
                <a:cubicBezTo>
                  <a:pt x="380" y="546"/>
                  <a:pt x="380" y="546"/>
                  <a:pt x="380" y="546"/>
                </a:cubicBezTo>
                <a:cubicBezTo>
                  <a:pt x="397" y="544"/>
                  <a:pt x="418" y="529"/>
                  <a:pt x="442" y="543"/>
                </a:cubicBezTo>
                <a:cubicBezTo>
                  <a:pt x="446" y="526"/>
                  <a:pt x="458" y="520"/>
                  <a:pt x="464" y="507"/>
                </a:cubicBezTo>
                <a:cubicBezTo>
                  <a:pt x="457" y="502"/>
                  <a:pt x="444" y="509"/>
                  <a:pt x="440" y="516"/>
                </a:cubicBezTo>
                <a:cubicBezTo>
                  <a:pt x="439" y="516"/>
                  <a:pt x="438" y="516"/>
                  <a:pt x="437" y="516"/>
                </a:cubicBezTo>
                <a:cubicBezTo>
                  <a:pt x="436" y="511"/>
                  <a:pt x="436" y="511"/>
                  <a:pt x="436" y="511"/>
                </a:cubicBezTo>
                <a:cubicBezTo>
                  <a:pt x="435" y="506"/>
                  <a:pt x="439" y="500"/>
                  <a:pt x="441" y="497"/>
                </a:cubicBezTo>
                <a:cubicBezTo>
                  <a:pt x="441" y="495"/>
                  <a:pt x="441" y="495"/>
                  <a:pt x="441" y="495"/>
                </a:cubicBezTo>
                <a:cubicBezTo>
                  <a:pt x="429" y="491"/>
                  <a:pt x="417" y="489"/>
                  <a:pt x="411" y="499"/>
                </a:cubicBezTo>
                <a:cubicBezTo>
                  <a:pt x="411" y="498"/>
                  <a:pt x="410" y="498"/>
                  <a:pt x="409" y="497"/>
                </a:cubicBezTo>
                <a:cubicBezTo>
                  <a:pt x="411" y="471"/>
                  <a:pt x="433" y="454"/>
                  <a:pt x="453" y="457"/>
                </a:cubicBezTo>
                <a:cubicBezTo>
                  <a:pt x="453" y="457"/>
                  <a:pt x="453" y="456"/>
                  <a:pt x="454" y="456"/>
                </a:cubicBezTo>
                <a:cubicBezTo>
                  <a:pt x="451" y="453"/>
                  <a:pt x="451" y="449"/>
                  <a:pt x="452" y="444"/>
                </a:cubicBezTo>
                <a:cubicBezTo>
                  <a:pt x="453" y="443"/>
                  <a:pt x="454" y="442"/>
                  <a:pt x="455" y="441"/>
                </a:cubicBezTo>
                <a:cubicBezTo>
                  <a:pt x="466" y="445"/>
                  <a:pt x="466" y="456"/>
                  <a:pt x="473" y="463"/>
                </a:cubicBezTo>
                <a:cubicBezTo>
                  <a:pt x="477" y="464"/>
                  <a:pt x="477" y="464"/>
                  <a:pt x="477" y="464"/>
                </a:cubicBezTo>
                <a:cubicBezTo>
                  <a:pt x="478" y="463"/>
                  <a:pt x="478" y="463"/>
                  <a:pt x="478" y="462"/>
                </a:cubicBezTo>
                <a:cubicBezTo>
                  <a:pt x="477" y="456"/>
                  <a:pt x="475" y="451"/>
                  <a:pt x="469" y="448"/>
                </a:cubicBezTo>
                <a:cubicBezTo>
                  <a:pt x="468" y="447"/>
                  <a:pt x="468" y="446"/>
                  <a:pt x="468" y="445"/>
                </a:cubicBezTo>
                <a:cubicBezTo>
                  <a:pt x="470" y="445"/>
                  <a:pt x="471" y="444"/>
                  <a:pt x="473" y="443"/>
                </a:cubicBezTo>
                <a:cubicBezTo>
                  <a:pt x="470" y="436"/>
                  <a:pt x="461" y="430"/>
                  <a:pt x="453" y="424"/>
                </a:cubicBezTo>
                <a:cubicBezTo>
                  <a:pt x="462" y="411"/>
                  <a:pt x="494" y="410"/>
                  <a:pt x="499" y="429"/>
                </a:cubicBezTo>
                <a:cubicBezTo>
                  <a:pt x="504" y="430"/>
                  <a:pt x="506" y="426"/>
                  <a:pt x="510" y="424"/>
                </a:cubicBezTo>
                <a:cubicBezTo>
                  <a:pt x="526" y="428"/>
                  <a:pt x="518" y="449"/>
                  <a:pt x="512" y="462"/>
                </a:cubicBezTo>
                <a:cubicBezTo>
                  <a:pt x="509" y="463"/>
                  <a:pt x="509" y="463"/>
                  <a:pt x="507" y="462"/>
                </a:cubicBezTo>
                <a:cubicBezTo>
                  <a:pt x="504" y="474"/>
                  <a:pt x="496" y="478"/>
                  <a:pt x="489" y="485"/>
                </a:cubicBezTo>
                <a:cubicBezTo>
                  <a:pt x="480" y="483"/>
                  <a:pt x="458" y="467"/>
                  <a:pt x="433" y="472"/>
                </a:cubicBezTo>
                <a:cubicBezTo>
                  <a:pt x="462" y="472"/>
                  <a:pt x="480" y="482"/>
                  <a:pt x="483" y="488"/>
                </a:cubicBezTo>
                <a:cubicBezTo>
                  <a:pt x="484" y="491"/>
                  <a:pt x="484" y="493"/>
                  <a:pt x="482" y="503"/>
                </a:cubicBezTo>
                <a:cubicBezTo>
                  <a:pt x="485" y="498"/>
                  <a:pt x="487" y="493"/>
                  <a:pt x="489" y="488"/>
                </a:cubicBezTo>
                <a:cubicBezTo>
                  <a:pt x="500" y="474"/>
                  <a:pt x="514" y="465"/>
                  <a:pt x="523" y="447"/>
                </a:cubicBezTo>
                <a:cubicBezTo>
                  <a:pt x="539" y="414"/>
                  <a:pt x="528" y="361"/>
                  <a:pt x="492" y="359"/>
                </a:cubicBezTo>
                <a:cubicBezTo>
                  <a:pt x="501" y="373"/>
                  <a:pt x="508" y="361"/>
                  <a:pt x="502" y="386"/>
                </a:cubicBezTo>
                <a:cubicBezTo>
                  <a:pt x="487" y="396"/>
                  <a:pt x="461" y="382"/>
                  <a:pt x="475" y="363"/>
                </a:cubicBezTo>
                <a:cubicBezTo>
                  <a:pt x="486" y="346"/>
                  <a:pt x="507" y="357"/>
                  <a:pt x="522" y="366"/>
                </a:cubicBezTo>
                <a:cubicBezTo>
                  <a:pt x="522" y="365"/>
                  <a:pt x="522" y="365"/>
                  <a:pt x="522" y="365"/>
                </a:cubicBezTo>
                <a:cubicBezTo>
                  <a:pt x="518" y="353"/>
                  <a:pt x="509" y="340"/>
                  <a:pt x="509" y="325"/>
                </a:cubicBezTo>
                <a:cubicBezTo>
                  <a:pt x="510" y="302"/>
                  <a:pt x="533" y="306"/>
                  <a:pt x="541" y="317"/>
                </a:cubicBezTo>
                <a:cubicBezTo>
                  <a:pt x="541" y="322"/>
                  <a:pt x="541" y="327"/>
                  <a:pt x="537" y="330"/>
                </a:cubicBezTo>
                <a:cubicBezTo>
                  <a:pt x="534" y="334"/>
                  <a:pt x="530" y="334"/>
                  <a:pt x="524" y="333"/>
                </a:cubicBezTo>
                <a:cubicBezTo>
                  <a:pt x="520" y="328"/>
                  <a:pt x="519" y="325"/>
                  <a:pt x="517" y="319"/>
                </a:cubicBezTo>
                <a:cubicBezTo>
                  <a:pt x="509" y="325"/>
                  <a:pt x="522" y="349"/>
                  <a:pt x="524" y="355"/>
                </a:cubicBezTo>
                <a:cubicBezTo>
                  <a:pt x="540" y="392"/>
                  <a:pt x="554" y="435"/>
                  <a:pt x="526" y="486"/>
                </a:cubicBezTo>
                <a:cubicBezTo>
                  <a:pt x="517" y="502"/>
                  <a:pt x="509" y="519"/>
                  <a:pt x="488" y="513"/>
                </a:cubicBezTo>
                <a:cubicBezTo>
                  <a:pt x="486" y="510"/>
                  <a:pt x="484" y="508"/>
                  <a:pt x="483" y="504"/>
                </a:cubicBezTo>
                <a:cubicBezTo>
                  <a:pt x="483" y="503"/>
                  <a:pt x="483" y="503"/>
                  <a:pt x="483" y="503"/>
                </a:cubicBezTo>
                <a:cubicBezTo>
                  <a:pt x="481" y="519"/>
                  <a:pt x="467" y="523"/>
                  <a:pt x="461" y="542"/>
                </a:cubicBezTo>
                <a:cubicBezTo>
                  <a:pt x="471" y="532"/>
                  <a:pt x="475" y="521"/>
                  <a:pt x="484" y="513"/>
                </a:cubicBezTo>
                <a:cubicBezTo>
                  <a:pt x="494" y="517"/>
                  <a:pt x="498" y="517"/>
                  <a:pt x="507" y="514"/>
                </a:cubicBezTo>
                <a:cubicBezTo>
                  <a:pt x="517" y="525"/>
                  <a:pt x="518" y="539"/>
                  <a:pt x="522" y="554"/>
                </a:cubicBezTo>
                <a:cubicBezTo>
                  <a:pt x="521" y="555"/>
                  <a:pt x="521" y="555"/>
                  <a:pt x="521" y="555"/>
                </a:cubicBezTo>
                <a:cubicBezTo>
                  <a:pt x="522" y="555"/>
                  <a:pt x="522" y="555"/>
                  <a:pt x="523" y="555"/>
                </a:cubicBezTo>
                <a:cubicBezTo>
                  <a:pt x="525" y="540"/>
                  <a:pt x="517" y="525"/>
                  <a:pt x="509" y="514"/>
                </a:cubicBezTo>
                <a:cubicBezTo>
                  <a:pt x="510" y="512"/>
                  <a:pt x="529" y="487"/>
                  <a:pt x="530" y="486"/>
                </a:cubicBezTo>
                <a:cubicBezTo>
                  <a:pt x="542" y="485"/>
                  <a:pt x="553" y="498"/>
                  <a:pt x="562" y="502"/>
                </a:cubicBezTo>
                <a:cubicBezTo>
                  <a:pt x="562" y="501"/>
                  <a:pt x="562" y="501"/>
                  <a:pt x="562" y="501"/>
                </a:cubicBezTo>
                <a:cubicBezTo>
                  <a:pt x="553" y="496"/>
                  <a:pt x="545" y="487"/>
                  <a:pt x="534" y="483"/>
                </a:cubicBezTo>
                <a:cubicBezTo>
                  <a:pt x="533" y="477"/>
                  <a:pt x="538" y="464"/>
                  <a:pt x="542" y="458"/>
                </a:cubicBezTo>
                <a:cubicBezTo>
                  <a:pt x="556" y="458"/>
                  <a:pt x="571" y="464"/>
                  <a:pt x="574" y="476"/>
                </a:cubicBezTo>
                <a:cubicBezTo>
                  <a:pt x="571" y="480"/>
                  <a:pt x="568" y="480"/>
                  <a:pt x="564" y="482"/>
                </a:cubicBezTo>
                <a:cubicBezTo>
                  <a:pt x="573" y="496"/>
                  <a:pt x="587" y="503"/>
                  <a:pt x="578" y="525"/>
                </a:cubicBezTo>
                <a:cubicBezTo>
                  <a:pt x="578" y="526"/>
                  <a:pt x="578" y="526"/>
                  <a:pt x="578" y="526"/>
                </a:cubicBezTo>
                <a:cubicBezTo>
                  <a:pt x="573" y="523"/>
                  <a:pt x="568" y="520"/>
                  <a:pt x="563" y="518"/>
                </a:cubicBezTo>
                <a:cubicBezTo>
                  <a:pt x="559" y="517"/>
                  <a:pt x="559" y="517"/>
                  <a:pt x="559" y="517"/>
                </a:cubicBezTo>
                <a:cubicBezTo>
                  <a:pt x="560" y="520"/>
                  <a:pt x="561" y="524"/>
                  <a:pt x="561" y="527"/>
                </a:cubicBezTo>
                <a:cubicBezTo>
                  <a:pt x="552" y="533"/>
                  <a:pt x="537" y="514"/>
                  <a:pt x="534" y="509"/>
                </a:cubicBezTo>
                <a:cubicBezTo>
                  <a:pt x="531" y="510"/>
                  <a:pt x="529" y="510"/>
                  <a:pt x="527" y="510"/>
                </a:cubicBezTo>
                <a:cubicBezTo>
                  <a:pt x="526" y="511"/>
                  <a:pt x="526" y="512"/>
                  <a:pt x="525" y="513"/>
                </a:cubicBezTo>
                <a:cubicBezTo>
                  <a:pt x="529" y="520"/>
                  <a:pt x="542" y="522"/>
                  <a:pt x="546" y="530"/>
                </a:cubicBezTo>
                <a:cubicBezTo>
                  <a:pt x="544" y="534"/>
                  <a:pt x="541" y="534"/>
                  <a:pt x="538" y="537"/>
                </a:cubicBezTo>
                <a:cubicBezTo>
                  <a:pt x="545" y="560"/>
                  <a:pt x="534" y="574"/>
                  <a:pt x="522" y="589"/>
                </a:cubicBezTo>
                <a:cubicBezTo>
                  <a:pt x="521" y="589"/>
                  <a:pt x="521" y="589"/>
                  <a:pt x="520" y="590"/>
                </a:cubicBezTo>
                <a:cubicBezTo>
                  <a:pt x="515" y="579"/>
                  <a:pt x="518" y="567"/>
                  <a:pt x="504" y="562"/>
                </a:cubicBezTo>
                <a:cubicBezTo>
                  <a:pt x="502" y="563"/>
                  <a:pt x="500" y="564"/>
                  <a:pt x="499" y="565"/>
                </a:cubicBezTo>
                <a:cubicBezTo>
                  <a:pt x="497" y="564"/>
                  <a:pt x="497" y="564"/>
                  <a:pt x="497" y="564"/>
                </a:cubicBezTo>
                <a:cubicBezTo>
                  <a:pt x="494" y="556"/>
                  <a:pt x="497" y="542"/>
                  <a:pt x="494" y="533"/>
                </a:cubicBezTo>
                <a:cubicBezTo>
                  <a:pt x="493" y="533"/>
                  <a:pt x="493" y="533"/>
                  <a:pt x="493" y="533"/>
                </a:cubicBezTo>
                <a:cubicBezTo>
                  <a:pt x="492" y="533"/>
                  <a:pt x="492" y="533"/>
                  <a:pt x="492" y="533"/>
                </a:cubicBezTo>
                <a:cubicBezTo>
                  <a:pt x="494" y="546"/>
                  <a:pt x="489" y="557"/>
                  <a:pt x="483" y="571"/>
                </a:cubicBezTo>
                <a:cubicBezTo>
                  <a:pt x="482" y="571"/>
                  <a:pt x="481" y="571"/>
                  <a:pt x="480" y="571"/>
                </a:cubicBezTo>
                <a:cubicBezTo>
                  <a:pt x="477" y="567"/>
                  <a:pt x="474" y="563"/>
                  <a:pt x="471" y="558"/>
                </a:cubicBezTo>
                <a:cubicBezTo>
                  <a:pt x="471" y="558"/>
                  <a:pt x="471" y="558"/>
                  <a:pt x="471" y="558"/>
                </a:cubicBezTo>
                <a:cubicBezTo>
                  <a:pt x="470" y="566"/>
                  <a:pt x="470" y="575"/>
                  <a:pt x="469" y="583"/>
                </a:cubicBezTo>
                <a:cubicBezTo>
                  <a:pt x="468" y="583"/>
                  <a:pt x="468" y="583"/>
                  <a:pt x="468" y="583"/>
                </a:cubicBezTo>
                <a:cubicBezTo>
                  <a:pt x="452" y="574"/>
                  <a:pt x="442" y="567"/>
                  <a:pt x="443" y="550"/>
                </a:cubicBezTo>
                <a:cubicBezTo>
                  <a:pt x="418" y="540"/>
                  <a:pt x="383" y="550"/>
                  <a:pt x="370" y="566"/>
                </a:cubicBezTo>
                <a:cubicBezTo>
                  <a:pt x="370" y="568"/>
                  <a:pt x="370" y="568"/>
                  <a:pt x="370" y="568"/>
                </a:cubicBezTo>
                <a:cubicBezTo>
                  <a:pt x="371" y="568"/>
                  <a:pt x="373" y="568"/>
                  <a:pt x="375" y="568"/>
                </a:cubicBezTo>
                <a:cubicBezTo>
                  <a:pt x="379" y="567"/>
                  <a:pt x="383" y="567"/>
                  <a:pt x="387" y="567"/>
                </a:cubicBezTo>
                <a:cubicBezTo>
                  <a:pt x="396" y="567"/>
                  <a:pt x="405" y="567"/>
                  <a:pt x="415" y="573"/>
                </a:cubicBezTo>
                <a:cubicBezTo>
                  <a:pt x="437" y="583"/>
                  <a:pt x="451" y="609"/>
                  <a:pt x="483" y="606"/>
                </a:cubicBezTo>
                <a:cubicBezTo>
                  <a:pt x="483" y="606"/>
                  <a:pt x="484" y="607"/>
                  <a:pt x="484" y="607"/>
                </a:cubicBezTo>
                <a:cubicBezTo>
                  <a:pt x="481" y="613"/>
                  <a:pt x="475" y="617"/>
                  <a:pt x="469" y="620"/>
                </a:cubicBezTo>
                <a:cubicBezTo>
                  <a:pt x="463" y="623"/>
                  <a:pt x="457" y="625"/>
                  <a:pt x="450" y="625"/>
                </a:cubicBezTo>
                <a:cubicBezTo>
                  <a:pt x="448" y="624"/>
                  <a:pt x="445" y="623"/>
                  <a:pt x="442" y="623"/>
                </a:cubicBezTo>
                <a:cubicBezTo>
                  <a:pt x="443" y="624"/>
                  <a:pt x="444" y="625"/>
                  <a:pt x="444" y="627"/>
                </a:cubicBezTo>
                <a:cubicBezTo>
                  <a:pt x="443" y="628"/>
                  <a:pt x="441" y="629"/>
                  <a:pt x="440" y="629"/>
                </a:cubicBezTo>
                <a:cubicBezTo>
                  <a:pt x="440" y="629"/>
                  <a:pt x="440" y="629"/>
                  <a:pt x="440" y="629"/>
                </a:cubicBezTo>
                <a:cubicBezTo>
                  <a:pt x="424" y="638"/>
                  <a:pt x="401" y="626"/>
                  <a:pt x="387" y="616"/>
                </a:cubicBezTo>
                <a:cubicBezTo>
                  <a:pt x="382" y="625"/>
                  <a:pt x="381" y="628"/>
                  <a:pt x="371" y="631"/>
                </a:cubicBezTo>
                <a:cubicBezTo>
                  <a:pt x="370" y="631"/>
                  <a:pt x="370" y="631"/>
                  <a:pt x="370" y="631"/>
                </a:cubicBezTo>
                <a:cubicBezTo>
                  <a:pt x="369" y="632"/>
                  <a:pt x="368" y="632"/>
                  <a:pt x="366" y="632"/>
                </a:cubicBezTo>
                <a:cubicBezTo>
                  <a:pt x="365" y="632"/>
                  <a:pt x="365" y="632"/>
                  <a:pt x="365" y="632"/>
                </a:cubicBezTo>
                <a:cubicBezTo>
                  <a:pt x="364" y="625"/>
                  <a:pt x="365" y="609"/>
                  <a:pt x="355" y="606"/>
                </a:cubicBezTo>
                <a:cubicBezTo>
                  <a:pt x="353" y="606"/>
                  <a:pt x="351" y="605"/>
                  <a:pt x="349" y="606"/>
                </a:cubicBezTo>
                <a:cubicBezTo>
                  <a:pt x="342" y="609"/>
                  <a:pt x="332" y="616"/>
                  <a:pt x="319" y="621"/>
                </a:cubicBezTo>
                <a:cubicBezTo>
                  <a:pt x="319" y="622"/>
                  <a:pt x="319" y="622"/>
                  <a:pt x="319" y="622"/>
                </a:cubicBezTo>
                <a:cubicBezTo>
                  <a:pt x="340" y="630"/>
                  <a:pt x="357" y="647"/>
                  <a:pt x="355" y="668"/>
                </a:cubicBezTo>
                <a:cubicBezTo>
                  <a:pt x="354" y="667"/>
                  <a:pt x="352" y="666"/>
                  <a:pt x="351" y="665"/>
                </a:cubicBezTo>
                <a:cubicBezTo>
                  <a:pt x="351" y="666"/>
                  <a:pt x="350" y="668"/>
                  <a:pt x="349" y="669"/>
                </a:cubicBezTo>
                <a:cubicBezTo>
                  <a:pt x="342" y="662"/>
                  <a:pt x="334" y="659"/>
                  <a:pt x="326" y="659"/>
                </a:cubicBezTo>
                <a:cubicBezTo>
                  <a:pt x="286" y="662"/>
                  <a:pt x="258" y="701"/>
                  <a:pt x="229" y="722"/>
                </a:cubicBezTo>
                <a:cubicBezTo>
                  <a:pt x="205" y="740"/>
                  <a:pt x="177" y="754"/>
                  <a:pt x="153" y="773"/>
                </a:cubicBezTo>
                <a:cubicBezTo>
                  <a:pt x="161" y="772"/>
                  <a:pt x="169" y="765"/>
                  <a:pt x="176" y="761"/>
                </a:cubicBezTo>
                <a:cubicBezTo>
                  <a:pt x="171" y="760"/>
                  <a:pt x="171" y="760"/>
                  <a:pt x="171" y="760"/>
                </a:cubicBezTo>
                <a:cubicBezTo>
                  <a:pt x="183" y="755"/>
                  <a:pt x="195" y="750"/>
                  <a:pt x="208" y="744"/>
                </a:cubicBezTo>
                <a:cubicBezTo>
                  <a:pt x="221" y="736"/>
                  <a:pt x="221" y="736"/>
                  <a:pt x="221" y="736"/>
                </a:cubicBezTo>
                <a:cubicBezTo>
                  <a:pt x="236" y="725"/>
                  <a:pt x="250" y="712"/>
                  <a:pt x="265" y="700"/>
                </a:cubicBezTo>
                <a:cubicBezTo>
                  <a:pt x="278" y="686"/>
                  <a:pt x="293" y="673"/>
                  <a:pt x="309" y="671"/>
                </a:cubicBezTo>
                <a:cubicBezTo>
                  <a:pt x="310" y="671"/>
                  <a:pt x="310" y="671"/>
                  <a:pt x="311" y="671"/>
                </a:cubicBezTo>
                <a:cubicBezTo>
                  <a:pt x="323" y="667"/>
                  <a:pt x="336" y="667"/>
                  <a:pt x="349" y="675"/>
                </a:cubicBezTo>
                <a:cubicBezTo>
                  <a:pt x="378" y="693"/>
                  <a:pt x="358" y="733"/>
                  <a:pt x="333" y="732"/>
                </a:cubicBezTo>
                <a:cubicBezTo>
                  <a:pt x="319" y="736"/>
                  <a:pt x="304" y="731"/>
                  <a:pt x="302" y="712"/>
                </a:cubicBezTo>
                <a:cubicBezTo>
                  <a:pt x="306" y="710"/>
                  <a:pt x="307" y="710"/>
                  <a:pt x="309" y="707"/>
                </a:cubicBezTo>
                <a:cubicBezTo>
                  <a:pt x="306" y="704"/>
                  <a:pt x="305" y="704"/>
                  <a:pt x="303" y="704"/>
                </a:cubicBezTo>
                <a:cubicBezTo>
                  <a:pt x="301" y="704"/>
                  <a:pt x="299" y="704"/>
                  <a:pt x="297" y="705"/>
                </a:cubicBezTo>
                <a:cubicBezTo>
                  <a:pt x="295" y="705"/>
                  <a:pt x="295" y="705"/>
                  <a:pt x="295" y="705"/>
                </a:cubicBezTo>
                <a:cubicBezTo>
                  <a:pt x="281" y="709"/>
                  <a:pt x="267" y="721"/>
                  <a:pt x="256" y="729"/>
                </a:cubicBezTo>
                <a:cubicBezTo>
                  <a:pt x="236" y="745"/>
                  <a:pt x="216" y="754"/>
                  <a:pt x="192" y="763"/>
                </a:cubicBezTo>
                <a:cubicBezTo>
                  <a:pt x="202" y="760"/>
                  <a:pt x="211" y="758"/>
                  <a:pt x="220" y="754"/>
                </a:cubicBezTo>
                <a:cubicBezTo>
                  <a:pt x="236" y="748"/>
                  <a:pt x="247" y="740"/>
                  <a:pt x="259" y="732"/>
                </a:cubicBezTo>
                <a:cubicBezTo>
                  <a:pt x="263" y="728"/>
                  <a:pt x="293" y="716"/>
                  <a:pt x="295" y="711"/>
                </a:cubicBezTo>
                <a:cubicBezTo>
                  <a:pt x="295" y="711"/>
                  <a:pt x="296" y="711"/>
                  <a:pt x="296" y="711"/>
                </a:cubicBezTo>
                <a:cubicBezTo>
                  <a:pt x="299" y="714"/>
                  <a:pt x="300" y="718"/>
                  <a:pt x="300" y="722"/>
                </a:cubicBezTo>
                <a:cubicBezTo>
                  <a:pt x="302" y="729"/>
                  <a:pt x="299" y="735"/>
                  <a:pt x="292" y="743"/>
                </a:cubicBezTo>
                <a:cubicBezTo>
                  <a:pt x="291" y="745"/>
                  <a:pt x="289" y="747"/>
                  <a:pt x="288" y="748"/>
                </a:cubicBezTo>
                <a:cubicBezTo>
                  <a:pt x="304" y="743"/>
                  <a:pt x="318" y="740"/>
                  <a:pt x="332" y="740"/>
                </a:cubicBezTo>
                <a:cubicBezTo>
                  <a:pt x="334" y="740"/>
                  <a:pt x="335" y="740"/>
                  <a:pt x="336" y="740"/>
                </a:cubicBezTo>
                <a:cubicBezTo>
                  <a:pt x="358" y="738"/>
                  <a:pt x="380" y="748"/>
                  <a:pt x="404" y="756"/>
                </a:cubicBezTo>
                <a:cubicBezTo>
                  <a:pt x="381" y="732"/>
                  <a:pt x="385" y="689"/>
                  <a:pt x="407" y="666"/>
                </a:cubicBezTo>
                <a:cubicBezTo>
                  <a:pt x="413" y="659"/>
                  <a:pt x="421" y="655"/>
                  <a:pt x="428" y="652"/>
                </a:cubicBezTo>
                <a:cubicBezTo>
                  <a:pt x="474" y="629"/>
                  <a:pt x="540" y="685"/>
                  <a:pt x="513" y="741"/>
                </a:cubicBezTo>
                <a:moveTo>
                  <a:pt x="462" y="747"/>
                </a:moveTo>
                <a:cubicBezTo>
                  <a:pt x="460" y="748"/>
                  <a:pt x="458" y="749"/>
                  <a:pt x="455" y="750"/>
                </a:cubicBezTo>
                <a:cubicBezTo>
                  <a:pt x="448" y="754"/>
                  <a:pt x="441" y="755"/>
                  <a:pt x="434" y="753"/>
                </a:cubicBezTo>
                <a:cubicBezTo>
                  <a:pt x="445" y="757"/>
                  <a:pt x="457" y="755"/>
                  <a:pt x="465" y="748"/>
                </a:cubicBezTo>
                <a:cubicBezTo>
                  <a:pt x="469" y="744"/>
                  <a:pt x="472" y="740"/>
                  <a:pt x="473" y="734"/>
                </a:cubicBezTo>
                <a:cubicBezTo>
                  <a:pt x="470" y="739"/>
                  <a:pt x="467" y="744"/>
                  <a:pt x="462" y="747"/>
                </a:cubicBezTo>
                <a:moveTo>
                  <a:pt x="426" y="659"/>
                </a:moveTo>
                <a:cubicBezTo>
                  <a:pt x="421" y="662"/>
                  <a:pt x="417" y="666"/>
                  <a:pt x="413" y="671"/>
                </a:cubicBezTo>
                <a:cubicBezTo>
                  <a:pt x="417" y="668"/>
                  <a:pt x="422" y="664"/>
                  <a:pt x="426" y="660"/>
                </a:cubicBezTo>
                <a:lnTo>
                  <a:pt x="426" y="659"/>
                </a:lnTo>
                <a:close/>
                <a:moveTo>
                  <a:pt x="288" y="702"/>
                </a:moveTo>
                <a:cubicBezTo>
                  <a:pt x="298" y="698"/>
                  <a:pt x="306" y="692"/>
                  <a:pt x="315" y="696"/>
                </a:cubicBezTo>
                <a:cubicBezTo>
                  <a:pt x="316" y="696"/>
                  <a:pt x="316" y="696"/>
                  <a:pt x="317" y="696"/>
                </a:cubicBezTo>
                <a:cubicBezTo>
                  <a:pt x="317" y="695"/>
                  <a:pt x="317" y="695"/>
                  <a:pt x="317" y="695"/>
                </a:cubicBezTo>
                <a:cubicBezTo>
                  <a:pt x="314" y="694"/>
                  <a:pt x="311" y="693"/>
                  <a:pt x="308" y="693"/>
                </a:cubicBezTo>
                <a:cubicBezTo>
                  <a:pt x="300" y="694"/>
                  <a:pt x="294" y="698"/>
                  <a:pt x="288" y="702"/>
                </a:cubicBezTo>
                <a:moveTo>
                  <a:pt x="336" y="699"/>
                </a:moveTo>
                <a:cubicBezTo>
                  <a:pt x="334" y="694"/>
                  <a:pt x="330" y="691"/>
                  <a:pt x="326" y="690"/>
                </a:cubicBezTo>
                <a:cubicBezTo>
                  <a:pt x="329" y="694"/>
                  <a:pt x="333" y="695"/>
                  <a:pt x="336" y="699"/>
                </a:cubicBezTo>
                <a:moveTo>
                  <a:pt x="278" y="699"/>
                </a:moveTo>
                <a:cubicBezTo>
                  <a:pt x="289" y="692"/>
                  <a:pt x="298" y="686"/>
                  <a:pt x="309" y="682"/>
                </a:cubicBezTo>
                <a:cubicBezTo>
                  <a:pt x="311" y="681"/>
                  <a:pt x="313" y="681"/>
                  <a:pt x="315" y="680"/>
                </a:cubicBezTo>
                <a:cubicBezTo>
                  <a:pt x="317" y="679"/>
                  <a:pt x="320" y="679"/>
                  <a:pt x="322" y="679"/>
                </a:cubicBezTo>
                <a:cubicBezTo>
                  <a:pt x="324" y="679"/>
                  <a:pt x="326" y="679"/>
                  <a:pt x="327" y="679"/>
                </a:cubicBezTo>
                <a:cubicBezTo>
                  <a:pt x="325" y="678"/>
                  <a:pt x="323" y="678"/>
                  <a:pt x="321" y="678"/>
                </a:cubicBezTo>
                <a:cubicBezTo>
                  <a:pt x="303" y="678"/>
                  <a:pt x="288" y="688"/>
                  <a:pt x="278" y="699"/>
                </a:cubicBezTo>
                <a:moveTo>
                  <a:pt x="182" y="99"/>
                </a:moveTo>
                <a:cubicBezTo>
                  <a:pt x="180" y="93"/>
                  <a:pt x="179" y="88"/>
                  <a:pt x="177" y="82"/>
                </a:cubicBezTo>
                <a:cubicBezTo>
                  <a:pt x="174" y="55"/>
                  <a:pt x="195" y="47"/>
                  <a:pt x="218" y="48"/>
                </a:cubicBezTo>
                <a:cubicBezTo>
                  <a:pt x="201" y="38"/>
                  <a:pt x="183" y="48"/>
                  <a:pt x="176" y="64"/>
                </a:cubicBezTo>
                <a:cubicBezTo>
                  <a:pt x="172" y="75"/>
                  <a:pt x="174" y="87"/>
                  <a:pt x="182" y="100"/>
                </a:cubicBezTo>
                <a:cubicBezTo>
                  <a:pt x="183" y="100"/>
                  <a:pt x="183" y="100"/>
                  <a:pt x="183" y="100"/>
                </a:cubicBezTo>
                <a:lnTo>
                  <a:pt x="182" y="99"/>
                </a:lnTo>
                <a:close/>
                <a:moveTo>
                  <a:pt x="241" y="116"/>
                </a:moveTo>
                <a:cubicBezTo>
                  <a:pt x="216" y="121"/>
                  <a:pt x="217" y="121"/>
                  <a:pt x="195" y="109"/>
                </a:cubicBezTo>
                <a:cubicBezTo>
                  <a:pt x="203" y="122"/>
                  <a:pt x="232" y="132"/>
                  <a:pt x="241" y="116"/>
                </a:cubicBezTo>
                <a:moveTo>
                  <a:pt x="88" y="77"/>
                </a:moveTo>
                <a:cubicBezTo>
                  <a:pt x="81" y="74"/>
                  <a:pt x="72" y="71"/>
                  <a:pt x="62" y="72"/>
                </a:cubicBezTo>
                <a:cubicBezTo>
                  <a:pt x="77" y="64"/>
                  <a:pt x="94" y="77"/>
                  <a:pt x="105" y="88"/>
                </a:cubicBezTo>
                <a:cubicBezTo>
                  <a:pt x="122" y="104"/>
                  <a:pt x="131" y="121"/>
                  <a:pt x="135" y="137"/>
                </a:cubicBezTo>
                <a:cubicBezTo>
                  <a:pt x="130" y="118"/>
                  <a:pt x="107" y="87"/>
                  <a:pt x="88" y="77"/>
                </a:cubicBezTo>
                <a:moveTo>
                  <a:pt x="261" y="508"/>
                </a:moveTo>
                <a:cubicBezTo>
                  <a:pt x="263" y="514"/>
                  <a:pt x="282" y="581"/>
                  <a:pt x="275" y="622"/>
                </a:cubicBezTo>
                <a:cubicBezTo>
                  <a:pt x="286" y="586"/>
                  <a:pt x="274" y="544"/>
                  <a:pt x="263" y="503"/>
                </a:cubicBezTo>
                <a:cubicBezTo>
                  <a:pt x="257" y="478"/>
                  <a:pt x="252" y="455"/>
                  <a:pt x="248" y="432"/>
                </a:cubicBezTo>
                <a:cubicBezTo>
                  <a:pt x="248" y="433"/>
                  <a:pt x="248" y="434"/>
                  <a:pt x="248" y="435"/>
                </a:cubicBezTo>
                <a:cubicBezTo>
                  <a:pt x="249" y="460"/>
                  <a:pt x="255" y="484"/>
                  <a:pt x="261" y="508"/>
                </a:cubicBezTo>
                <a:moveTo>
                  <a:pt x="177" y="550"/>
                </a:moveTo>
                <a:cubicBezTo>
                  <a:pt x="185" y="547"/>
                  <a:pt x="194" y="547"/>
                  <a:pt x="200" y="550"/>
                </a:cubicBezTo>
                <a:cubicBezTo>
                  <a:pt x="206" y="556"/>
                  <a:pt x="206" y="556"/>
                  <a:pt x="206" y="556"/>
                </a:cubicBezTo>
                <a:cubicBezTo>
                  <a:pt x="207" y="557"/>
                  <a:pt x="208" y="557"/>
                  <a:pt x="210" y="558"/>
                </a:cubicBezTo>
                <a:cubicBezTo>
                  <a:pt x="206" y="554"/>
                  <a:pt x="203" y="551"/>
                  <a:pt x="199" y="548"/>
                </a:cubicBezTo>
                <a:cubicBezTo>
                  <a:pt x="190" y="546"/>
                  <a:pt x="183" y="547"/>
                  <a:pt x="177" y="550"/>
                </a:cubicBezTo>
                <a:moveTo>
                  <a:pt x="193" y="570"/>
                </a:moveTo>
                <a:cubicBezTo>
                  <a:pt x="198" y="574"/>
                  <a:pt x="198" y="574"/>
                  <a:pt x="198" y="574"/>
                </a:cubicBezTo>
                <a:cubicBezTo>
                  <a:pt x="200" y="574"/>
                  <a:pt x="201" y="575"/>
                  <a:pt x="202" y="575"/>
                </a:cubicBezTo>
                <a:cubicBezTo>
                  <a:pt x="202" y="575"/>
                  <a:pt x="202" y="575"/>
                  <a:pt x="202" y="575"/>
                </a:cubicBezTo>
                <a:cubicBezTo>
                  <a:pt x="200" y="572"/>
                  <a:pt x="200" y="572"/>
                  <a:pt x="200" y="572"/>
                </a:cubicBezTo>
                <a:cubicBezTo>
                  <a:pt x="200" y="572"/>
                  <a:pt x="200" y="572"/>
                  <a:pt x="200" y="572"/>
                </a:cubicBezTo>
                <a:lnTo>
                  <a:pt x="193" y="570"/>
                </a:lnTo>
                <a:close/>
                <a:moveTo>
                  <a:pt x="40" y="474"/>
                </a:moveTo>
                <a:cubicBezTo>
                  <a:pt x="42" y="488"/>
                  <a:pt x="80" y="516"/>
                  <a:pt x="89" y="535"/>
                </a:cubicBezTo>
                <a:cubicBezTo>
                  <a:pt x="102" y="564"/>
                  <a:pt x="108" y="588"/>
                  <a:pt x="103" y="613"/>
                </a:cubicBezTo>
                <a:cubicBezTo>
                  <a:pt x="99" y="628"/>
                  <a:pt x="96" y="656"/>
                  <a:pt x="72" y="642"/>
                </a:cubicBezTo>
                <a:cubicBezTo>
                  <a:pt x="71" y="642"/>
                  <a:pt x="71" y="642"/>
                  <a:pt x="71" y="642"/>
                </a:cubicBezTo>
                <a:cubicBezTo>
                  <a:pt x="76" y="652"/>
                  <a:pt x="61" y="666"/>
                  <a:pt x="66" y="679"/>
                </a:cubicBezTo>
                <a:cubicBezTo>
                  <a:pt x="67" y="679"/>
                  <a:pt x="67" y="679"/>
                  <a:pt x="67" y="679"/>
                </a:cubicBezTo>
                <a:cubicBezTo>
                  <a:pt x="66" y="678"/>
                  <a:pt x="66" y="678"/>
                  <a:pt x="66" y="678"/>
                </a:cubicBezTo>
                <a:cubicBezTo>
                  <a:pt x="68" y="668"/>
                  <a:pt x="68" y="656"/>
                  <a:pt x="77" y="647"/>
                </a:cubicBezTo>
                <a:cubicBezTo>
                  <a:pt x="84" y="650"/>
                  <a:pt x="88" y="646"/>
                  <a:pt x="97" y="642"/>
                </a:cubicBezTo>
                <a:cubicBezTo>
                  <a:pt x="99" y="643"/>
                  <a:pt x="100" y="645"/>
                  <a:pt x="102" y="646"/>
                </a:cubicBezTo>
                <a:cubicBezTo>
                  <a:pt x="102" y="646"/>
                  <a:pt x="102" y="646"/>
                  <a:pt x="102" y="646"/>
                </a:cubicBezTo>
                <a:cubicBezTo>
                  <a:pt x="100" y="643"/>
                  <a:pt x="99" y="641"/>
                  <a:pt x="97" y="639"/>
                </a:cubicBezTo>
                <a:cubicBezTo>
                  <a:pt x="104" y="631"/>
                  <a:pt x="103" y="620"/>
                  <a:pt x="106" y="610"/>
                </a:cubicBezTo>
                <a:cubicBezTo>
                  <a:pt x="116" y="605"/>
                  <a:pt x="127" y="613"/>
                  <a:pt x="136" y="612"/>
                </a:cubicBezTo>
                <a:cubicBezTo>
                  <a:pt x="127" y="610"/>
                  <a:pt x="118" y="608"/>
                  <a:pt x="108" y="605"/>
                </a:cubicBezTo>
                <a:cubicBezTo>
                  <a:pt x="106" y="600"/>
                  <a:pt x="106" y="587"/>
                  <a:pt x="107" y="581"/>
                </a:cubicBezTo>
                <a:cubicBezTo>
                  <a:pt x="117" y="578"/>
                  <a:pt x="139" y="576"/>
                  <a:pt x="141" y="589"/>
                </a:cubicBezTo>
                <a:cubicBezTo>
                  <a:pt x="139" y="591"/>
                  <a:pt x="137" y="593"/>
                  <a:pt x="135" y="596"/>
                </a:cubicBezTo>
                <a:cubicBezTo>
                  <a:pt x="135" y="596"/>
                  <a:pt x="135" y="596"/>
                  <a:pt x="135" y="596"/>
                </a:cubicBezTo>
                <a:cubicBezTo>
                  <a:pt x="150" y="598"/>
                  <a:pt x="159" y="613"/>
                  <a:pt x="161" y="627"/>
                </a:cubicBezTo>
                <a:cubicBezTo>
                  <a:pt x="159" y="629"/>
                  <a:pt x="159" y="629"/>
                  <a:pt x="159" y="629"/>
                </a:cubicBezTo>
                <a:cubicBezTo>
                  <a:pt x="155" y="627"/>
                  <a:pt x="147" y="626"/>
                  <a:pt x="142" y="627"/>
                </a:cubicBezTo>
                <a:cubicBezTo>
                  <a:pt x="144" y="630"/>
                  <a:pt x="145" y="633"/>
                  <a:pt x="147" y="636"/>
                </a:cubicBezTo>
                <a:cubicBezTo>
                  <a:pt x="145" y="638"/>
                  <a:pt x="145" y="638"/>
                  <a:pt x="145" y="638"/>
                </a:cubicBezTo>
                <a:cubicBezTo>
                  <a:pt x="134" y="636"/>
                  <a:pt x="124" y="631"/>
                  <a:pt x="113" y="630"/>
                </a:cubicBezTo>
                <a:cubicBezTo>
                  <a:pt x="112" y="631"/>
                  <a:pt x="112" y="631"/>
                  <a:pt x="111" y="632"/>
                </a:cubicBezTo>
                <a:cubicBezTo>
                  <a:pt x="114" y="642"/>
                  <a:pt x="126" y="638"/>
                  <a:pt x="134" y="641"/>
                </a:cubicBezTo>
                <a:cubicBezTo>
                  <a:pt x="134" y="643"/>
                  <a:pt x="134" y="644"/>
                  <a:pt x="134" y="646"/>
                </a:cubicBezTo>
                <a:cubicBezTo>
                  <a:pt x="133" y="647"/>
                  <a:pt x="132" y="648"/>
                  <a:pt x="130" y="649"/>
                </a:cubicBezTo>
                <a:cubicBezTo>
                  <a:pt x="139" y="672"/>
                  <a:pt x="144" y="684"/>
                  <a:pt x="132" y="702"/>
                </a:cubicBezTo>
                <a:cubicBezTo>
                  <a:pt x="131" y="702"/>
                  <a:pt x="131" y="702"/>
                  <a:pt x="131" y="702"/>
                </a:cubicBezTo>
                <a:cubicBezTo>
                  <a:pt x="124" y="691"/>
                  <a:pt x="119" y="687"/>
                  <a:pt x="110" y="684"/>
                </a:cubicBezTo>
                <a:cubicBezTo>
                  <a:pt x="106" y="687"/>
                  <a:pt x="106" y="688"/>
                  <a:pt x="103" y="687"/>
                </a:cubicBezTo>
                <a:cubicBezTo>
                  <a:pt x="95" y="683"/>
                  <a:pt x="97" y="669"/>
                  <a:pt x="90" y="662"/>
                </a:cubicBezTo>
                <a:cubicBezTo>
                  <a:pt x="90" y="663"/>
                  <a:pt x="90" y="663"/>
                  <a:pt x="90" y="663"/>
                </a:cubicBezTo>
                <a:cubicBezTo>
                  <a:pt x="90" y="663"/>
                  <a:pt x="89" y="664"/>
                  <a:pt x="89" y="664"/>
                </a:cubicBezTo>
                <a:cubicBezTo>
                  <a:pt x="91" y="667"/>
                  <a:pt x="102" y="701"/>
                  <a:pt x="91" y="699"/>
                </a:cubicBezTo>
                <a:cubicBezTo>
                  <a:pt x="87" y="698"/>
                  <a:pt x="84" y="694"/>
                  <a:pt x="80" y="693"/>
                </a:cubicBezTo>
                <a:cubicBezTo>
                  <a:pt x="79" y="693"/>
                  <a:pt x="79" y="693"/>
                  <a:pt x="79" y="693"/>
                </a:cubicBezTo>
                <a:cubicBezTo>
                  <a:pt x="81" y="700"/>
                  <a:pt x="83" y="707"/>
                  <a:pt x="85" y="714"/>
                </a:cubicBezTo>
                <a:cubicBezTo>
                  <a:pt x="77" y="716"/>
                  <a:pt x="70" y="713"/>
                  <a:pt x="63" y="708"/>
                </a:cubicBezTo>
                <a:cubicBezTo>
                  <a:pt x="37" y="688"/>
                  <a:pt x="54" y="669"/>
                  <a:pt x="56" y="650"/>
                </a:cubicBezTo>
                <a:cubicBezTo>
                  <a:pt x="55" y="650"/>
                  <a:pt x="53" y="649"/>
                  <a:pt x="52" y="649"/>
                </a:cubicBezTo>
                <a:cubicBezTo>
                  <a:pt x="43" y="655"/>
                  <a:pt x="41" y="660"/>
                  <a:pt x="37" y="666"/>
                </a:cubicBezTo>
                <a:cubicBezTo>
                  <a:pt x="34" y="665"/>
                  <a:pt x="34" y="665"/>
                  <a:pt x="34" y="665"/>
                </a:cubicBezTo>
                <a:cubicBezTo>
                  <a:pt x="32" y="658"/>
                  <a:pt x="33" y="654"/>
                  <a:pt x="33" y="648"/>
                </a:cubicBezTo>
                <a:cubicBezTo>
                  <a:pt x="32" y="648"/>
                  <a:pt x="32" y="647"/>
                  <a:pt x="31" y="647"/>
                </a:cubicBezTo>
                <a:cubicBezTo>
                  <a:pt x="18" y="649"/>
                  <a:pt x="16" y="649"/>
                  <a:pt x="6" y="661"/>
                </a:cubicBezTo>
                <a:cubicBezTo>
                  <a:pt x="5" y="659"/>
                  <a:pt x="5" y="659"/>
                  <a:pt x="5" y="659"/>
                </a:cubicBezTo>
                <a:cubicBezTo>
                  <a:pt x="0" y="638"/>
                  <a:pt x="6" y="625"/>
                  <a:pt x="30" y="609"/>
                </a:cubicBezTo>
                <a:cubicBezTo>
                  <a:pt x="26" y="604"/>
                  <a:pt x="24" y="601"/>
                  <a:pt x="26" y="597"/>
                </a:cubicBezTo>
                <a:cubicBezTo>
                  <a:pt x="28" y="596"/>
                  <a:pt x="28" y="595"/>
                  <a:pt x="31" y="595"/>
                </a:cubicBezTo>
                <a:cubicBezTo>
                  <a:pt x="36" y="599"/>
                  <a:pt x="45" y="607"/>
                  <a:pt x="51" y="608"/>
                </a:cubicBezTo>
                <a:cubicBezTo>
                  <a:pt x="52" y="607"/>
                  <a:pt x="53" y="607"/>
                  <a:pt x="54" y="606"/>
                </a:cubicBezTo>
                <a:cubicBezTo>
                  <a:pt x="48" y="598"/>
                  <a:pt x="44" y="600"/>
                  <a:pt x="39" y="595"/>
                </a:cubicBezTo>
                <a:cubicBezTo>
                  <a:pt x="39" y="594"/>
                  <a:pt x="39" y="594"/>
                  <a:pt x="39" y="594"/>
                </a:cubicBezTo>
                <a:cubicBezTo>
                  <a:pt x="41" y="593"/>
                  <a:pt x="42" y="592"/>
                  <a:pt x="44" y="592"/>
                </a:cubicBezTo>
                <a:cubicBezTo>
                  <a:pt x="43" y="591"/>
                  <a:pt x="43" y="591"/>
                  <a:pt x="43" y="591"/>
                </a:cubicBezTo>
                <a:cubicBezTo>
                  <a:pt x="35" y="586"/>
                  <a:pt x="27" y="585"/>
                  <a:pt x="19" y="582"/>
                </a:cubicBezTo>
                <a:cubicBezTo>
                  <a:pt x="20" y="580"/>
                  <a:pt x="20" y="580"/>
                  <a:pt x="20" y="580"/>
                </a:cubicBezTo>
                <a:cubicBezTo>
                  <a:pt x="30" y="558"/>
                  <a:pt x="51" y="564"/>
                  <a:pt x="63" y="571"/>
                </a:cubicBezTo>
                <a:cubicBezTo>
                  <a:pt x="65" y="569"/>
                  <a:pt x="66" y="566"/>
                  <a:pt x="67" y="564"/>
                </a:cubicBezTo>
                <a:cubicBezTo>
                  <a:pt x="69" y="563"/>
                  <a:pt x="71" y="563"/>
                  <a:pt x="73" y="562"/>
                </a:cubicBezTo>
                <a:cubicBezTo>
                  <a:pt x="95" y="579"/>
                  <a:pt x="76" y="598"/>
                  <a:pt x="76" y="615"/>
                </a:cubicBezTo>
                <a:cubicBezTo>
                  <a:pt x="76" y="614"/>
                  <a:pt x="76" y="614"/>
                  <a:pt x="76" y="614"/>
                </a:cubicBezTo>
                <a:cubicBezTo>
                  <a:pt x="89" y="591"/>
                  <a:pt x="90" y="566"/>
                  <a:pt x="79" y="539"/>
                </a:cubicBezTo>
                <a:cubicBezTo>
                  <a:pt x="70" y="518"/>
                  <a:pt x="48" y="503"/>
                  <a:pt x="33" y="513"/>
                </a:cubicBezTo>
                <a:cubicBezTo>
                  <a:pt x="33" y="513"/>
                  <a:pt x="33" y="513"/>
                  <a:pt x="33" y="513"/>
                </a:cubicBezTo>
                <a:cubicBezTo>
                  <a:pt x="43" y="515"/>
                  <a:pt x="54" y="524"/>
                  <a:pt x="47" y="535"/>
                </a:cubicBezTo>
                <a:cubicBezTo>
                  <a:pt x="41" y="549"/>
                  <a:pt x="17" y="540"/>
                  <a:pt x="17" y="525"/>
                </a:cubicBezTo>
                <a:cubicBezTo>
                  <a:pt x="16" y="501"/>
                  <a:pt x="47" y="507"/>
                  <a:pt x="59" y="508"/>
                </a:cubicBezTo>
                <a:cubicBezTo>
                  <a:pt x="60" y="507"/>
                  <a:pt x="60" y="507"/>
                  <a:pt x="60" y="507"/>
                </a:cubicBezTo>
                <a:cubicBezTo>
                  <a:pt x="58" y="505"/>
                  <a:pt x="58" y="505"/>
                  <a:pt x="58" y="505"/>
                </a:cubicBezTo>
                <a:cubicBezTo>
                  <a:pt x="46" y="496"/>
                  <a:pt x="30" y="473"/>
                  <a:pt x="37" y="462"/>
                </a:cubicBezTo>
                <a:cubicBezTo>
                  <a:pt x="40" y="457"/>
                  <a:pt x="47" y="454"/>
                  <a:pt x="52" y="456"/>
                </a:cubicBezTo>
                <a:cubicBezTo>
                  <a:pt x="60" y="457"/>
                  <a:pt x="64" y="468"/>
                  <a:pt x="59" y="475"/>
                </a:cubicBezTo>
                <a:cubicBezTo>
                  <a:pt x="55" y="481"/>
                  <a:pt x="49" y="479"/>
                  <a:pt x="44" y="476"/>
                </a:cubicBezTo>
                <a:cubicBezTo>
                  <a:pt x="43" y="475"/>
                  <a:pt x="41" y="474"/>
                  <a:pt x="39" y="470"/>
                </a:cubicBezTo>
                <a:cubicBezTo>
                  <a:pt x="40" y="471"/>
                  <a:pt x="39" y="472"/>
                  <a:pt x="40" y="474"/>
                </a:cubicBezTo>
                <a:moveTo>
                  <a:pt x="24" y="525"/>
                </a:moveTo>
                <a:cubicBezTo>
                  <a:pt x="24" y="526"/>
                  <a:pt x="24" y="526"/>
                  <a:pt x="24" y="526"/>
                </a:cubicBezTo>
                <a:cubicBezTo>
                  <a:pt x="25" y="527"/>
                  <a:pt x="25" y="527"/>
                  <a:pt x="25" y="527"/>
                </a:cubicBezTo>
                <a:cubicBezTo>
                  <a:pt x="25" y="527"/>
                  <a:pt x="24" y="526"/>
                  <a:pt x="24" y="525"/>
                </a:cubicBezTo>
                <a:moveTo>
                  <a:pt x="72" y="588"/>
                </a:moveTo>
                <a:cubicBezTo>
                  <a:pt x="74" y="591"/>
                  <a:pt x="76" y="593"/>
                  <a:pt x="78" y="595"/>
                </a:cubicBezTo>
                <a:cubicBezTo>
                  <a:pt x="78" y="595"/>
                  <a:pt x="78" y="594"/>
                  <a:pt x="78" y="594"/>
                </a:cubicBezTo>
                <a:cubicBezTo>
                  <a:pt x="77" y="591"/>
                  <a:pt x="75" y="589"/>
                  <a:pt x="72" y="588"/>
                </a:cubicBezTo>
                <a:moveTo>
                  <a:pt x="69" y="584"/>
                </a:moveTo>
                <a:cubicBezTo>
                  <a:pt x="68" y="584"/>
                  <a:pt x="67" y="584"/>
                  <a:pt x="66" y="584"/>
                </a:cubicBezTo>
                <a:cubicBezTo>
                  <a:pt x="69" y="586"/>
                  <a:pt x="70" y="587"/>
                  <a:pt x="72" y="588"/>
                </a:cubicBezTo>
                <a:lnTo>
                  <a:pt x="69" y="584"/>
                </a:lnTo>
                <a:close/>
                <a:moveTo>
                  <a:pt x="62" y="581"/>
                </a:moveTo>
                <a:cubicBezTo>
                  <a:pt x="63" y="582"/>
                  <a:pt x="64" y="583"/>
                  <a:pt x="66" y="583"/>
                </a:cubicBezTo>
                <a:cubicBezTo>
                  <a:pt x="66" y="583"/>
                  <a:pt x="66" y="583"/>
                  <a:pt x="66" y="583"/>
                </a:cubicBezTo>
                <a:cubicBezTo>
                  <a:pt x="66" y="582"/>
                  <a:pt x="66" y="582"/>
                  <a:pt x="66" y="582"/>
                </a:cubicBezTo>
                <a:cubicBezTo>
                  <a:pt x="64" y="582"/>
                  <a:pt x="64" y="581"/>
                  <a:pt x="62" y="581"/>
                </a:cubicBezTo>
                <a:moveTo>
                  <a:pt x="103" y="647"/>
                </a:moveTo>
                <a:cubicBezTo>
                  <a:pt x="110" y="653"/>
                  <a:pt x="115" y="666"/>
                  <a:pt x="122" y="670"/>
                </a:cubicBezTo>
                <a:cubicBezTo>
                  <a:pt x="118" y="662"/>
                  <a:pt x="112" y="649"/>
                  <a:pt x="103" y="647"/>
                </a:cubicBezTo>
                <a:moveTo>
                  <a:pt x="75" y="615"/>
                </a:moveTo>
                <a:cubicBezTo>
                  <a:pt x="73" y="618"/>
                  <a:pt x="71" y="621"/>
                  <a:pt x="69" y="624"/>
                </a:cubicBezTo>
                <a:cubicBezTo>
                  <a:pt x="62" y="620"/>
                  <a:pt x="52" y="621"/>
                  <a:pt x="44" y="624"/>
                </a:cubicBezTo>
                <a:cubicBezTo>
                  <a:pt x="52" y="625"/>
                  <a:pt x="59" y="624"/>
                  <a:pt x="68" y="626"/>
                </a:cubicBezTo>
                <a:cubicBezTo>
                  <a:pt x="68" y="630"/>
                  <a:pt x="69" y="634"/>
                  <a:pt x="70" y="638"/>
                </a:cubicBezTo>
                <a:cubicBezTo>
                  <a:pt x="70" y="637"/>
                  <a:pt x="70" y="637"/>
                  <a:pt x="70" y="636"/>
                </a:cubicBezTo>
                <a:cubicBezTo>
                  <a:pt x="69" y="629"/>
                  <a:pt x="74" y="622"/>
                  <a:pt x="75" y="615"/>
                </a:cubicBezTo>
                <a:moveTo>
                  <a:pt x="89" y="630"/>
                </a:moveTo>
                <a:cubicBezTo>
                  <a:pt x="86" y="627"/>
                  <a:pt x="85" y="627"/>
                  <a:pt x="82" y="626"/>
                </a:cubicBezTo>
                <a:cubicBezTo>
                  <a:pt x="78" y="629"/>
                  <a:pt x="78" y="629"/>
                  <a:pt x="78" y="629"/>
                </a:cubicBezTo>
                <a:cubicBezTo>
                  <a:pt x="78" y="631"/>
                  <a:pt x="79" y="633"/>
                  <a:pt x="79" y="635"/>
                </a:cubicBezTo>
                <a:cubicBezTo>
                  <a:pt x="84" y="639"/>
                  <a:pt x="88" y="637"/>
                  <a:pt x="89" y="631"/>
                </a:cubicBezTo>
                <a:lnTo>
                  <a:pt x="89" y="630"/>
                </a:lnTo>
                <a:close/>
                <a:moveTo>
                  <a:pt x="93" y="618"/>
                </a:moveTo>
                <a:cubicBezTo>
                  <a:pt x="91" y="617"/>
                  <a:pt x="90" y="616"/>
                  <a:pt x="89" y="616"/>
                </a:cubicBezTo>
                <a:cubicBezTo>
                  <a:pt x="87" y="617"/>
                  <a:pt x="86" y="618"/>
                  <a:pt x="84" y="619"/>
                </a:cubicBezTo>
                <a:cubicBezTo>
                  <a:pt x="84" y="620"/>
                  <a:pt x="84" y="621"/>
                  <a:pt x="84" y="622"/>
                </a:cubicBezTo>
                <a:cubicBezTo>
                  <a:pt x="85" y="623"/>
                  <a:pt x="86" y="624"/>
                  <a:pt x="87" y="625"/>
                </a:cubicBezTo>
                <a:cubicBezTo>
                  <a:pt x="88" y="625"/>
                  <a:pt x="88" y="625"/>
                  <a:pt x="89" y="625"/>
                </a:cubicBezTo>
                <a:cubicBezTo>
                  <a:pt x="92" y="624"/>
                  <a:pt x="92" y="622"/>
                  <a:pt x="93" y="620"/>
                </a:cubicBezTo>
                <a:cubicBezTo>
                  <a:pt x="93" y="620"/>
                  <a:pt x="93" y="619"/>
                  <a:pt x="93" y="618"/>
                </a:cubicBezTo>
                <a:moveTo>
                  <a:pt x="95" y="607"/>
                </a:moveTo>
                <a:cubicBezTo>
                  <a:pt x="91" y="605"/>
                  <a:pt x="91" y="605"/>
                  <a:pt x="91" y="605"/>
                </a:cubicBezTo>
                <a:cubicBezTo>
                  <a:pt x="87" y="607"/>
                  <a:pt x="87" y="607"/>
                  <a:pt x="87" y="607"/>
                </a:cubicBezTo>
                <a:cubicBezTo>
                  <a:pt x="87" y="608"/>
                  <a:pt x="87" y="609"/>
                  <a:pt x="87" y="611"/>
                </a:cubicBezTo>
                <a:cubicBezTo>
                  <a:pt x="89" y="613"/>
                  <a:pt x="89" y="613"/>
                  <a:pt x="89" y="613"/>
                </a:cubicBezTo>
                <a:cubicBezTo>
                  <a:pt x="91" y="613"/>
                  <a:pt x="92" y="613"/>
                  <a:pt x="94" y="613"/>
                </a:cubicBezTo>
                <a:cubicBezTo>
                  <a:pt x="96" y="610"/>
                  <a:pt x="95" y="610"/>
                  <a:pt x="95" y="607"/>
                </a:cubicBezTo>
                <a:moveTo>
                  <a:pt x="97" y="596"/>
                </a:moveTo>
                <a:cubicBezTo>
                  <a:pt x="96" y="596"/>
                  <a:pt x="95" y="596"/>
                  <a:pt x="94" y="595"/>
                </a:cubicBezTo>
                <a:cubicBezTo>
                  <a:pt x="91" y="597"/>
                  <a:pt x="91" y="597"/>
                  <a:pt x="91" y="597"/>
                </a:cubicBezTo>
                <a:cubicBezTo>
                  <a:pt x="91" y="598"/>
                  <a:pt x="91" y="600"/>
                  <a:pt x="91" y="601"/>
                </a:cubicBezTo>
                <a:cubicBezTo>
                  <a:pt x="92" y="601"/>
                  <a:pt x="93" y="602"/>
                  <a:pt x="95" y="603"/>
                </a:cubicBezTo>
                <a:cubicBezTo>
                  <a:pt x="97" y="601"/>
                  <a:pt x="97" y="601"/>
                  <a:pt x="97" y="601"/>
                </a:cubicBezTo>
                <a:cubicBezTo>
                  <a:pt x="97" y="599"/>
                  <a:pt x="97" y="600"/>
                  <a:pt x="97" y="599"/>
                </a:cubicBezTo>
                <a:cubicBezTo>
                  <a:pt x="97" y="598"/>
                  <a:pt x="97" y="597"/>
                  <a:pt x="97" y="596"/>
                </a:cubicBezTo>
                <a:moveTo>
                  <a:pt x="97" y="588"/>
                </a:moveTo>
                <a:cubicBezTo>
                  <a:pt x="96" y="587"/>
                  <a:pt x="95" y="587"/>
                  <a:pt x="94" y="586"/>
                </a:cubicBezTo>
                <a:cubicBezTo>
                  <a:pt x="92" y="587"/>
                  <a:pt x="92" y="587"/>
                  <a:pt x="92" y="587"/>
                </a:cubicBezTo>
                <a:cubicBezTo>
                  <a:pt x="93" y="591"/>
                  <a:pt x="93" y="591"/>
                  <a:pt x="97" y="592"/>
                </a:cubicBezTo>
                <a:cubicBezTo>
                  <a:pt x="97" y="591"/>
                  <a:pt x="98" y="590"/>
                  <a:pt x="98" y="590"/>
                </a:cubicBezTo>
                <a:cubicBezTo>
                  <a:pt x="98" y="589"/>
                  <a:pt x="98" y="589"/>
                  <a:pt x="97" y="588"/>
                </a:cubicBezTo>
                <a:moveTo>
                  <a:pt x="92" y="578"/>
                </a:moveTo>
                <a:cubicBezTo>
                  <a:pt x="92" y="581"/>
                  <a:pt x="92" y="581"/>
                  <a:pt x="95" y="582"/>
                </a:cubicBezTo>
                <a:cubicBezTo>
                  <a:pt x="95" y="582"/>
                  <a:pt x="95" y="582"/>
                  <a:pt x="95" y="582"/>
                </a:cubicBezTo>
                <a:cubicBezTo>
                  <a:pt x="96" y="581"/>
                  <a:pt x="97" y="580"/>
                  <a:pt x="97" y="580"/>
                </a:cubicBezTo>
                <a:cubicBezTo>
                  <a:pt x="96" y="577"/>
                  <a:pt x="95" y="576"/>
                  <a:pt x="92" y="578"/>
                </a:cubicBezTo>
                <a:moveTo>
                  <a:pt x="95" y="569"/>
                </a:moveTo>
                <a:cubicBezTo>
                  <a:pt x="93" y="569"/>
                  <a:pt x="93" y="569"/>
                  <a:pt x="91" y="570"/>
                </a:cubicBezTo>
                <a:cubicBezTo>
                  <a:pt x="91" y="571"/>
                  <a:pt x="92" y="572"/>
                  <a:pt x="93" y="573"/>
                </a:cubicBezTo>
                <a:cubicBezTo>
                  <a:pt x="93" y="573"/>
                  <a:pt x="94" y="573"/>
                  <a:pt x="95" y="573"/>
                </a:cubicBezTo>
                <a:cubicBezTo>
                  <a:pt x="95" y="571"/>
                  <a:pt x="95" y="571"/>
                  <a:pt x="95" y="571"/>
                </a:cubicBezTo>
                <a:cubicBezTo>
                  <a:pt x="95" y="571"/>
                  <a:pt x="95" y="570"/>
                  <a:pt x="95" y="569"/>
                </a:cubicBezTo>
                <a:moveTo>
                  <a:pt x="93" y="562"/>
                </a:moveTo>
                <a:cubicBezTo>
                  <a:pt x="92" y="562"/>
                  <a:pt x="91" y="562"/>
                  <a:pt x="91" y="562"/>
                </a:cubicBezTo>
                <a:cubicBezTo>
                  <a:pt x="90" y="565"/>
                  <a:pt x="90" y="565"/>
                  <a:pt x="90" y="565"/>
                </a:cubicBezTo>
                <a:cubicBezTo>
                  <a:pt x="91" y="565"/>
                  <a:pt x="92" y="566"/>
                  <a:pt x="92" y="566"/>
                </a:cubicBezTo>
                <a:cubicBezTo>
                  <a:pt x="94" y="565"/>
                  <a:pt x="94" y="565"/>
                  <a:pt x="94" y="565"/>
                </a:cubicBezTo>
                <a:cubicBezTo>
                  <a:pt x="94" y="565"/>
                  <a:pt x="94" y="564"/>
                  <a:pt x="94" y="564"/>
                </a:cubicBezTo>
                <a:lnTo>
                  <a:pt x="93" y="562"/>
                </a:lnTo>
                <a:close/>
                <a:moveTo>
                  <a:pt x="90" y="556"/>
                </a:moveTo>
                <a:cubicBezTo>
                  <a:pt x="89" y="557"/>
                  <a:pt x="89" y="557"/>
                  <a:pt x="89" y="557"/>
                </a:cubicBezTo>
                <a:cubicBezTo>
                  <a:pt x="89" y="559"/>
                  <a:pt x="89" y="559"/>
                  <a:pt x="89" y="559"/>
                </a:cubicBezTo>
                <a:cubicBezTo>
                  <a:pt x="90" y="559"/>
                  <a:pt x="91" y="558"/>
                  <a:pt x="92" y="558"/>
                </a:cubicBezTo>
                <a:lnTo>
                  <a:pt x="90" y="556"/>
                </a:lnTo>
                <a:close/>
                <a:moveTo>
                  <a:pt x="567" y="1048"/>
                </a:moveTo>
                <a:cubicBezTo>
                  <a:pt x="567" y="1050"/>
                  <a:pt x="565" y="1051"/>
                  <a:pt x="564" y="1050"/>
                </a:cubicBezTo>
                <a:cubicBezTo>
                  <a:pt x="562" y="1050"/>
                  <a:pt x="561" y="1048"/>
                  <a:pt x="562" y="1047"/>
                </a:cubicBezTo>
                <a:cubicBezTo>
                  <a:pt x="562" y="1045"/>
                  <a:pt x="564" y="1044"/>
                  <a:pt x="565" y="1044"/>
                </a:cubicBezTo>
                <a:cubicBezTo>
                  <a:pt x="567" y="1045"/>
                  <a:pt x="568" y="1046"/>
                  <a:pt x="567" y="1048"/>
                </a:cubicBezTo>
                <a:moveTo>
                  <a:pt x="560" y="933"/>
                </a:moveTo>
                <a:cubicBezTo>
                  <a:pt x="560" y="936"/>
                  <a:pt x="556" y="938"/>
                  <a:pt x="553" y="937"/>
                </a:cubicBezTo>
                <a:cubicBezTo>
                  <a:pt x="550" y="936"/>
                  <a:pt x="548" y="933"/>
                  <a:pt x="549" y="929"/>
                </a:cubicBezTo>
                <a:cubicBezTo>
                  <a:pt x="550" y="926"/>
                  <a:pt x="553" y="924"/>
                  <a:pt x="556" y="925"/>
                </a:cubicBezTo>
                <a:cubicBezTo>
                  <a:pt x="559" y="926"/>
                  <a:pt x="561" y="930"/>
                  <a:pt x="560" y="933"/>
                </a:cubicBezTo>
                <a:moveTo>
                  <a:pt x="571" y="942"/>
                </a:moveTo>
                <a:cubicBezTo>
                  <a:pt x="570" y="945"/>
                  <a:pt x="567" y="947"/>
                  <a:pt x="564" y="946"/>
                </a:cubicBezTo>
                <a:cubicBezTo>
                  <a:pt x="561" y="945"/>
                  <a:pt x="560" y="942"/>
                  <a:pt x="560" y="939"/>
                </a:cubicBezTo>
                <a:cubicBezTo>
                  <a:pt x="561" y="937"/>
                  <a:pt x="564" y="935"/>
                  <a:pt x="567" y="936"/>
                </a:cubicBezTo>
                <a:cubicBezTo>
                  <a:pt x="570" y="937"/>
                  <a:pt x="571" y="939"/>
                  <a:pt x="571" y="942"/>
                </a:cubicBezTo>
                <a:moveTo>
                  <a:pt x="579" y="951"/>
                </a:moveTo>
                <a:cubicBezTo>
                  <a:pt x="578" y="954"/>
                  <a:pt x="575" y="955"/>
                  <a:pt x="573" y="955"/>
                </a:cubicBezTo>
                <a:cubicBezTo>
                  <a:pt x="570" y="954"/>
                  <a:pt x="569" y="951"/>
                  <a:pt x="570" y="949"/>
                </a:cubicBezTo>
                <a:cubicBezTo>
                  <a:pt x="570" y="946"/>
                  <a:pt x="573" y="945"/>
                  <a:pt x="575" y="946"/>
                </a:cubicBezTo>
                <a:cubicBezTo>
                  <a:pt x="578" y="946"/>
                  <a:pt x="579" y="949"/>
                  <a:pt x="579" y="951"/>
                </a:cubicBezTo>
                <a:moveTo>
                  <a:pt x="586" y="960"/>
                </a:moveTo>
                <a:cubicBezTo>
                  <a:pt x="585" y="963"/>
                  <a:pt x="583" y="964"/>
                  <a:pt x="580" y="963"/>
                </a:cubicBezTo>
                <a:cubicBezTo>
                  <a:pt x="578" y="963"/>
                  <a:pt x="577" y="960"/>
                  <a:pt x="577" y="958"/>
                </a:cubicBezTo>
                <a:cubicBezTo>
                  <a:pt x="578" y="956"/>
                  <a:pt x="580" y="954"/>
                  <a:pt x="583" y="955"/>
                </a:cubicBezTo>
                <a:cubicBezTo>
                  <a:pt x="585" y="956"/>
                  <a:pt x="586" y="958"/>
                  <a:pt x="586" y="960"/>
                </a:cubicBezTo>
                <a:moveTo>
                  <a:pt x="591" y="969"/>
                </a:moveTo>
                <a:cubicBezTo>
                  <a:pt x="591" y="972"/>
                  <a:pt x="589" y="973"/>
                  <a:pt x="587" y="972"/>
                </a:cubicBezTo>
                <a:cubicBezTo>
                  <a:pt x="585" y="972"/>
                  <a:pt x="583" y="969"/>
                  <a:pt x="584" y="967"/>
                </a:cubicBezTo>
                <a:cubicBezTo>
                  <a:pt x="584" y="965"/>
                  <a:pt x="587" y="964"/>
                  <a:pt x="589" y="965"/>
                </a:cubicBezTo>
                <a:cubicBezTo>
                  <a:pt x="591" y="965"/>
                  <a:pt x="592" y="967"/>
                  <a:pt x="591" y="969"/>
                </a:cubicBezTo>
                <a:moveTo>
                  <a:pt x="595" y="978"/>
                </a:moveTo>
                <a:cubicBezTo>
                  <a:pt x="595" y="979"/>
                  <a:pt x="593" y="980"/>
                  <a:pt x="591" y="980"/>
                </a:cubicBezTo>
                <a:cubicBezTo>
                  <a:pt x="590" y="979"/>
                  <a:pt x="589" y="978"/>
                  <a:pt x="589" y="976"/>
                </a:cubicBezTo>
                <a:cubicBezTo>
                  <a:pt x="590" y="974"/>
                  <a:pt x="591" y="973"/>
                  <a:pt x="593" y="974"/>
                </a:cubicBezTo>
                <a:cubicBezTo>
                  <a:pt x="595" y="974"/>
                  <a:pt x="596" y="976"/>
                  <a:pt x="595" y="978"/>
                </a:cubicBezTo>
                <a:moveTo>
                  <a:pt x="598" y="985"/>
                </a:moveTo>
                <a:cubicBezTo>
                  <a:pt x="597" y="986"/>
                  <a:pt x="596" y="987"/>
                  <a:pt x="595" y="987"/>
                </a:cubicBezTo>
                <a:cubicBezTo>
                  <a:pt x="593" y="986"/>
                  <a:pt x="593" y="985"/>
                  <a:pt x="593" y="984"/>
                </a:cubicBezTo>
                <a:cubicBezTo>
                  <a:pt x="593" y="983"/>
                  <a:pt x="595" y="982"/>
                  <a:pt x="596" y="982"/>
                </a:cubicBezTo>
                <a:cubicBezTo>
                  <a:pt x="597" y="983"/>
                  <a:pt x="598" y="984"/>
                  <a:pt x="598" y="985"/>
                </a:cubicBezTo>
                <a:moveTo>
                  <a:pt x="600" y="992"/>
                </a:moveTo>
                <a:cubicBezTo>
                  <a:pt x="599" y="993"/>
                  <a:pt x="598" y="994"/>
                  <a:pt x="597" y="993"/>
                </a:cubicBezTo>
                <a:cubicBezTo>
                  <a:pt x="596" y="993"/>
                  <a:pt x="596" y="992"/>
                  <a:pt x="596" y="991"/>
                </a:cubicBezTo>
                <a:cubicBezTo>
                  <a:pt x="596" y="990"/>
                  <a:pt x="597" y="989"/>
                  <a:pt x="598" y="989"/>
                </a:cubicBezTo>
                <a:cubicBezTo>
                  <a:pt x="599" y="990"/>
                  <a:pt x="600" y="991"/>
                  <a:pt x="600" y="992"/>
                </a:cubicBezTo>
                <a:moveTo>
                  <a:pt x="601" y="998"/>
                </a:moveTo>
                <a:cubicBezTo>
                  <a:pt x="600" y="999"/>
                  <a:pt x="600" y="1000"/>
                  <a:pt x="599" y="999"/>
                </a:cubicBezTo>
                <a:cubicBezTo>
                  <a:pt x="598" y="999"/>
                  <a:pt x="597" y="998"/>
                  <a:pt x="598" y="998"/>
                </a:cubicBezTo>
                <a:cubicBezTo>
                  <a:pt x="598" y="997"/>
                  <a:pt x="599" y="996"/>
                  <a:pt x="600" y="996"/>
                </a:cubicBezTo>
                <a:cubicBezTo>
                  <a:pt x="600" y="997"/>
                  <a:pt x="601" y="998"/>
                  <a:pt x="601" y="998"/>
                </a:cubicBezTo>
                <a:moveTo>
                  <a:pt x="507" y="493"/>
                </a:moveTo>
                <a:cubicBezTo>
                  <a:pt x="506" y="490"/>
                  <a:pt x="502" y="489"/>
                  <a:pt x="499" y="490"/>
                </a:cubicBezTo>
                <a:cubicBezTo>
                  <a:pt x="496" y="491"/>
                  <a:pt x="495" y="495"/>
                  <a:pt x="496" y="498"/>
                </a:cubicBezTo>
                <a:cubicBezTo>
                  <a:pt x="498" y="501"/>
                  <a:pt x="501" y="502"/>
                  <a:pt x="504" y="501"/>
                </a:cubicBezTo>
                <a:cubicBezTo>
                  <a:pt x="507" y="499"/>
                  <a:pt x="509" y="496"/>
                  <a:pt x="507" y="493"/>
                </a:cubicBezTo>
                <a:moveTo>
                  <a:pt x="516" y="482"/>
                </a:moveTo>
                <a:cubicBezTo>
                  <a:pt x="515" y="479"/>
                  <a:pt x="511" y="478"/>
                  <a:pt x="509" y="479"/>
                </a:cubicBezTo>
                <a:cubicBezTo>
                  <a:pt x="506" y="480"/>
                  <a:pt x="505" y="484"/>
                  <a:pt x="506" y="486"/>
                </a:cubicBezTo>
                <a:cubicBezTo>
                  <a:pt x="507" y="489"/>
                  <a:pt x="510" y="490"/>
                  <a:pt x="513" y="489"/>
                </a:cubicBezTo>
                <a:cubicBezTo>
                  <a:pt x="516" y="488"/>
                  <a:pt x="517" y="485"/>
                  <a:pt x="516" y="482"/>
                </a:cubicBezTo>
                <a:moveTo>
                  <a:pt x="522" y="472"/>
                </a:moveTo>
                <a:cubicBezTo>
                  <a:pt x="521" y="469"/>
                  <a:pt x="518" y="468"/>
                  <a:pt x="516" y="469"/>
                </a:cubicBezTo>
                <a:cubicBezTo>
                  <a:pt x="514" y="470"/>
                  <a:pt x="513" y="473"/>
                  <a:pt x="514" y="476"/>
                </a:cubicBezTo>
                <a:cubicBezTo>
                  <a:pt x="515" y="478"/>
                  <a:pt x="518" y="479"/>
                  <a:pt x="520" y="478"/>
                </a:cubicBezTo>
                <a:cubicBezTo>
                  <a:pt x="522" y="477"/>
                  <a:pt x="523" y="474"/>
                  <a:pt x="522" y="472"/>
                </a:cubicBezTo>
                <a:moveTo>
                  <a:pt x="528" y="462"/>
                </a:moveTo>
                <a:cubicBezTo>
                  <a:pt x="527" y="459"/>
                  <a:pt x="524" y="458"/>
                  <a:pt x="522" y="459"/>
                </a:cubicBezTo>
                <a:cubicBezTo>
                  <a:pt x="520" y="460"/>
                  <a:pt x="519" y="463"/>
                  <a:pt x="520" y="465"/>
                </a:cubicBezTo>
                <a:cubicBezTo>
                  <a:pt x="521" y="467"/>
                  <a:pt x="523" y="468"/>
                  <a:pt x="526" y="467"/>
                </a:cubicBezTo>
                <a:cubicBezTo>
                  <a:pt x="528" y="466"/>
                  <a:pt x="529" y="464"/>
                  <a:pt x="528" y="462"/>
                </a:cubicBezTo>
                <a:moveTo>
                  <a:pt x="532" y="452"/>
                </a:moveTo>
                <a:cubicBezTo>
                  <a:pt x="531" y="450"/>
                  <a:pt x="529" y="449"/>
                  <a:pt x="527" y="450"/>
                </a:cubicBezTo>
                <a:cubicBezTo>
                  <a:pt x="525" y="451"/>
                  <a:pt x="524" y="453"/>
                  <a:pt x="525" y="455"/>
                </a:cubicBezTo>
                <a:cubicBezTo>
                  <a:pt x="526" y="457"/>
                  <a:pt x="528" y="458"/>
                  <a:pt x="530" y="457"/>
                </a:cubicBezTo>
                <a:cubicBezTo>
                  <a:pt x="532" y="456"/>
                  <a:pt x="533" y="454"/>
                  <a:pt x="532" y="452"/>
                </a:cubicBezTo>
                <a:moveTo>
                  <a:pt x="535" y="443"/>
                </a:moveTo>
                <a:cubicBezTo>
                  <a:pt x="534" y="442"/>
                  <a:pt x="532" y="441"/>
                  <a:pt x="530" y="442"/>
                </a:cubicBezTo>
                <a:cubicBezTo>
                  <a:pt x="529" y="442"/>
                  <a:pt x="528" y="444"/>
                  <a:pt x="529" y="446"/>
                </a:cubicBezTo>
                <a:cubicBezTo>
                  <a:pt x="530" y="447"/>
                  <a:pt x="532" y="448"/>
                  <a:pt x="533" y="447"/>
                </a:cubicBezTo>
                <a:cubicBezTo>
                  <a:pt x="535" y="447"/>
                  <a:pt x="535" y="445"/>
                  <a:pt x="535" y="443"/>
                </a:cubicBezTo>
                <a:moveTo>
                  <a:pt x="536" y="435"/>
                </a:moveTo>
                <a:cubicBezTo>
                  <a:pt x="535" y="434"/>
                  <a:pt x="534" y="434"/>
                  <a:pt x="533" y="434"/>
                </a:cubicBezTo>
                <a:cubicBezTo>
                  <a:pt x="532" y="435"/>
                  <a:pt x="531" y="436"/>
                  <a:pt x="532" y="437"/>
                </a:cubicBezTo>
                <a:cubicBezTo>
                  <a:pt x="532" y="439"/>
                  <a:pt x="534" y="439"/>
                  <a:pt x="535" y="439"/>
                </a:cubicBezTo>
                <a:cubicBezTo>
                  <a:pt x="536" y="438"/>
                  <a:pt x="536" y="437"/>
                  <a:pt x="536" y="435"/>
                </a:cubicBezTo>
                <a:moveTo>
                  <a:pt x="537" y="428"/>
                </a:moveTo>
                <a:cubicBezTo>
                  <a:pt x="536" y="427"/>
                  <a:pt x="535" y="427"/>
                  <a:pt x="534" y="427"/>
                </a:cubicBezTo>
                <a:cubicBezTo>
                  <a:pt x="533" y="428"/>
                  <a:pt x="533" y="429"/>
                  <a:pt x="533" y="430"/>
                </a:cubicBezTo>
                <a:cubicBezTo>
                  <a:pt x="534" y="431"/>
                  <a:pt x="535" y="431"/>
                  <a:pt x="536" y="431"/>
                </a:cubicBezTo>
                <a:cubicBezTo>
                  <a:pt x="537" y="431"/>
                  <a:pt x="537" y="429"/>
                  <a:pt x="537" y="428"/>
                </a:cubicBezTo>
                <a:moveTo>
                  <a:pt x="537" y="422"/>
                </a:moveTo>
                <a:cubicBezTo>
                  <a:pt x="537" y="421"/>
                  <a:pt x="536" y="421"/>
                  <a:pt x="535" y="421"/>
                </a:cubicBezTo>
                <a:cubicBezTo>
                  <a:pt x="534" y="421"/>
                  <a:pt x="534" y="422"/>
                  <a:pt x="534" y="423"/>
                </a:cubicBezTo>
                <a:cubicBezTo>
                  <a:pt x="534" y="424"/>
                  <a:pt x="535" y="424"/>
                  <a:pt x="536" y="424"/>
                </a:cubicBezTo>
                <a:cubicBezTo>
                  <a:pt x="537" y="424"/>
                  <a:pt x="537" y="423"/>
                  <a:pt x="537" y="422"/>
                </a:cubicBezTo>
                <a:moveTo>
                  <a:pt x="494" y="379"/>
                </a:moveTo>
                <a:cubicBezTo>
                  <a:pt x="492" y="382"/>
                  <a:pt x="488" y="382"/>
                  <a:pt x="484" y="380"/>
                </a:cubicBezTo>
                <a:cubicBezTo>
                  <a:pt x="481" y="378"/>
                  <a:pt x="479" y="374"/>
                  <a:pt x="481" y="372"/>
                </a:cubicBezTo>
                <a:cubicBezTo>
                  <a:pt x="482" y="369"/>
                  <a:pt x="486" y="369"/>
                  <a:pt x="490" y="371"/>
                </a:cubicBezTo>
                <a:cubicBezTo>
                  <a:pt x="493" y="373"/>
                  <a:pt x="495" y="377"/>
                  <a:pt x="494" y="379"/>
                </a:cubicBezTo>
                <a:moveTo>
                  <a:pt x="479" y="901"/>
                </a:moveTo>
                <a:cubicBezTo>
                  <a:pt x="479" y="902"/>
                  <a:pt x="480" y="902"/>
                  <a:pt x="480" y="902"/>
                </a:cubicBezTo>
                <a:cubicBezTo>
                  <a:pt x="484" y="902"/>
                  <a:pt x="487" y="902"/>
                  <a:pt x="490" y="899"/>
                </a:cubicBezTo>
                <a:cubicBezTo>
                  <a:pt x="496" y="893"/>
                  <a:pt x="493" y="884"/>
                  <a:pt x="496" y="877"/>
                </a:cubicBezTo>
                <a:cubicBezTo>
                  <a:pt x="499" y="872"/>
                  <a:pt x="501" y="868"/>
                  <a:pt x="503" y="864"/>
                </a:cubicBezTo>
                <a:cubicBezTo>
                  <a:pt x="503" y="863"/>
                  <a:pt x="503" y="863"/>
                  <a:pt x="503" y="863"/>
                </a:cubicBezTo>
                <a:cubicBezTo>
                  <a:pt x="488" y="859"/>
                  <a:pt x="483" y="848"/>
                  <a:pt x="473" y="841"/>
                </a:cubicBezTo>
                <a:cubicBezTo>
                  <a:pt x="466" y="837"/>
                  <a:pt x="460" y="834"/>
                  <a:pt x="453" y="830"/>
                </a:cubicBezTo>
                <a:cubicBezTo>
                  <a:pt x="450" y="830"/>
                  <a:pt x="450" y="830"/>
                  <a:pt x="448" y="830"/>
                </a:cubicBezTo>
                <a:cubicBezTo>
                  <a:pt x="452" y="834"/>
                  <a:pt x="457" y="837"/>
                  <a:pt x="461" y="840"/>
                </a:cubicBezTo>
                <a:cubicBezTo>
                  <a:pt x="479" y="855"/>
                  <a:pt x="490" y="873"/>
                  <a:pt x="479" y="901"/>
                </a:cubicBezTo>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grpSp>
        <p:nvGrpSpPr>
          <p:cNvPr id="3" name="Group 667"/>
          <p:cNvGrpSpPr>
            <a:grpSpLocks noChangeAspect="1"/>
          </p:cNvGrpSpPr>
          <p:nvPr userDrawn="1"/>
        </p:nvGrpSpPr>
        <p:grpSpPr bwMode="auto">
          <a:xfrm rot="16200000">
            <a:off x="-687916" y="2080948"/>
            <a:ext cx="2357438" cy="981605"/>
            <a:chOff x="2060" y="-19"/>
            <a:chExt cx="3564" cy="1484"/>
          </a:xfrm>
          <a:effectLst/>
        </p:grpSpPr>
        <p:sp>
          <p:nvSpPr>
            <p:cNvPr id="4"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5"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6"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7"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8"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9"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0"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15" name="Group 667"/>
          <p:cNvGrpSpPr>
            <a:grpSpLocks noChangeAspect="1"/>
          </p:cNvGrpSpPr>
          <p:nvPr userDrawn="1"/>
        </p:nvGrpSpPr>
        <p:grpSpPr bwMode="auto">
          <a:xfrm rot="5400000" flipH="1">
            <a:off x="7474473" y="2080939"/>
            <a:ext cx="2357444" cy="981611"/>
            <a:chOff x="2060" y="-19"/>
            <a:chExt cx="3564" cy="1484"/>
          </a:xfrm>
        </p:grpSpPr>
        <p:sp>
          <p:nvSpPr>
            <p:cNvPr id="16"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2"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pic>
        <p:nvPicPr>
          <p:cNvPr id="27" name="图片 26"/>
          <p:cNvPicPr>
            <a:picLocks noChangeAspect="1"/>
          </p:cNvPicPr>
          <p:nvPr userDrawn="1"/>
        </p:nvPicPr>
        <p:blipFill rotWithShape="1">
          <a:blip r:embed="rId2"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8350603" y="4014788"/>
            <a:ext cx="793397" cy="1128712"/>
          </a:xfrm>
          <a:prstGeom prst="rect">
            <a:avLst/>
          </a:prstGeom>
        </p:spPr>
      </p:pic>
      <p:pic>
        <p:nvPicPr>
          <p:cNvPr id="28" name="图片 27"/>
          <p:cNvPicPr>
            <a:picLocks noChangeAspect="1"/>
          </p:cNvPicPr>
          <p:nvPr userDrawn="1"/>
        </p:nvPicPr>
        <p:blipFill rotWithShape="1">
          <a:blip r:embed="rId3" cstate="print">
            <a:clrChange>
              <a:clrFrom>
                <a:srgbClr val="FEFEFE"/>
              </a:clrFrom>
              <a:clrTo>
                <a:srgbClr val="FEFEFE">
                  <a:alpha val="0"/>
                </a:srgbClr>
              </a:clrTo>
            </a:clrChange>
            <a:extLst>
              <a:ext uri="{28A0092B-C50C-407E-A947-70E740481C1C}">
                <a14:useLocalDpi xmlns:a14="http://schemas.microsoft.com/office/drawing/2010/main" val="0"/>
              </a:ext>
            </a:extLst>
          </a:blip>
          <a:srcRect/>
          <a:stretch/>
        </p:blipFill>
        <p:spPr>
          <a:xfrm>
            <a:off x="7386638" y="4612909"/>
            <a:ext cx="978297" cy="530591"/>
          </a:xfrm>
          <a:prstGeom prst="rect">
            <a:avLst/>
          </a:prstGeom>
        </p:spPr>
      </p:pic>
      <p:grpSp>
        <p:nvGrpSpPr>
          <p:cNvPr id="29" name="组合 28"/>
          <p:cNvGrpSpPr/>
          <p:nvPr userDrawn="1"/>
        </p:nvGrpSpPr>
        <p:grpSpPr>
          <a:xfrm>
            <a:off x="2927947" y="1721520"/>
            <a:ext cx="1080000" cy="1080000"/>
            <a:chOff x="2323416" y="-738821"/>
            <a:chExt cx="12005187" cy="12005187"/>
          </a:xfrm>
        </p:grpSpPr>
        <p:sp>
          <p:nvSpPr>
            <p:cNvPr id="30" name="椭圆 29"/>
            <p:cNvSpPr/>
            <p:nvPr/>
          </p:nvSpPr>
          <p:spPr>
            <a:xfrm>
              <a:off x="2323416" y="-738821"/>
              <a:ext cx="12005187" cy="12005187"/>
            </a:xfrm>
            <a:prstGeom prst="ellipse">
              <a:avLst/>
            </a:prstGeom>
            <a:gradFill flip="none" rotWithShape="1">
              <a:gsLst>
                <a:gs pos="0">
                  <a:srgbClr val="FFFFFF"/>
                </a:gs>
                <a:gs pos="100000">
                  <a:srgbClr val="D5DBDF"/>
                </a:gs>
              </a:gsLst>
              <a:path path="circle">
                <a:fillToRect l="100000" t="100000"/>
              </a:path>
              <a:tileRect r="-100000" b="-100000"/>
            </a:gradFill>
            <a:ln w="25400">
              <a:gradFill flip="none" rotWithShape="1">
                <a:gsLst>
                  <a:gs pos="0">
                    <a:srgbClr val="7F98A5"/>
                  </a:gs>
                  <a:gs pos="100000">
                    <a:srgbClr val="FFFFFF"/>
                  </a:gs>
                </a:gsLst>
                <a:path path="circle">
                  <a:fillToRect l="100000" t="100000"/>
                </a:path>
                <a:tileRect r="-100000" b="-100000"/>
              </a:gradFill>
            </a:ln>
            <a:effectLst>
              <a:outerShdw blurRad="190500" dist="635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13"/>
            </a:p>
          </p:txBody>
        </p:sp>
        <p:sp>
          <p:nvSpPr>
            <p:cNvPr id="31" name="任意多边形 30"/>
            <p:cNvSpPr>
              <a:spLocks/>
            </p:cNvSpPr>
            <p:nvPr/>
          </p:nvSpPr>
          <p:spPr bwMode="auto">
            <a:xfrm>
              <a:off x="2449465" y="-569376"/>
              <a:ext cx="8470949" cy="8062378"/>
            </a:xfrm>
            <a:custGeom>
              <a:avLst/>
              <a:gdLst>
                <a:gd name="connsiteX0" fmla="*/ 2791792 w 8470950"/>
                <a:gd name="connsiteY0" fmla="*/ 7553953 h 8062378"/>
                <a:gd name="connsiteX1" fmla="*/ 2808410 w 8470950"/>
                <a:gd name="connsiteY1" fmla="*/ 7554225 h 8062378"/>
                <a:gd name="connsiteX2" fmla="*/ 2828076 w 8470950"/>
                <a:gd name="connsiteY2" fmla="*/ 7571306 h 8062378"/>
                <a:gd name="connsiteX3" fmla="*/ 2846862 w 8470950"/>
                <a:gd name="connsiteY3" fmla="*/ 7650194 h 8062378"/>
                <a:gd name="connsiteX4" fmla="*/ 2865648 w 8470950"/>
                <a:gd name="connsiteY4" fmla="*/ 7807969 h 8062378"/>
                <a:gd name="connsiteX5" fmla="*/ 2906975 w 8470950"/>
                <a:gd name="connsiteY5" fmla="*/ 7864318 h 8062378"/>
                <a:gd name="connsiteX6" fmla="*/ 2967088 w 8470950"/>
                <a:gd name="connsiteY6" fmla="*/ 7901884 h 8062378"/>
                <a:gd name="connsiteX7" fmla="*/ 2786749 w 8470950"/>
                <a:gd name="connsiteY7" fmla="*/ 7796700 h 8062378"/>
                <a:gd name="connsiteX8" fmla="*/ 2760449 w 8470950"/>
                <a:gd name="connsiteY8" fmla="*/ 7710299 h 8062378"/>
                <a:gd name="connsiteX9" fmla="*/ 2752935 w 8470950"/>
                <a:gd name="connsiteY9" fmla="*/ 7593845 h 8062378"/>
                <a:gd name="connsiteX10" fmla="*/ 2791792 w 8470950"/>
                <a:gd name="connsiteY10" fmla="*/ 7553953 h 8062378"/>
                <a:gd name="connsiteX11" fmla="*/ 2711026 w 8470950"/>
                <a:gd name="connsiteY11" fmla="*/ 7421603 h 8062378"/>
                <a:gd name="connsiteX12" fmla="*/ 2733552 w 8470950"/>
                <a:gd name="connsiteY12" fmla="*/ 7421603 h 8062378"/>
                <a:gd name="connsiteX13" fmla="*/ 2748569 w 8470950"/>
                <a:gd name="connsiteY13" fmla="*/ 7567830 h 8062378"/>
                <a:gd name="connsiteX14" fmla="*/ 2737307 w 8470950"/>
                <a:gd name="connsiteY14" fmla="*/ 7586577 h 8062378"/>
                <a:gd name="connsiteX15" fmla="*/ 2560850 w 8470950"/>
                <a:gd name="connsiteY15" fmla="*/ 7706559 h 8062378"/>
                <a:gd name="connsiteX16" fmla="*/ 2354360 w 8470950"/>
                <a:gd name="connsiteY16" fmla="*/ 7800295 h 8062378"/>
                <a:gd name="connsiteX17" fmla="*/ 2380640 w 8470950"/>
                <a:gd name="connsiteY17" fmla="*/ 7987766 h 8062378"/>
                <a:gd name="connsiteX18" fmla="*/ 2279272 w 8470950"/>
                <a:gd name="connsiteY18" fmla="*/ 7890281 h 8062378"/>
                <a:gd name="connsiteX19" fmla="*/ 2275519 w 8470950"/>
                <a:gd name="connsiteY19" fmla="*/ 7807794 h 8062378"/>
                <a:gd name="connsiteX20" fmla="*/ 2316816 w 8470950"/>
                <a:gd name="connsiteY20" fmla="*/ 7725306 h 8062378"/>
                <a:gd name="connsiteX21" fmla="*/ 2388149 w 8470950"/>
                <a:gd name="connsiteY21" fmla="*/ 7687812 h 8062378"/>
                <a:gd name="connsiteX22" fmla="*/ 2711026 w 8470950"/>
                <a:gd name="connsiteY22" fmla="*/ 7421603 h 8062378"/>
                <a:gd name="connsiteX23" fmla="*/ 2119645 w 8470950"/>
                <a:gd name="connsiteY23" fmla="*/ 7026175 h 8062378"/>
                <a:gd name="connsiteX24" fmla="*/ 2189213 w 8470950"/>
                <a:gd name="connsiteY24" fmla="*/ 7075269 h 8062378"/>
                <a:gd name="connsiteX25" fmla="*/ 2095518 w 8470950"/>
                <a:gd name="connsiteY25" fmla="*/ 7413117 h 8062378"/>
                <a:gd name="connsiteX26" fmla="*/ 2084275 w 8470950"/>
                <a:gd name="connsiteY26" fmla="*/ 7582041 h 8062378"/>
                <a:gd name="connsiteX27" fmla="*/ 1825675 w 8470950"/>
                <a:gd name="connsiteY27" fmla="*/ 7642103 h 8062378"/>
                <a:gd name="connsiteX28" fmla="*/ 1900632 w 8470950"/>
                <a:gd name="connsiteY28" fmla="*/ 7634595 h 8062378"/>
                <a:gd name="connsiteX29" fmla="*/ 2028057 w 8470950"/>
                <a:gd name="connsiteY29" fmla="*/ 7229178 h 8062378"/>
                <a:gd name="connsiteX30" fmla="*/ 2084275 w 8470950"/>
                <a:gd name="connsiteY30" fmla="*/ 7037730 h 8062378"/>
                <a:gd name="connsiteX31" fmla="*/ 2119645 w 8470950"/>
                <a:gd name="connsiteY31" fmla="*/ 7026175 h 8062378"/>
                <a:gd name="connsiteX32" fmla="*/ 2317653 w 8470950"/>
                <a:gd name="connsiteY32" fmla="*/ 7021840 h 8062378"/>
                <a:gd name="connsiteX33" fmla="*/ 2351412 w 8470950"/>
                <a:gd name="connsiteY33" fmla="*/ 7023715 h 8062378"/>
                <a:gd name="connsiteX34" fmla="*/ 2317653 w 8470950"/>
                <a:gd name="connsiteY34" fmla="*/ 7166203 h 8062378"/>
                <a:gd name="connsiteX35" fmla="*/ 2388923 w 8470950"/>
                <a:gd name="connsiteY35" fmla="*/ 7319940 h 8062378"/>
                <a:gd name="connsiteX36" fmla="*/ 2392674 w 8470950"/>
                <a:gd name="connsiteY36" fmla="*/ 7323690 h 8062378"/>
                <a:gd name="connsiteX37" fmla="*/ 2617738 w 8470950"/>
                <a:gd name="connsiteY37" fmla="*/ 7331189 h 8062378"/>
                <a:gd name="connsiteX38" fmla="*/ 2685256 w 8470950"/>
                <a:gd name="connsiteY38" fmla="*/ 7267444 h 8062378"/>
                <a:gd name="connsiteX39" fmla="*/ 2704012 w 8470950"/>
                <a:gd name="connsiteY39" fmla="*/ 7293692 h 8062378"/>
                <a:gd name="connsiteX40" fmla="*/ 2381422 w 8470950"/>
                <a:gd name="connsiteY40" fmla="*/ 7672411 h 8062378"/>
                <a:gd name="connsiteX41" fmla="*/ 2186366 w 8470950"/>
                <a:gd name="connsiteY41" fmla="*/ 7822398 h 8062378"/>
                <a:gd name="connsiteX42" fmla="*/ 2126349 w 8470950"/>
                <a:gd name="connsiteY42" fmla="*/ 8062378 h 8062378"/>
                <a:gd name="connsiteX43" fmla="*/ 2073835 w 8470950"/>
                <a:gd name="connsiteY43" fmla="*/ 7931139 h 8062378"/>
                <a:gd name="connsiteX44" fmla="*/ 1965055 w 8470950"/>
                <a:gd name="connsiteY44" fmla="*/ 8043630 h 8062378"/>
                <a:gd name="connsiteX45" fmla="*/ 1995062 w 8470950"/>
                <a:gd name="connsiteY45" fmla="*/ 7886143 h 8062378"/>
                <a:gd name="connsiteX46" fmla="*/ 1863775 w 8470950"/>
                <a:gd name="connsiteY46" fmla="*/ 7878643 h 8062378"/>
                <a:gd name="connsiteX47" fmla="*/ 2013817 w 8470950"/>
                <a:gd name="connsiteY47" fmla="*/ 7784901 h 8062378"/>
                <a:gd name="connsiteX48" fmla="*/ 2107594 w 8470950"/>
                <a:gd name="connsiteY48" fmla="*/ 7428681 h 8062378"/>
                <a:gd name="connsiteX49" fmla="*/ 2160109 w 8470950"/>
                <a:gd name="connsiteY49" fmla="*/ 7173702 h 8062378"/>
                <a:gd name="connsiteX50" fmla="*/ 2227628 w 8470950"/>
                <a:gd name="connsiteY50" fmla="*/ 7061212 h 8062378"/>
                <a:gd name="connsiteX51" fmla="*/ 2283893 w 8470950"/>
                <a:gd name="connsiteY51" fmla="*/ 7031214 h 8062378"/>
                <a:gd name="connsiteX52" fmla="*/ 2317653 w 8470950"/>
                <a:gd name="connsiteY52" fmla="*/ 7021840 h 8062378"/>
                <a:gd name="connsiteX53" fmla="*/ 1999263 w 8470950"/>
                <a:gd name="connsiteY53" fmla="*/ 6980360 h 8062378"/>
                <a:gd name="connsiteX54" fmla="*/ 2054712 w 8470950"/>
                <a:gd name="connsiteY54" fmla="*/ 7026778 h 8062378"/>
                <a:gd name="connsiteX55" fmla="*/ 1912180 w 8470950"/>
                <a:gd name="connsiteY55" fmla="*/ 7104993 h 8062378"/>
                <a:gd name="connsiteX56" fmla="*/ 1679631 w 8470950"/>
                <a:gd name="connsiteY56" fmla="*/ 6989533 h 8062378"/>
                <a:gd name="connsiteX57" fmla="*/ 1840912 w 8470950"/>
                <a:gd name="connsiteY57" fmla="*/ 7015605 h 8062378"/>
                <a:gd name="connsiteX58" fmla="*/ 1999263 w 8470950"/>
                <a:gd name="connsiteY58" fmla="*/ 6980360 h 8062378"/>
                <a:gd name="connsiteX59" fmla="*/ 2822691 w 8470950"/>
                <a:gd name="connsiteY59" fmla="*/ 6830704 h 8062378"/>
                <a:gd name="connsiteX60" fmla="*/ 2876642 w 8470950"/>
                <a:gd name="connsiteY60" fmla="*/ 6835402 h 8062378"/>
                <a:gd name="connsiteX61" fmla="*/ 3030525 w 8470950"/>
                <a:gd name="connsiteY61" fmla="*/ 6918072 h 8062378"/>
                <a:gd name="connsiteX62" fmla="*/ 3188161 w 8470950"/>
                <a:gd name="connsiteY62" fmla="*/ 6955650 h 8062378"/>
                <a:gd name="connsiteX63" fmla="*/ 3278238 w 8470950"/>
                <a:gd name="connsiteY63" fmla="*/ 7120991 h 8062378"/>
                <a:gd name="connsiteX64" fmla="*/ 3199420 w 8470950"/>
                <a:gd name="connsiteY64" fmla="*/ 7060867 h 8062378"/>
                <a:gd name="connsiteX65" fmla="*/ 3060551 w 8470950"/>
                <a:gd name="connsiteY65" fmla="*/ 7030805 h 8062378"/>
                <a:gd name="connsiteX66" fmla="*/ 2929188 w 8470950"/>
                <a:gd name="connsiteY66" fmla="*/ 7015774 h 8062378"/>
                <a:gd name="connsiteX67" fmla="*/ 2839110 w 8470950"/>
                <a:gd name="connsiteY67" fmla="*/ 6996985 h 8062378"/>
                <a:gd name="connsiteX68" fmla="*/ 2801578 w 8470950"/>
                <a:gd name="connsiteY68" fmla="*/ 6955650 h 8062378"/>
                <a:gd name="connsiteX69" fmla="*/ 2711501 w 8470950"/>
                <a:gd name="connsiteY69" fmla="*/ 6895526 h 8062378"/>
                <a:gd name="connsiteX70" fmla="*/ 2722760 w 8470950"/>
                <a:gd name="connsiteY70" fmla="*/ 6880495 h 8062378"/>
                <a:gd name="connsiteX71" fmla="*/ 2734020 w 8470950"/>
                <a:gd name="connsiteY71" fmla="*/ 6869221 h 8062378"/>
                <a:gd name="connsiteX72" fmla="*/ 2771552 w 8470950"/>
                <a:gd name="connsiteY72" fmla="*/ 6842917 h 8062378"/>
                <a:gd name="connsiteX73" fmla="*/ 2822691 w 8470950"/>
                <a:gd name="connsiteY73" fmla="*/ 6830704 h 8062378"/>
                <a:gd name="connsiteX74" fmla="*/ 1844725 w 8470950"/>
                <a:gd name="connsiteY74" fmla="*/ 6538378 h 8062378"/>
                <a:gd name="connsiteX75" fmla="*/ 1882259 w 8470950"/>
                <a:gd name="connsiteY75" fmla="*/ 6572162 h 8062378"/>
                <a:gd name="connsiteX76" fmla="*/ 1923546 w 8470950"/>
                <a:gd name="connsiteY76" fmla="*/ 6624714 h 8062378"/>
                <a:gd name="connsiteX77" fmla="*/ 2047405 w 8470950"/>
                <a:gd name="connsiteY77" fmla="*/ 6733572 h 8062378"/>
                <a:gd name="connsiteX78" fmla="*/ 2253838 w 8470950"/>
                <a:gd name="connsiteY78" fmla="*/ 6748587 h 8062378"/>
                <a:gd name="connsiteX79" fmla="*/ 2557858 w 8470950"/>
                <a:gd name="connsiteY79" fmla="*/ 6823661 h 8062378"/>
                <a:gd name="connsiteX80" fmla="*/ 2666705 w 8470950"/>
                <a:gd name="connsiteY80" fmla="*/ 6898736 h 8062378"/>
                <a:gd name="connsiteX81" fmla="*/ 2798073 w 8470950"/>
                <a:gd name="connsiteY81" fmla="*/ 6977564 h 8062378"/>
                <a:gd name="connsiteX82" fmla="*/ 2910672 w 8470950"/>
                <a:gd name="connsiteY82" fmla="*/ 7135220 h 8062378"/>
                <a:gd name="connsiteX83" fmla="*/ 3053298 w 8470950"/>
                <a:gd name="connsiteY83" fmla="*/ 7428010 h 8062378"/>
                <a:gd name="connsiteX84" fmla="*/ 3214692 w 8470950"/>
                <a:gd name="connsiteY84" fmla="*/ 7536868 h 8062378"/>
                <a:gd name="connsiteX85" fmla="*/ 3379838 w 8470950"/>
                <a:gd name="connsiteY85" fmla="*/ 7615697 h 8062378"/>
                <a:gd name="connsiteX86" fmla="*/ 3150885 w 8470950"/>
                <a:gd name="connsiteY86" fmla="*/ 7653234 h 8062378"/>
                <a:gd name="connsiteX87" fmla="*/ 2914426 w 8470950"/>
                <a:gd name="connsiteY87" fmla="*/ 7596928 h 8062378"/>
                <a:gd name="connsiteX88" fmla="*/ 2726759 w 8470950"/>
                <a:gd name="connsiteY88" fmla="*/ 7176511 h 8062378"/>
                <a:gd name="connsiteX89" fmla="*/ 2670458 w 8470950"/>
                <a:gd name="connsiteY89" fmla="*/ 7244078 h 8062378"/>
                <a:gd name="connsiteX90" fmla="*/ 2606652 w 8470950"/>
                <a:gd name="connsiteY90" fmla="*/ 7304138 h 8062378"/>
                <a:gd name="connsiteX91" fmla="*/ 2343918 w 8470950"/>
                <a:gd name="connsiteY91" fmla="*/ 7176511 h 8062378"/>
                <a:gd name="connsiteX92" fmla="*/ 2355178 w 8470950"/>
                <a:gd name="connsiteY92" fmla="*/ 7071407 h 8062378"/>
                <a:gd name="connsiteX93" fmla="*/ 2381452 w 8470950"/>
                <a:gd name="connsiteY93" fmla="*/ 6985071 h 8062378"/>
                <a:gd name="connsiteX94" fmla="*/ 2178772 w 8470950"/>
                <a:gd name="connsiteY94" fmla="*/ 6992579 h 8062378"/>
                <a:gd name="connsiteX95" fmla="*/ 1867245 w 8470950"/>
                <a:gd name="connsiteY95" fmla="*/ 6673512 h 8062378"/>
                <a:gd name="connsiteX96" fmla="*/ 1844725 w 8470950"/>
                <a:gd name="connsiteY96" fmla="*/ 6538378 h 8062378"/>
                <a:gd name="connsiteX97" fmla="*/ 2309863 w 8470950"/>
                <a:gd name="connsiteY97" fmla="*/ 6377720 h 8062378"/>
                <a:gd name="connsiteX98" fmla="*/ 2546786 w 8470950"/>
                <a:gd name="connsiteY98" fmla="*/ 6594991 h 8062378"/>
                <a:gd name="connsiteX99" fmla="*/ 2659607 w 8470950"/>
                <a:gd name="connsiteY99" fmla="*/ 6729849 h 8062378"/>
                <a:gd name="connsiteX100" fmla="*/ 2697214 w 8470950"/>
                <a:gd name="connsiteY100" fmla="*/ 6879690 h 8062378"/>
                <a:gd name="connsiteX101" fmla="*/ 2430205 w 8470950"/>
                <a:gd name="connsiteY101" fmla="*/ 6684896 h 8062378"/>
                <a:gd name="connsiteX102" fmla="*/ 2385077 w 8470950"/>
                <a:gd name="connsiteY102" fmla="*/ 6523816 h 8062378"/>
                <a:gd name="connsiteX103" fmla="*/ 2309863 w 8470950"/>
                <a:gd name="connsiteY103" fmla="*/ 6377720 h 8062378"/>
                <a:gd name="connsiteX104" fmla="*/ 1124188 w 8470950"/>
                <a:gd name="connsiteY104" fmla="*/ 5876610 h 8062378"/>
                <a:gd name="connsiteX105" fmla="*/ 1145829 w 8470950"/>
                <a:gd name="connsiteY105" fmla="*/ 5881303 h 8062378"/>
                <a:gd name="connsiteX106" fmla="*/ 1224434 w 8470950"/>
                <a:gd name="connsiteY106" fmla="*/ 5933862 h 8062378"/>
                <a:gd name="connsiteX107" fmla="*/ 1314270 w 8470950"/>
                <a:gd name="connsiteY107" fmla="*/ 6271742 h 8062378"/>
                <a:gd name="connsiteX108" fmla="*/ 1235664 w 8470950"/>
                <a:gd name="connsiteY108" fmla="*/ 6463208 h 8062378"/>
                <a:gd name="connsiteX109" fmla="*/ 1228178 w 8470950"/>
                <a:gd name="connsiteY109" fmla="*/ 6564572 h 8062378"/>
                <a:gd name="connsiteX110" fmla="*/ 1239408 w 8470950"/>
                <a:gd name="connsiteY110" fmla="*/ 6639656 h 8062378"/>
                <a:gd name="connsiteX111" fmla="*/ 1160800 w 8470950"/>
                <a:gd name="connsiteY111" fmla="*/ 6692216 h 8062378"/>
                <a:gd name="connsiteX112" fmla="*/ 1130855 w 8470950"/>
                <a:gd name="connsiteY112" fmla="*/ 6605868 h 8062378"/>
                <a:gd name="connsiteX113" fmla="*/ 1172031 w 8470950"/>
                <a:gd name="connsiteY113" fmla="*/ 6557063 h 8062378"/>
                <a:gd name="connsiteX114" fmla="*/ 1175773 w 8470950"/>
                <a:gd name="connsiteY114" fmla="*/ 6549555 h 8062378"/>
                <a:gd name="connsiteX115" fmla="*/ 1175773 w 8470950"/>
                <a:gd name="connsiteY115" fmla="*/ 6399386 h 8062378"/>
                <a:gd name="connsiteX116" fmla="*/ 984872 w 8470950"/>
                <a:gd name="connsiteY116" fmla="*/ 6001438 h 8062378"/>
                <a:gd name="connsiteX117" fmla="*/ 1055993 w 8470950"/>
                <a:gd name="connsiteY117" fmla="*/ 5892566 h 8062378"/>
                <a:gd name="connsiteX118" fmla="*/ 1078452 w 8470950"/>
                <a:gd name="connsiteY118" fmla="*/ 6076523 h 8062378"/>
                <a:gd name="connsiteX119" fmla="*/ 1149572 w 8470950"/>
                <a:gd name="connsiteY119" fmla="*/ 6200412 h 8062378"/>
                <a:gd name="connsiteX120" fmla="*/ 1220691 w 8470950"/>
                <a:gd name="connsiteY120" fmla="*/ 6301776 h 8062378"/>
                <a:gd name="connsiteX121" fmla="*/ 1157058 w 8470950"/>
                <a:gd name="connsiteY121" fmla="*/ 6132836 h 8062378"/>
                <a:gd name="connsiteX122" fmla="*/ 1104653 w 8470950"/>
                <a:gd name="connsiteY122" fmla="*/ 5978913 h 8062378"/>
                <a:gd name="connsiteX123" fmla="*/ 1179517 w 8470950"/>
                <a:gd name="connsiteY123" fmla="*/ 6110311 h 8062378"/>
                <a:gd name="connsiteX124" fmla="*/ 1243150 w 8470950"/>
                <a:gd name="connsiteY124" fmla="*/ 6294268 h 8062378"/>
                <a:gd name="connsiteX125" fmla="*/ 1164543 w 8470950"/>
                <a:gd name="connsiteY125" fmla="*/ 5986421 h 8062378"/>
                <a:gd name="connsiteX126" fmla="*/ 1074708 w 8470950"/>
                <a:gd name="connsiteY126" fmla="*/ 5885057 h 8062378"/>
                <a:gd name="connsiteX127" fmla="*/ 1124188 w 8470950"/>
                <a:gd name="connsiteY127" fmla="*/ 5876610 h 8062378"/>
                <a:gd name="connsiteX128" fmla="*/ 1275309 w 8470950"/>
                <a:gd name="connsiteY128" fmla="*/ 5646486 h 8062378"/>
                <a:gd name="connsiteX129" fmla="*/ 1296433 w 8470950"/>
                <a:gd name="connsiteY129" fmla="*/ 5648951 h 8062378"/>
                <a:gd name="connsiteX130" fmla="*/ 1386554 w 8470950"/>
                <a:gd name="connsiteY130" fmla="*/ 5682742 h 8062378"/>
                <a:gd name="connsiteX131" fmla="*/ 1608102 w 8470950"/>
                <a:gd name="connsiteY131" fmla="*/ 5930553 h 8062378"/>
                <a:gd name="connsiteX132" fmla="*/ 1709488 w 8470950"/>
                <a:gd name="connsiteY132" fmla="*/ 6110779 h 8062378"/>
                <a:gd name="connsiteX133" fmla="*/ 1803359 w 8470950"/>
                <a:gd name="connsiteY133" fmla="*/ 6170854 h 8062378"/>
                <a:gd name="connsiteX134" fmla="*/ 1878460 w 8470950"/>
                <a:gd name="connsiteY134" fmla="*/ 6189628 h 8062378"/>
                <a:gd name="connsiteX135" fmla="*/ 1908500 w 8470950"/>
                <a:gd name="connsiteY135" fmla="*/ 6283495 h 8062378"/>
                <a:gd name="connsiteX136" fmla="*/ 1810869 w 8470950"/>
                <a:gd name="connsiteY136" fmla="*/ 6283495 h 8062378"/>
                <a:gd name="connsiteX137" fmla="*/ 1773318 w 8470950"/>
                <a:gd name="connsiteY137" fmla="*/ 6219665 h 8062378"/>
                <a:gd name="connsiteX138" fmla="*/ 1769563 w 8470950"/>
                <a:gd name="connsiteY138" fmla="*/ 6215911 h 8062378"/>
                <a:gd name="connsiteX139" fmla="*/ 1615612 w 8470950"/>
                <a:gd name="connsiteY139" fmla="*/ 6122043 h 8062378"/>
                <a:gd name="connsiteX140" fmla="*/ 1165005 w 8470950"/>
                <a:gd name="connsiteY140" fmla="*/ 5799138 h 8062378"/>
                <a:gd name="connsiteX141" fmla="*/ 1210067 w 8470950"/>
                <a:gd name="connsiteY141" fmla="*/ 5675233 h 8062378"/>
                <a:gd name="connsiteX142" fmla="*/ 1292678 w 8470950"/>
                <a:gd name="connsiteY142" fmla="*/ 5862968 h 8062378"/>
                <a:gd name="connsiteX143" fmla="*/ 1427860 w 8470950"/>
                <a:gd name="connsiteY143" fmla="*/ 5964345 h 8062378"/>
                <a:gd name="connsiteX144" fmla="*/ 1563041 w 8470950"/>
                <a:gd name="connsiteY144" fmla="*/ 6013156 h 8062378"/>
                <a:gd name="connsiteX145" fmla="*/ 1397820 w 8470950"/>
                <a:gd name="connsiteY145" fmla="*/ 5893006 h 8062378"/>
                <a:gd name="connsiteX146" fmla="*/ 1285167 w 8470950"/>
                <a:gd name="connsiteY146" fmla="*/ 5754081 h 8062378"/>
                <a:gd name="connsiteX147" fmla="*/ 1405329 w 8470950"/>
                <a:gd name="connsiteY147" fmla="*/ 5862968 h 8062378"/>
                <a:gd name="connsiteX148" fmla="*/ 1574307 w 8470950"/>
                <a:gd name="connsiteY148" fmla="*/ 5994383 h 8062378"/>
                <a:gd name="connsiteX149" fmla="*/ 1345247 w 8470950"/>
                <a:gd name="connsiteY149" fmla="*/ 5746572 h 8062378"/>
                <a:gd name="connsiteX150" fmla="*/ 1228841 w 8470950"/>
                <a:gd name="connsiteY150" fmla="*/ 5660214 h 8062378"/>
                <a:gd name="connsiteX151" fmla="*/ 1275309 w 8470950"/>
                <a:gd name="connsiteY151" fmla="*/ 5646486 h 8062378"/>
                <a:gd name="connsiteX152" fmla="*/ 64344 w 8470950"/>
                <a:gd name="connsiteY152" fmla="*/ 5397402 h 8062378"/>
                <a:gd name="connsiteX153" fmla="*/ 146946 w 8470950"/>
                <a:gd name="connsiteY153" fmla="*/ 5611433 h 8062378"/>
                <a:gd name="connsiteX154" fmla="*/ 26796 w 8470950"/>
                <a:gd name="connsiteY154" fmla="*/ 5772895 h 8062378"/>
                <a:gd name="connsiteX155" fmla="*/ 4000 w 8470950"/>
                <a:gd name="connsiteY155" fmla="*/ 5781956 h 8062378"/>
                <a:gd name="connsiteX156" fmla="*/ 7811 w 8470950"/>
                <a:gd name="connsiteY156" fmla="*/ 5631255 h 8062378"/>
                <a:gd name="connsiteX157" fmla="*/ 7882 w 8470950"/>
                <a:gd name="connsiteY157" fmla="*/ 5630320 h 8062378"/>
                <a:gd name="connsiteX158" fmla="*/ 8024 w 8470950"/>
                <a:gd name="connsiteY158" fmla="*/ 5630208 h 8062378"/>
                <a:gd name="connsiteX159" fmla="*/ 64344 w 8470950"/>
                <a:gd name="connsiteY159" fmla="*/ 5397402 h 8062378"/>
                <a:gd name="connsiteX160" fmla="*/ 1459051 w 8470950"/>
                <a:gd name="connsiteY160" fmla="*/ 5339186 h 8062378"/>
                <a:gd name="connsiteX161" fmla="*/ 1724093 w 8470950"/>
                <a:gd name="connsiteY161" fmla="*/ 5386168 h 8062378"/>
                <a:gd name="connsiteX162" fmla="*/ 1923074 w 8470950"/>
                <a:gd name="connsiteY162" fmla="*/ 5476258 h 8062378"/>
                <a:gd name="connsiteX163" fmla="*/ 2039464 w 8470950"/>
                <a:gd name="connsiteY163" fmla="*/ 5480012 h 8062378"/>
                <a:gd name="connsiteX164" fmla="*/ 2118306 w 8470950"/>
                <a:gd name="connsiteY164" fmla="*/ 5464997 h 8062378"/>
                <a:gd name="connsiteX165" fmla="*/ 2189641 w 8470950"/>
                <a:gd name="connsiteY165" fmla="*/ 5536320 h 8062378"/>
                <a:gd name="connsiteX166" fmla="*/ 2095780 w 8470950"/>
                <a:gd name="connsiteY166" fmla="*/ 5577610 h 8062378"/>
                <a:gd name="connsiteX167" fmla="*/ 2031954 w 8470950"/>
                <a:gd name="connsiteY167" fmla="*/ 5540073 h 8062378"/>
                <a:gd name="connsiteX168" fmla="*/ 2028199 w 8470950"/>
                <a:gd name="connsiteY168" fmla="*/ 5536320 h 8062378"/>
                <a:gd name="connsiteX169" fmla="*/ 1847985 w 8470950"/>
                <a:gd name="connsiteY169" fmla="*/ 5536320 h 8062378"/>
                <a:gd name="connsiteX170" fmla="*/ 1299838 w 8470950"/>
                <a:gd name="connsiteY170" fmla="*/ 5592625 h 8062378"/>
                <a:gd name="connsiteX171" fmla="*/ 1236012 w 8470950"/>
                <a:gd name="connsiteY171" fmla="*/ 5476258 h 8062378"/>
                <a:gd name="connsiteX172" fmla="*/ 1434999 w 8470950"/>
                <a:gd name="connsiteY172" fmla="*/ 5543827 h 8062378"/>
                <a:gd name="connsiteX173" fmla="*/ 1603951 w 8470950"/>
                <a:gd name="connsiteY173" fmla="*/ 5528811 h 8062378"/>
                <a:gd name="connsiteX174" fmla="*/ 1742865 w 8470950"/>
                <a:gd name="connsiteY174" fmla="*/ 5480012 h 8062378"/>
                <a:gd name="connsiteX175" fmla="*/ 1532616 w 8470950"/>
                <a:gd name="connsiteY175" fmla="*/ 5495027 h 8062378"/>
                <a:gd name="connsiteX176" fmla="*/ 1344892 w 8470950"/>
                <a:gd name="connsiteY176" fmla="*/ 5472504 h 8062378"/>
                <a:gd name="connsiteX177" fmla="*/ 1517597 w 8470950"/>
                <a:gd name="connsiteY177" fmla="*/ 5468751 h 8062378"/>
                <a:gd name="connsiteX178" fmla="*/ 1735357 w 8470950"/>
                <a:gd name="connsiteY178" fmla="*/ 5457489 h 8062378"/>
                <a:gd name="connsiteX179" fmla="*/ 1386191 w 8470950"/>
                <a:gd name="connsiteY179" fmla="*/ 5427459 h 8062378"/>
                <a:gd name="connsiteX180" fmla="*/ 1236012 w 8470950"/>
                <a:gd name="connsiteY180" fmla="*/ 5453737 h 8062378"/>
                <a:gd name="connsiteX181" fmla="*/ 1277310 w 8470950"/>
                <a:gd name="connsiteY181" fmla="*/ 5393675 h 8062378"/>
                <a:gd name="connsiteX182" fmla="*/ 1371173 w 8470950"/>
                <a:gd name="connsiteY182" fmla="*/ 5352383 h 8062378"/>
                <a:gd name="connsiteX183" fmla="*/ 1459051 w 8470950"/>
                <a:gd name="connsiteY183" fmla="*/ 5339186 h 8062378"/>
                <a:gd name="connsiteX184" fmla="*/ 774307 w 8470950"/>
                <a:gd name="connsiteY184" fmla="*/ 5205212 h 8062378"/>
                <a:gd name="connsiteX185" fmla="*/ 826542 w 8470950"/>
                <a:gd name="connsiteY185" fmla="*/ 5213412 h 8062378"/>
                <a:gd name="connsiteX186" fmla="*/ 1145690 w 8470950"/>
                <a:gd name="connsiteY186" fmla="*/ 5510050 h 8062378"/>
                <a:gd name="connsiteX187" fmla="*/ 1100633 w 8470950"/>
                <a:gd name="connsiteY187" fmla="*/ 5765385 h 8062378"/>
                <a:gd name="connsiteX188" fmla="*/ 890372 w 8470950"/>
                <a:gd name="connsiteY188" fmla="*/ 5938112 h 8062378"/>
                <a:gd name="connsiteX189" fmla="*/ 338435 w 8470950"/>
                <a:gd name="connsiteY189" fmla="*/ 6013211 h 8062378"/>
                <a:gd name="connsiteX190" fmla="*/ 323415 w 8470950"/>
                <a:gd name="connsiteY190" fmla="*/ 6009456 h 8062378"/>
                <a:gd name="connsiteX191" fmla="*/ 477358 w 8470950"/>
                <a:gd name="connsiteY191" fmla="*/ 6197202 h 8062378"/>
                <a:gd name="connsiteX192" fmla="*/ 713901 w 8470950"/>
                <a:gd name="connsiteY192" fmla="*/ 6324870 h 8062378"/>
                <a:gd name="connsiteX193" fmla="*/ 804014 w 8470950"/>
                <a:gd name="connsiteY193" fmla="*/ 6264791 h 8062378"/>
                <a:gd name="connsiteX194" fmla="*/ 800260 w 8470950"/>
                <a:gd name="connsiteY194" fmla="*/ 6133368 h 8062378"/>
                <a:gd name="connsiteX195" fmla="*/ 826542 w 8470950"/>
                <a:gd name="connsiteY195" fmla="*/ 6193447 h 8062378"/>
                <a:gd name="connsiteX196" fmla="*/ 834052 w 8470950"/>
                <a:gd name="connsiteY196" fmla="*/ 6268546 h 8062378"/>
                <a:gd name="connsiteX197" fmla="*/ 834052 w 8470950"/>
                <a:gd name="connsiteY197" fmla="*/ 6283566 h 8062378"/>
                <a:gd name="connsiteX198" fmla="*/ 804014 w 8470950"/>
                <a:gd name="connsiteY198" fmla="*/ 6396213 h 8062378"/>
                <a:gd name="connsiteX199" fmla="*/ 556206 w 8470950"/>
                <a:gd name="connsiteY199" fmla="*/ 6493842 h 8062378"/>
                <a:gd name="connsiteX200" fmla="*/ 597506 w 8470950"/>
                <a:gd name="connsiteY200" fmla="*/ 6828030 h 8062378"/>
                <a:gd name="connsiteX201" fmla="*/ 300887 w 8470950"/>
                <a:gd name="connsiteY201" fmla="*/ 7102140 h 8062378"/>
                <a:gd name="connsiteX202" fmla="*/ 208136 w 8470950"/>
                <a:gd name="connsiteY202" fmla="*/ 7142388 h 8062378"/>
                <a:gd name="connsiteX203" fmla="*/ 129965 w 8470950"/>
                <a:gd name="connsiteY203" fmla="*/ 7184599 h 8062378"/>
                <a:gd name="connsiteX204" fmla="*/ 121952 w 8470950"/>
                <a:gd name="connsiteY204" fmla="*/ 7149879 h 8062378"/>
                <a:gd name="connsiteX205" fmla="*/ 111347 w 8470950"/>
                <a:gd name="connsiteY205" fmla="*/ 7090495 h 8062378"/>
                <a:gd name="connsiteX206" fmla="*/ 165720 w 8470950"/>
                <a:gd name="connsiteY206" fmla="*/ 7075856 h 8062378"/>
                <a:gd name="connsiteX207" fmla="*/ 342190 w 8470950"/>
                <a:gd name="connsiteY207" fmla="*/ 7008267 h 8062378"/>
                <a:gd name="connsiteX208" fmla="*/ 507395 w 8470950"/>
                <a:gd name="connsiteY208" fmla="*/ 6813011 h 8062378"/>
                <a:gd name="connsiteX209" fmla="*/ 484867 w 8470950"/>
                <a:gd name="connsiteY209" fmla="*/ 6629019 h 8062378"/>
                <a:gd name="connsiteX210" fmla="*/ 173229 w 8470950"/>
                <a:gd name="connsiteY210" fmla="*/ 6677833 h 8062378"/>
                <a:gd name="connsiteX211" fmla="*/ 252077 w 8470950"/>
                <a:gd name="connsiteY211" fmla="*/ 6561430 h 8062378"/>
                <a:gd name="connsiteX212" fmla="*/ 259587 w 8470950"/>
                <a:gd name="connsiteY212" fmla="*/ 6426253 h 8062378"/>
                <a:gd name="connsiteX213" fmla="*/ 139437 w 8470950"/>
                <a:gd name="connsiteY213" fmla="*/ 6167163 h 8062378"/>
                <a:gd name="connsiteX214" fmla="*/ 158210 w 8470950"/>
                <a:gd name="connsiteY214" fmla="*/ 6257281 h 8062378"/>
                <a:gd name="connsiteX215" fmla="*/ 165720 w 8470950"/>
                <a:gd name="connsiteY215" fmla="*/ 6475067 h 8062378"/>
                <a:gd name="connsiteX216" fmla="*/ 81239 w 8470950"/>
                <a:gd name="connsiteY216" fmla="*/ 6668314 h 8062378"/>
                <a:gd name="connsiteX217" fmla="*/ 48641 w 8470950"/>
                <a:gd name="connsiteY217" fmla="*/ 6692778 h 8062378"/>
                <a:gd name="connsiteX218" fmla="*/ 30991 w 8470950"/>
                <a:gd name="connsiteY218" fmla="*/ 6553878 h 8062378"/>
                <a:gd name="connsiteX219" fmla="*/ 15793 w 8470950"/>
                <a:gd name="connsiteY219" fmla="*/ 6354013 h 8062378"/>
                <a:gd name="connsiteX220" fmla="*/ 16648 w 8470950"/>
                <a:gd name="connsiteY220" fmla="*/ 6352680 h 8062378"/>
                <a:gd name="connsiteX221" fmla="*/ 56834 w 8470950"/>
                <a:gd name="connsiteY221" fmla="*/ 6272301 h 8062378"/>
                <a:gd name="connsiteX222" fmla="*/ 75607 w 8470950"/>
                <a:gd name="connsiteY222" fmla="*/ 6118349 h 8062378"/>
                <a:gd name="connsiteX223" fmla="*/ 49324 w 8470950"/>
                <a:gd name="connsiteY223" fmla="*/ 6050760 h 8062378"/>
                <a:gd name="connsiteX224" fmla="*/ 15533 w 8470950"/>
                <a:gd name="connsiteY224" fmla="*/ 6009456 h 8062378"/>
                <a:gd name="connsiteX225" fmla="*/ 17469 w 8470950"/>
                <a:gd name="connsiteY225" fmla="*/ 6075637 h 8062378"/>
                <a:gd name="connsiteX226" fmla="*/ 4870 w 8470950"/>
                <a:gd name="connsiteY226" fmla="*/ 6132716 h 8062378"/>
                <a:gd name="connsiteX227" fmla="*/ 0 w 8470950"/>
                <a:gd name="connsiteY227" fmla="*/ 5940147 h 8062378"/>
                <a:gd name="connsiteX228" fmla="*/ 3126 w 8470950"/>
                <a:gd name="connsiteY228" fmla="*/ 5816522 h 8062378"/>
                <a:gd name="connsiteX229" fmla="*/ 61938 w 8470950"/>
                <a:gd name="connsiteY229" fmla="*/ 5847760 h 8062378"/>
                <a:gd name="connsiteX230" fmla="*/ 349698 w 8470950"/>
                <a:gd name="connsiteY230" fmla="*/ 5934357 h 8062378"/>
                <a:gd name="connsiteX231" fmla="*/ 860334 w 8470950"/>
                <a:gd name="connsiteY231" fmla="*/ 5866768 h 8062378"/>
                <a:gd name="connsiteX232" fmla="*/ 1078105 w 8470950"/>
                <a:gd name="connsiteY232" fmla="*/ 5525070 h 8062378"/>
                <a:gd name="connsiteX233" fmla="*/ 811524 w 8470950"/>
                <a:gd name="connsiteY233" fmla="*/ 5269735 h 8062378"/>
                <a:gd name="connsiteX234" fmla="*/ 537433 w 8470950"/>
                <a:gd name="connsiteY234" fmla="*/ 5371118 h 8062378"/>
                <a:gd name="connsiteX235" fmla="*/ 541186 w 8470950"/>
                <a:gd name="connsiteY235" fmla="*/ 5603923 h 8062378"/>
                <a:gd name="connsiteX236" fmla="*/ 612526 w 8470950"/>
                <a:gd name="connsiteY236" fmla="*/ 5679022 h 8062378"/>
                <a:gd name="connsiteX237" fmla="*/ 638809 w 8470950"/>
                <a:gd name="connsiteY237" fmla="*/ 5525070 h 8062378"/>
                <a:gd name="connsiteX238" fmla="*/ 796504 w 8470950"/>
                <a:gd name="connsiteY238" fmla="*/ 5551354 h 8062378"/>
                <a:gd name="connsiteX239" fmla="*/ 766467 w 8470950"/>
                <a:gd name="connsiteY239" fmla="*/ 5705306 h 8062378"/>
                <a:gd name="connsiteX240" fmla="*/ 672601 w 8470950"/>
                <a:gd name="connsiteY240" fmla="*/ 5720327 h 8062378"/>
                <a:gd name="connsiteX241" fmla="*/ 514903 w 8470950"/>
                <a:gd name="connsiteY241" fmla="*/ 5622698 h 8062378"/>
                <a:gd name="connsiteX242" fmla="*/ 496131 w 8470950"/>
                <a:gd name="connsiteY242" fmla="*/ 5352343 h 8062378"/>
                <a:gd name="connsiteX243" fmla="*/ 774307 w 8470950"/>
                <a:gd name="connsiteY243" fmla="*/ 5205212 h 8062378"/>
                <a:gd name="connsiteX244" fmla="*/ 220808 w 8470950"/>
                <a:gd name="connsiteY244" fmla="*/ 4862501 h 8062378"/>
                <a:gd name="connsiteX245" fmla="*/ 282115 w 8470950"/>
                <a:gd name="connsiteY245" fmla="*/ 4867958 h 8062378"/>
                <a:gd name="connsiteX246" fmla="*/ 244567 w 8470950"/>
                <a:gd name="connsiteY246" fmla="*/ 5010644 h 8062378"/>
                <a:gd name="connsiteX247" fmla="*/ 319660 w 8470950"/>
                <a:gd name="connsiteY247" fmla="*/ 5074478 h 8062378"/>
                <a:gd name="connsiteX248" fmla="*/ 86872 w 8470950"/>
                <a:gd name="connsiteY248" fmla="*/ 4995625 h 8062378"/>
                <a:gd name="connsiteX249" fmla="*/ 75656 w 8470950"/>
                <a:gd name="connsiteY249" fmla="*/ 4989656 h 8062378"/>
                <a:gd name="connsiteX250" fmla="*/ 94763 w 8470950"/>
                <a:gd name="connsiteY250" fmla="*/ 4882664 h 8062378"/>
                <a:gd name="connsiteX251" fmla="*/ 152109 w 8470950"/>
                <a:gd name="connsiteY251" fmla="*/ 4872182 h 8062378"/>
                <a:gd name="connsiteX252" fmla="*/ 220808 w 8470950"/>
                <a:gd name="connsiteY252" fmla="*/ 4862501 h 8062378"/>
                <a:gd name="connsiteX253" fmla="*/ 1494673 w 8470950"/>
                <a:gd name="connsiteY253" fmla="*/ 4653596 h 8062378"/>
                <a:gd name="connsiteX254" fmla="*/ 1562155 w 8470950"/>
                <a:gd name="connsiteY254" fmla="*/ 4725017 h 8062378"/>
                <a:gd name="connsiteX255" fmla="*/ 1532163 w 8470950"/>
                <a:gd name="connsiteY255" fmla="*/ 4788920 h 8062378"/>
                <a:gd name="connsiteX256" fmla="*/ 1528413 w 8470950"/>
                <a:gd name="connsiteY256" fmla="*/ 4792679 h 8062378"/>
                <a:gd name="connsiteX257" fmla="*/ 1498423 w 8470950"/>
                <a:gd name="connsiteY257" fmla="*/ 4958076 h 8062378"/>
                <a:gd name="connsiteX258" fmla="*/ 1183511 w 8470950"/>
                <a:gd name="connsiteY258" fmla="*/ 5367807 h 8062378"/>
                <a:gd name="connsiteX259" fmla="*/ 1086039 w 8470950"/>
                <a:gd name="connsiteY259" fmla="*/ 5285110 h 8062378"/>
                <a:gd name="connsiteX260" fmla="*/ 1273486 w 8470950"/>
                <a:gd name="connsiteY260" fmla="*/ 5262555 h 8062378"/>
                <a:gd name="connsiteX261" fmla="*/ 1374707 w 8470950"/>
                <a:gd name="connsiteY261" fmla="*/ 5146026 h 8062378"/>
                <a:gd name="connsiteX262" fmla="*/ 1408448 w 8470950"/>
                <a:gd name="connsiteY262" fmla="*/ 5018220 h 8062378"/>
                <a:gd name="connsiteX263" fmla="*/ 1307225 w 8470950"/>
                <a:gd name="connsiteY263" fmla="*/ 5168580 h 8062378"/>
                <a:gd name="connsiteX264" fmla="*/ 1168515 w 8470950"/>
                <a:gd name="connsiteY264" fmla="*/ 5243760 h 8062378"/>
                <a:gd name="connsiteX265" fmla="*/ 1277234 w 8470950"/>
                <a:gd name="connsiteY265" fmla="*/ 5153544 h 8062378"/>
                <a:gd name="connsiteX266" fmla="*/ 1385953 w 8470950"/>
                <a:gd name="connsiteY266" fmla="*/ 5010703 h 8062378"/>
                <a:gd name="connsiteX267" fmla="*/ 1172265 w 8470950"/>
                <a:gd name="connsiteY267" fmla="*/ 5187376 h 8062378"/>
                <a:gd name="connsiteX268" fmla="*/ 1078541 w 8470950"/>
                <a:gd name="connsiteY268" fmla="*/ 5262555 h 8062378"/>
                <a:gd name="connsiteX269" fmla="*/ 1086039 w 8470950"/>
                <a:gd name="connsiteY269" fmla="*/ 5194893 h 8062378"/>
                <a:gd name="connsiteX270" fmla="*/ 1119779 w 8470950"/>
                <a:gd name="connsiteY270" fmla="*/ 5130990 h 8062378"/>
                <a:gd name="connsiteX271" fmla="*/ 1322222 w 8470950"/>
                <a:gd name="connsiteY271" fmla="*/ 4980630 h 8062378"/>
                <a:gd name="connsiteX272" fmla="*/ 1460933 w 8470950"/>
                <a:gd name="connsiteY272" fmla="*/ 4875378 h 8062378"/>
                <a:gd name="connsiteX273" fmla="*/ 1475929 w 8470950"/>
                <a:gd name="connsiteY273" fmla="*/ 4785161 h 8062378"/>
                <a:gd name="connsiteX274" fmla="*/ 1445937 w 8470950"/>
                <a:gd name="connsiteY274" fmla="*/ 4728776 h 8062378"/>
                <a:gd name="connsiteX275" fmla="*/ 1494673 w 8470950"/>
                <a:gd name="connsiteY275" fmla="*/ 4653596 h 8062378"/>
                <a:gd name="connsiteX276" fmla="*/ 787414 w 8470950"/>
                <a:gd name="connsiteY276" fmla="*/ 4407438 h 8062378"/>
                <a:gd name="connsiteX277" fmla="*/ 841785 w 8470950"/>
                <a:gd name="connsiteY277" fmla="*/ 4443991 h 8062378"/>
                <a:gd name="connsiteX278" fmla="*/ 849286 w 8470950"/>
                <a:gd name="connsiteY278" fmla="*/ 4515223 h 8062378"/>
                <a:gd name="connsiteX279" fmla="*/ 849286 w 8470950"/>
                <a:gd name="connsiteY279" fmla="*/ 4522721 h 8062378"/>
                <a:gd name="connsiteX280" fmla="*/ 916781 w 8470950"/>
                <a:gd name="connsiteY280" fmla="*/ 4672683 h 8062378"/>
                <a:gd name="connsiteX281" fmla="*/ 1051774 w 8470950"/>
                <a:gd name="connsiteY281" fmla="*/ 5163809 h 8062378"/>
                <a:gd name="connsiteX282" fmla="*/ 928031 w 8470950"/>
                <a:gd name="connsiteY282" fmla="*/ 5201300 h 8062378"/>
                <a:gd name="connsiteX283" fmla="*/ 1006778 w 8470950"/>
                <a:gd name="connsiteY283" fmla="*/ 5028843 h 8062378"/>
                <a:gd name="connsiteX284" fmla="*/ 969278 w 8470950"/>
                <a:gd name="connsiteY284" fmla="*/ 4878881 h 8062378"/>
                <a:gd name="connsiteX285" fmla="*/ 890533 w 8470950"/>
                <a:gd name="connsiteY285" fmla="*/ 4777657 h 8062378"/>
                <a:gd name="connsiteX286" fmla="*/ 950529 w 8470950"/>
                <a:gd name="connsiteY286" fmla="*/ 4950113 h 8062378"/>
                <a:gd name="connsiteX287" fmla="*/ 939280 w 8470950"/>
                <a:gd name="connsiteY287" fmla="*/ 5111322 h 8062378"/>
                <a:gd name="connsiteX288" fmla="*/ 924282 w 8470950"/>
                <a:gd name="connsiteY288" fmla="*/ 4965109 h 8062378"/>
                <a:gd name="connsiteX289" fmla="*/ 871784 w 8470950"/>
                <a:gd name="connsiteY289" fmla="*/ 4788904 h 8062378"/>
                <a:gd name="connsiteX290" fmla="*/ 894283 w 8470950"/>
                <a:gd name="connsiteY290" fmla="*/ 5077581 h 8062378"/>
                <a:gd name="connsiteX291" fmla="*/ 905533 w 8470950"/>
                <a:gd name="connsiteY291" fmla="*/ 5197551 h 8062378"/>
                <a:gd name="connsiteX292" fmla="*/ 853035 w 8470950"/>
                <a:gd name="connsiteY292" fmla="*/ 5156311 h 8062378"/>
                <a:gd name="connsiteX293" fmla="*/ 815538 w 8470950"/>
                <a:gd name="connsiteY293" fmla="*/ 5092577 h 8062378"/>
                <a:gd name="connsiteX294" fmla="*/ 804289 w 8470950"/>
                <a:gd name="connsiteY294" fmla="*/ 4815147 h 8062378"/>
                <a:gd name="connsiteX295" fmla="*/ 838037 w 8470950"/>
                <a:gd name="connsiteY295" fmla="*/ 4631444 h 8062378"/>
                <a:gd name="connsiteX296" fmla="*/ 800538 w 8470950"/>
                <a:gd name="connsiteY296" fmla="*/ 4541466 h 8062378"/>
                <a:gd name="connsiteX297" fmla="*/ 744292 w 8470950"/>
                <a:gd name="connsiteY297" fmla="*/ 4507725 h 8062378"/>
                <a:gd name="connsiteX298" fmla="*/ 744292 w 8470950"/>
                <a:gd name="connsiteY298" fmla="*/ 4421497 h 8062378"/>
                <a:gd name="connsiteX299" fmla="*/ 787414 w 8470950"/>
                <a:gd name="connsiteY299" fmla="*/ 4407438 h 8062378"/>
                <a:gd name="connsiteX300" fmla="*/ 620541 w 8470950"/>
                <a:gd name="connsiteY300" fmla="*/ 3281895 h 8062378"/>
                <a:gd name="connsiteX301" fmla="*/ 614344 w 8470950"/>
                <a:gd name="connsiteY301" fmla="*/ 3314884 h 8062378"/>
                <a:gd name="connsiteX302" fmla="*/ 563070 w 8470950"/>
                <a:gd name="connsiteY302" fmla="*/ 3405589 h 8062378"/>
                <a:gd name="connsiteX303" fmla="*/ 559872 w 8470950"/>
                <a:gd name="connsiteY303" fmla="*/ 3408665 h 8062378"/>
                <a:gd name="connsiteX304" fmla="*/ 591921 w 8470950"/>
                <a:gd name="connsiteY304" fmla="*/ 3337774 h 8062378"/>
                <a:gd name="connsiteX305" fmla="*/ 785434 w 8470950"/>
                <a:gd name="connsiteY305" fmla="*/ 2972948 h 8062378"/>
                <a:gd name="connsiteX306" fmla="*/ 796615 w 8470950"/>
                <a:gd name="connsiteY306" fmla="*/ 3012252 h 8062378"/>
                <a:gd name="connsiteX307" fmla="*/ 822787 w 8470950"/>
                <a:gd name="connsiteY307" fmla="*/ 3076855 h 8062378"/>
                <a:gd name="connsiteX308" fmla="*/ 1066841 w 8470950"/>
                <a:gd name="connsiteY308" fmla="*/ 3189504 h 8062378"/>
                <a:gd name="connsiteX309" fmla="*/ 1059332 w 8470950"/>
                <a:gd name="connsiteY309" fmla="*/ 3354720 h 8062378"/>
                <a:gd name="connsiteX310" fmla="*/ 1288366 w 8470950"/>
                <a:gd name="connsiteY310" fmla="*/ 3324681 h 8062378"/>
                <a:gd name="connsiteX311" fmla="*/ 1175726 w 8470950"/>
                <a:gd name="connsiteY311" fmla="*/ 3482388 h 8062378"/>
                <a:gd name="connsiteX312" fmla="*/ 1438554 w 8470950"/>
                <a:gd name="connsiteY312" fmla="*/ 3456104 h 8062378"/>
                <a:gd name="connsiteX313" fmla="*/ 1551195 w 8470950"/>
                <a:gd name="connsiteY313" fmla="*/ 3489899 h 8062378"/>
                <a:gd name="connsiteX314" fmla="*/ 1622532 w 8470950"/>
                <a:gd name="connsiteY314" fmla="*/ 3418555 h 8062378"/>
                <a:gd name="connsiteX315" fmla="*/ 1637552 w 8470950"/>
                <a:gd name="connsiteY315" fmla="*/ 3553732 h 8062378"/>
                <a:gd name="connsiteX316" fmla="*/ 1551195 w 8470950"/>
                <a:gd name="connsiteY316" fmla="*/ 3643851 h 8062378"/>
                <a:gd name="connsiteX317" fmla="*/ 1446063 w 8470950"/>
                <a:gd name="connsiteY317" fmla="*/ 3662624 h 8062378"/>
                <a:gd name="connsiteX318" fmla="*/ 1385989 w 8470950"/>
                <a:gd name="connsiteY318" fmla="*/ 3651360 h 8062378"/>
                <a:gd name="connsiteX319" fmla="*/ 1457327 w 8470950"/>
                <a:gd name="connsiteY319" fmla="*/ 3681400 h 8062378"/>
                <a:gd name="connsiteX320" fmla="*/ 1502384 w 8470950"/>
                <a:gd name="connsiteY320" fmla="*/ 3681400 h 8062378"/>
                <a:gd name="connsiteX321" fmla="*/ 1547440 w 8470950"/>
                <a:gd name="connsiteY321" fmla="*/ 3677645 h 8062378"/>
                <a:gd name="connsiteX322" fmla="*/ 1641306 w 8470950"/>
                <a:gd name="connsiteY322" fmla="*/ 3707685 h 8062378"/>
                <a:gd name="connsiteX323" fmla="*/ 1705135 w 8470950"/>
                <a:gd name="connsiteY323" fmla="*/ 3786537 h 8062378"/>
                <a:gd name="connsiteX324" fmla="*/ 1712645 w 8470950"/>
                <a:gd name="connsiteY324" fmla="*/ 3805312 h 8062378"/>
                <a:gd name="connsiteX325" fmla="*/ 1727663 w 8470950"/>
                <a:gd name="connsiteY325" fmla="*/ 3857881 h 8062378"/>
                <a:gd name="connsiteX326" fmla="*/ 1581232 w 8470950"/>
                <a:gd name="connsiteY326" fmla="*/ 3839107 h 8062378"/>
                <a:gd name="connsiteX327" fmla="*/ 1622532 w 8470950"/>
                <a:gd name="connsiteY327" fmla="*/ 3872901 h 8062378"/>
                <a:gd name="connsiteX328" fmla="*/ 1678852 w 8470950"/>
                <a:gd name="connsiteY328" fmla="*/ 3906696 h 8062378"/>
                <a:gd name="connsiteX329" fmla="*/ 1783983 w 8470950"/>
                <a:gd name="connsiteY329" fmla="*/ 3993059 h 8062378"/>
                <a:gd name="connsiteX330" fmla="*/ 1859077 w 8470950"/>
                <a:gd name="connsiteY330" fmla="*/ 4101951 h 8062378"/>
                <a:gd name="connsiteX331" fmla="*/ 1877850 w 8470950"/>
                <a:gd name="connsiteY331" fmla="*/ 4162030 h 8062378"/>
                <a:gd name="connsiteX332" fmla="*/ 1877850 w 8470950"/>
                <a:gd name="connsiteY332" fmla="*/ 4225864 h 8062378"/>
                <a:gd name="connsiteX333" fmla="*/ 1799002 w 8470950"/>
                <a:gd name="connsiteY333" fmla="*/ 4192070 h 8062378"/>
                <a:gd name="connsiteX334" fmla="*/ 1859077 w 8470950"/>
                <a:gd name="connsiteY334" fmla="*/ 4304718 h 8062378"/>
                <a:gd name="connsiteX335" fmla="*/ 1885360 w 8470950"/>
                <a:gd name="connsiteY335" fmla="*/ 4428630 h 8062378"/>
                <a:gd name="connsiteX336" fmla="*/ 1859077 w 8470950"/>
                <a:gd name="connsiteY336" fmla="*/ 4402346 h 8062378"/>
                <a:gd name="connsiteX337" fmla="*/ 1829039 w 8470950"/>
                <a:gd name="connsiteY337" fmla="*/ 4394836 h 8062378"/>
                <a:gd name="connsiteX338" fmla="*/ 1720155 w 8470950"/>
                <a:gd name="connsiteY338" fmla="*/ 4597602 h 8062378"/>
                <a:gd name="connsiteX339" fmla="*/ 1491120 w 8470950"/>
                <a:gd name="connsiteY339" fmla="*/ 4642661 h 8062378"/>
                <a:gd name="connsiteX340" fmla="*/ 1337178 w 8470950"/>
                <a:gd name="connsiteY340" fmla="*/ 4312227 h 8062378"/>
                <a:gd name="connsiteX341" fmla="*/ 1509892 w 8470950"/>
                <a:gd name="connsiteY341" fmla="*/ 4575073 h 8062378"/>
                <a:gd name="connsiteX342" fmla="*/ 1746437 w 8470950"/>
                <a:gd name="connsiteY342" fmla="*/ 4436140 h 8062378"/>
                <a:gd name="connsiteX343" fmla="*/ 1449818 w 8470950"/>
                <a:gd name="connsiteY343" fmla="*/ 3842862 h 8062378"/>
                <a:gd name="connsiteX344" fmla="*/ 1149443 w 8470950"/>
                <a:gd name="connsiteY344" fmla="*/ 3576261 h 8062378"/>
                <a:gd name="connsiteX345" fmla="*/ 793572 w 8470950"/>
                <a:gd name="connsiteY345" fmla="*/ 3212445 h 8062378"/>
                <a:gd name="connsiteX346" fmla="*/ 723731 w 8470950"/>
                <a:gd name="connsiteY346" fmla="*/ 3080419 h 8062378"/>
                <a:gd name="connsiteX347" fmla="*/ 724481 w 8470950"/>
                <a:gd name="connsiteY347" fmla="*/ 3078954 h 8062378"/>
                <a:gd name="connsiteX348" fmla="*/ 1128261 w 8470950"/>
                <a:gd name="connsiteY348" fmla="*/ 2439039 h 8062378"/>
                <a:gd name="connsiteX349" fmla="*/ 1145690 w 8470950"/>
                <a:gd name="connsiteY349" fmla="*/ 2464803 h 8062378"/>
                <a:gd name="connsiteX350" fmla="*/ 1091768 w 8470950"/>
                <a:gd name="connsiteY350" fmla="*/ 2500314 h 8062378"/>
                <a:gd name="connsiteX351" fmla="*/ 1084886 w 8470950"/>
                <a:gd name="connsiteY351" fmla="*/ 2500035 h 8062378"/>
                <a:gd name="connsiteX352" fmla="*/ 7386914 w 8470950"/>
                <a:gd name="connsiteY352" fmla="*/ 1861817 h 8062378"/>
                <a:gd name="connsiteX353" fmla="*/ 7416273 w 8470950"/>
                <a:gd name="connsiteY353" fmla="*/ 1863117 h 8062378"/>
                <a:gd name="connsiteX354" fmla="*/ 7457548 w 8470950"/>
                <a:gd name="connsiteY354" fmla="*/ 2017305 h 8062378"/>
                <a:gd name="connsiteX355" fmla="*/ 7296200 w 8470950"/>
                <a:gd name="connsiteY355" fmla="*/ 2220382 h 8062378"/>
                <a:gd name="connsiteX356" fmla="*/ 7356236 w 8470950"/>
                <a:gd name="connsiteY356" fmla="*/ 2066194 h 8062378"/>
                <a:gd name="connsiteX357" fmla="*/ 7386914 w 8470950"/>
                <a:gd name="connsiteY357" fmla="*/ 1861817 h 8062378"/>
                <a:gd name="connsiteX358" fmla="*/ 7495212 w 8470950"/>
                <a:gd name="connsiteY358" fmla="*/ 1739369 h 8062378"/>
                <a:gd name="connsiteX359" fmla="*/ 7799720 w 8470950"/>
                <a:gd name="connsiteY359" fmla="*/ 1908475 h 8062378"/>
                <a:gd name="connsiteX360" fmla="*/ 7965132 w 8470950"/>
                <a:gd name="connsiteY360" fmla="*/ 1953570 h 8062378"/>
                <a:gd name="connsiteX361" fmla="*/ 7965132 w 8470950"/>
                <a:gd name="connsiteY361" fmla="*/ 2220382 h 8062378"/>
                <a:gd name="connsiteX362" fmla="*/ 7976410 w 8470950"/>
                <a:gd name="connsiteY362" fmla="*/ 2145223 h 8062378"/>
                <a:gd name="connsiteX363" fmla="*/ 7607993 w 8470950"/>
                <a:gd name="connsiteY363" fmla="*/ 1931022 h 8062378"/>
                <a:gd name="connsiteX364" fmla="*/ 7435062 w 8470950"/>
                <a:gd name="connsiteY364" fmla="*/ 1833317 h 8062378"/>
                <a:gd name="connsiteX365" fmla="*/ 7495212 w 8470950"/>
                <a:gd name="connsiteY365" fmla="*/ 1739369 h 8062378"/>
                <a:gd name="connsiteX366" fmla="*/ 4479942 w 8470950"/>
                <a:gd name="connsiteY366" fmla="*/ 1555215 h 8062378"/>
                <a:gd name="connsiteX367" fmla="*/ 3830688 w 8470950"/>
                <a:gd name="connsiteY367" fmla="*/ 2261654 h 8062378"/>
                <a:gd name="connsiteX368" fmla="*/ 4686351 w 8470950"/>
                <a:gd name="connsiteY368" fmla="*/ 1889647 h 8062378"/>
                <a:gd name="connsiteX369" fmla="*/ 4517470 w 8470950"/>
                <a:gd name="connsiteY369" fmla="*/ 1686733 h 8062378"/>
                <a:gd name="connsiteX370" fmla="*/ 4479942 w 8470950"/>
                <a:gd name="connsiteY370" fmla="*/ 1555215 h 8062378"/>
                <a:gd name="connsiteX371" fmla="*/ 2300620 w 8470950"/>
                <a:gd name="connsiteY371" fmla="*/ 1535357 h 8062378"/>
                <a:gd name="connsiteX372" fmla="*/ 2328941 w 8470950"/>
                <a:gd name="connsiteY372" fmla="*/ 1541437 h 8062378"/>
                <a:gd name="connsiteX373" fmla="*/ 2347689 w 8470950"/>
                <a:gd name="connsiteY373" fmla="*/ 1702537 h 8062378"/>
                <a:gd name="connsiteX374" fmla="*/ 2152700 w 8470950"/>
                <a:gd name="connsiteY374" fmla="*/ 1871129 h 8062378"/>
                <a:gd name="connsiteX375" fmla="*/ 2238946 w 8470950"/>
                <a:gd name="connsiteY375" fmla="*/ 1732509 h 8062378"/>
                <a:gd name="connsiteX376" fmla="*/ 2300620 w 8470950"/>
                <a:gd name="connsiteY376" fmla="*/ 1535357 h 8062378"/>
                <a:gd name="connsiteX377" fmla="*/ 2425856 w 8470950"/>
                <a:gd name="connsiteY377" fmla="*/ 1432550 h 8062378"/>
                <a:gd name="connsiteX378" fmla="*/ 2700124 w 8470950"/>
                <a:gd name="connsiteY378" fmla="*/ 1646541 h 8062378"/>
                <a:gd name="connsiteX379" fmla="*/ 2854164 w 8470950"/>
                <a:gd name="connsiteY379" fmla="*/ 1717871 h 8062378"/>
                <a:gd name="connsiteX380" fmla="*/ 2812836 w 8470950"/>
                <a:gd name="connsiteY380" fmla="*/ 1980667 h 8062378"/>
                <a:gd name="connsiteX381" fmla="*/ 2835379 w 8470950"/>
                <a:gd name="connsiteY381" fmla="*/ 1909336 h 8062378"/>
                <a:gd name="connsiteX382" fmla="*/ 2508512 w 8470950"/>
                <a:gd name="connsiteY382" fmla="*/ 1639032 h 8062378"/>
                <a:gd name="connsiteX383" fmla="*/ 2350714 w 8470950"/>
                <a:gd name="connsiteY383" fmla="*/ 1515143 h 8062378"/>
                <a:gd name="connsiteX384" fmla="*/ 2425856 w 8470950"/>
                <a:gd name="connsiteY384" fmla="*/ 1432550 h 8062378"/>
                <a:gd name="connsiteX385" fmla="*/ 7818464 w 8470950"/>
                <a:gd name="connsiteY385" fmla="*/ 1289099 h 8062378"/>
                <a:gd name="connsiteX386" fmla="*/ 8118379 w 8470950"/>
                <a:gd name="connsiteY386" fmla="*/ 1687262 h 8062378"/>
                <a:gd name="connsiteX387" fmla="*/ 8219600 w 8470950"/>
                <a:gd name="connsiteY387" fmla="*/ 1908881 h 8062378"/>
                <a:gd name="connsiteX388" fmla="*/ 8440788 w 8470950"/>
                <a:gd name="connsiteY388" fmla="*/ 2021569 h 8062378"/>
                <a:gd name="connsiteX389" fmla="*/ 8302077 w 8470950"/>
                <a:gd name="connsiteY389" fmla="*/ 2044106 h 8062378"/>
                <a:gd name="connsiteX390" fmla="*/ 8388303 w 8470950"/>
                <a:gd name="connsiteY390" fmla="*/ 2175575 h 8062378"/>
                <a:gd name="connsiteX391" fmla="*/ 8242094 w 8470950"/>
                <a:gd name="connsiteY391" fmla="*/ 2111719 h 8062378"/>
                <a:gd name="connsiteX392" fmla="*/ 8204605 w 8470950"/>
                <a:gd name="connsiteY392" fmla="*/ 2239431 h 8062378"/>
                <a:gd name="connsiteX393" fmla="*/ 8148371 w 8470950"/>
                <a:gd name="connsiteY393" fmla="*/ 2070400 h 8062378"/>
                <a:gd name="connsiteX394" fmla="*/ 7818464 w 8470950"/>
                <a:gd name="connsiteY394" fmla="*/ 1897612 h 8062378"/>
                <a:gd name="connsiteX395" fmla="*/ 7582280 w 8470950"/>
                <a:gd name="connsiteY395" fmla="*/ 1788681 h 8062378"/>
                <a:gd name="connsiteX396" fmla="*/ 7488557 w 8470950"/>
                <a:gd name="connsiteY396" fmla="*/ 1702287 h 8062378"/>
                <a:gd name="connsiteX397" fmla="*/ 7469812 w 8470950"/>
                <a:gd name="connsiteY397" fmla="*/ 1638431 h 8062378"/>
                <a:gd name="connsiteX398" fmla="*/ 7481059 w 8470950"/>
                <a:gd name="connsiteY398" fmla="*/ 1574574 h 8062378"/>
                <a:gd name="connsiteX399" fmla="*/ 7608523 w 8470950"/>
                <a:gd name="connsiteY399" fmla="*/ 1634675 h 8062378"/>
                <a:gd name="connsiteX400" fmla="*/ 7777225 w 8470950"/>
                <a:gd name="connsiteY400" fmla="*/ 1600868 h 8062378"/>
                <a:gd name="connsiteX401" fmla="*/ 7780974 w 8470950"/>
                <a:gd name="connsiteY401" fmla="*/ 1600868 h 8062378"/>
                <a:gd name="connsiteX402" fmla="*/ 7837208 w 8470950"/>
                <a:gd name="connsiteY402" fmla="*/ 1379249 h 8062378"/>
                <a:gd name="connsiteX403" fmla="*/ 7788472 w 8470950"/>
                <a:gd name="connsiteY403" fmla="*/ 1300368 h 8062378"/>
                <a:gd name="connsiteX404" fmla="*/ 7818464 w 8470950"/>
                <a:gd name="connsiteY404" fmla="*/ 1289099 h 8062378"/>
                <a:gd name="connsiteX405" fmla="*/ 7983772 w 8470950"/>
                <a:gd name="connsiteY405" fmla="*/ 1266174 h 8062378"/>
                <a:gd name="connsiteX406" fmla="*/ 8095805 w 8470950"/>
                <a:gd name="connsiteY406" fmla="*/ 1304712 h 8062378"/>
                <a:gd name="connsiteX407" fmla="*/ 8110836 w 8470950"/>
                <a:gd name="connsiteY407" fmla="*/ 1319728 h 8062378"/>
                <a:gd name="connsiteX408" fmla="*/ 8193510 w 8470950"/>
                <a:gd name="connsiteY408" fmla="*/ 1518695 h 8062378"/>
                <a:gd name="connsiteX409" fmla="*/ 8234847 w 8470950"/>
                <a:gd name="connsiteY409" fmla="*/ 1740186 h 8062378"/>
                <a:gd name="connsiteX410" fmla="*/ 8426501 w 8470950"/>
                <a:gd name="connsiteY410" fmla="*/ 1758957 h 8062378"/>
                <a:gd name="connsiteX411" fmla="*/ 8310006 w 8470950"/>
                <a:gd name="connsiteY411" fmla="*/ 1834039 h 8062378"/>
                <a:gd name="connsiteX412" fmla="*/ 8227332 w 8470950"/>
                <a:gd name="connsiteY412" fmla="*/ 1819022 h 8062378"/>
                <a:gd name="connsiteX413" fmla="*/ 8152173 w 8470950"/>
                <a:gd name="connsiteY413" fmla="*/ 1762711 h 8062378"/>
                <a:gd name="connsiteX414" fmla="*/ 8133384 w 8470950"/>
                <a:gd name="connsiteY414" fmla="*/ 1680121 h 8062378"/>
                <a:gd name="connsiteX415" fmla="*/ 7945488 w 8470950"/>
                <a:gd name="connsiteY415" fmla="*/ 1308466 h 8062378"/>
                <a:gd name="connsiteX416" fmla="*/ 7953004 w 8470950"/>
                <a:gd name="connsiteY416" fmla="*/ 1285942 h 8062378"/>
                <a:gd name="connsiteX417" fmla="*/ 7983772 w 8470950"/>
                <a:gd name="connsiteY417" fmla="*/ 1266174 h 8062378"/>
                <a:gd name="connsiteX418" fmla="*/ 7298653 w 8470950"/>
                <a:gd name="connsiteY418" fmla="*/ 1205004 h 8062378"/>
                <a:gd name="connsiteX419" fmla="*/ 7416850 w 8470950"/>
                <a:gd name="connsiteY419" fmla="*/ 1207112 h 8062378"/>
                <a:gd name="connsiteX420" fmla="*/ 7165448 w 8470950"/>
                <a:gd name="connsiteY420" fmla="*/ 1420763 h 8062378"/>
                <a:gd name="connsiteX421" fmla="*/ 6996595 w 8470950"/>
                <a:gd name="connsiteY421" fmla="*/ 1428260 h 8062378"/>
                <a:gd name="connsiteX422" fmla="*/ 6839000 w 8470950"/>
                <a:gd name="connsiteY422" fmla="*/ 1469491 h 8062378"/>
                <a:gd name="connsiteX423" fmla="*/ 7105411 w 8470950"/>
                <a:gd name="connsiteY423" fmla="*/ 1285826 h 8062378"/>
                <a:gd name="connsiteX424" fmla="*/ 7259255 w 8470950"/>
                <a:gd name="connsiteY424" fmla="*/ 1207112 h 8062378"/>
                <a:gd name="connsiteX425" fmla="*/ 7298653 w 8470950"/>
                <a:gd name="connsiteY425" fmla="*/ 1205004 h 8062378"/>
                <a:gd name="connsiteX426" fmla="*/ 8470950 w 8470950"/>
                <a:gd name="connsiteY426" fmla="*/ 1164691 h 8062378"/>
                <a:gd name="connsiteX427" fmla="*/ 8328468 w 8470950"/>
                <a:gd name="connsiteY427" fmla="*/ 1315319 h 8062378"/>
                <a:gd name="connsiteX428" fmla="*/ 8234730 w 8470950"/>
                <a:gd name="connsiteY428" fmla="*/ 1326616 h 8062378"/>
                <a:gd name="connsiteX429" fmla="*/ 8122244 w 8470950"/>
                <a:gd name="connsiteY429" fmla="*/ 1304022 h 8062378"/>
                <a:gd name="connsiteX430" fmla="*/ 8118495 w 8470950"/>
                <a:gd name="connsiteY430" fmla="*/ 1228708 h 8062378"/>
                <a:gd name="connsiteX431" fmla="*/ 8200984 w 8470950"/>
                <a:gd name="connsiteY431" fmla="*/ 1228708 h 8062378"/>
                <a:gd name="connsiteX432" fmla="*/ 8354715 w 8470950"/>
                <a:gd name="connsiteY432" fmla="*/ 1243771 h 8062378"/>
                <a:gd name="connsiteX433" fmla="*/ 8422206 w 8470950"/>
                <a:gd name="connsiteY433" fmla="*/ 1217411 h 8062378"/>
                <a:gd name="connsiteX434" fmla="*/ 8470950 w 8470950"/>
                <a:gd name="connsiteY434" fmla="*/ 1164691 h 8062378"/>
                <a:gd name="connsiteX435" fmla="*/ 2981508 w 8470950"/>
                <a:gd name="connsiteY435" fmla="*/ 1041057 h 8062378"/>
                <a:gd name="connsiteX436" fmla="*/ 3090245 w 8470950"/>
                <a:gd name="connsiteY436" fmla="*/ 1098108 h 8062378"/>
                <a:gd name="connsiteX437" fmla="*/ 3101507 w 8470950"/>
                <a:gd name="connsiteY437" fmla="*/ 1116891 h 8062378"/>
                <a:gd name="connsiteX438" fmla="*/ 3150303 w 8470950"/>
                <a:gd name="connsiteY438" fmla="*/ 1327253 h 8062378"/>
                <a:gd name="connsiteX439" fmla="*/ 3157811 w 8470950"/>
                <a:gd name="connsiteY439" fmla="*/ 1548885 h 8062378"/>
                <a:gd name="connsiteX440" fmla="*/ 3341738 w 8470950"/>
                <a:gd name="connsiteY440" fmla="*/ 1597719 h 8062378"/>
                <a:gd name="connsiteX441" fmla="*/ 3214115 w 8470950"/>
                <a:gd name="connsiteY441" fmla="*/ 1654066 h 8062378"/>
                <a:gd name="connsiteX442" fmla="*/ 3135290 w 8470950"/>
                <a:gd name="connsiteY442" fmla="*/ 1627771 h 8062378"/>
                <a:gd name="connsiteX443" fmla="*/ 3071477 w 8470950"/>
                <a:gd name="connsiteY443" fmla="*/ 1556398 h 8062378"/>
                <a:gd name="connsiteX444" fmla="*/ 3063970 w 8470950"/>
                <a:gd name="connsiteY444" fmla="*/ 1477512 h 8062378"/>
                <a:gd name="connsiteX445" fmla="*/ 2940101 w 8470950"/>
                <a:gd name="connsiteY445" fmla="*/ 1075570 h 8062378"/>
                <a:gd name="connsiteX446" fmla="*/ 2947608 w 8470950"/>
                <a:gd name="connsiteY446" fmla="*/ 1056787 h 8062378"/>
                <a:gd name="connsiteX447" fmla="*/ 2981508 w 8470950"/>
                <a:gd name="connsiteY447" fmla="*/ 1041057 h 8062378"/>
                <a:gd name="connsiteX448" fmla="*/ 2816907 w 8470950"/>
                <a:gd name="connsiteY448" fmla="*/ 1037692 h 8062378"/>
                <a:gd name="connsiteX449" fmla="*/ 3049997 w 8470950"/>
                <a:gd name="connsiteY449" fmla="*/ 1480652 h 8062378"/>
                <a:gd name="connsiteX450" fmla="*/ 3113909 w 8470950"/>
                <a:gd name="connsiteY450" fmla="*/ 1713394 h 8062378"/>
                <a:gd name="connsiteX451" fmla="*/ 3313163 w 8470950"/>
                <a:gd name="connsiteY451" fmla="*/ 1859796 h 8062378"/>
                <a:gd name="connsiteX452" fmla="*/ 3177821 w 8470950"/>
                <a:gd name="connsiteY452" fmla="*/ 1859796 h 8062378"/>
                <a:gd name="connsiteX453" fmla="*/ 3241732 w 8470950"/>
                <a:gd name="connsiteY453" fmla="*/ 2002445 h 8062378"/>
                <a:gd name="connsiteX454" fmla="*/ 3102630 w 8470950"/>
                <a:gd name="connsiteY454" fmla="*/ 1916105 h 8062378"/>
                <a:gd name="connsiteX455" fmla="*/ 3046237 w 8470950"/>
                <a:gd name="connsiteY455" fmla="*/ 2036230 h 8062378"/>
                <a:gd name="connsiteX456" fmla="*/ 3016161 w 8470950"/>
                <a:gd name="connsiteY456" fmla="*/ 1859796 h 8062378"/>
                <a:gd name="connsiteX457" fmla="*/ 2719159 w 8470950"/>
                <a:gd name="connsiteY457" fmla="*/ 1638316 h 8062378"/>
                <a:gd name="connsiteX458" fmla="*/ 2501107 w 8470950"/>
                <a:gd name="connsiteY458" fmla="*/ 1495668 h 8062378"/>
                <a:gd name="connsiteX459" fmla="*/ 2422158 w 8470950"/>
                <a:gd name="connsiteY459" fmla="*/ 1390558 h 8062378"/>
                <a:gd name="connsiteX460" fmla="*/ 2414639 w 8470950"/>
                <a:gd name="connsiteY460" fmla="*/ 1326742 h 8062378"/>
                <a:gd name="connsiteX461" fmla="*/ 2437196 w 8470950"/>
                <a:gd name="connsiteY461" fmla="*/ 1262926 h 8062378"/>
                <a:gd name="connsiteX462" fmla="*/ 2553740 w 8470950"/>
                <a:gd name="connsiteY462" fmla="*/ 1345512 h 8062378"/>
                <a:gd name="connsiteX463" fmla="*/ 2726678 w 8470950"/>
                <a:gd name="connsiteY463" fmla="*/ 1338004 h 8062378"/>
                <a:gd name="connsiteX464" fmla="*/ 2730438 w 8470950"/>
                <a:gd name="connsiteY464" fmla="*/ 1338004 h 8062378"/>
                <a:gd name="connsiteX465" fmla="*/ 2820666 w 8470950"/>
                <a:gd name="connsiteY465" fmla="*/ 1127785 h 8062378"/>
                <a:gd name="connsiteX466" fmla="*/ 2786831 w 8470950"/>
                <a:gd name="connsiteY466" fmla="*/ 1041446 h 8062378"/>
                <a:gd name="connsiteX467" fmla="*/ 2816907 w 8470950"/>
                <a:gd name="connsiteY467" fmla="*/ 1037692 h 8062378"/>
                <a:gd name="connsiteX468" fmla="*/ 3484614 w 8470950"/>
                <a:gd name="connsiteY468" fmla="*/ 1023404 h 8062378"/>
                <a:gd name="connsiteX469" fmla="*/ 3315941 w 8470950"/>
                <a:gd name="connsiteY469" fmla="*/ 1147229 h 8062378"/>
                <a:gd name="connsiteX470" fmla="*/ 3225983 w 8470950"/>
                <a:gd name="connsiteY470" fmla="*/ 1143477 h 8062378"/>
                <a:gd name="connsiteX471" fmla="*/ 3117283 w 8470950"/>
                <a:gd name="connsiteY471" fmla="*/ 1102202 h 8062378"/>
                <a:gd name="connsiteX472" fmla="*/ 3124779 w 8470950"/>
                <a:gd name="connsiteY472" fmla="*/ 1027156 h 8062378"/>
                <a:gd name="connsiteX473" fmla="*/ 3203493 w 8470950"/>
                <a:gd name="connsiteY473" fmla="*/ 1042166 h 8062378"/>
                <a:gd name="connsiteX474" fmla="*/ 3357172 w 8470950"/>
                <a:gd name="connsiteY474" fmla="*/ 1079688 h 8062378"/>
                <a:gd name="connsiteX475" fmla="*/ 3424641 w 8470950"/>
                <a:gd name="connsiteY475" fmla="*/ 1064679 h 8062378"/>
                <a:gd name="connsiteX476" fmla="*/ 3484614 w 8470950"/>
                <a:gd name="connsiteY476" fmla="*/ 1023404 h 8062378"/>
                <a:gd name="connsiteX477" fmla="*/ 8283626 w 8470950"/>
                <a:gd name="connsiteY477" fmla="*/ 699556 h 8062378"/>
                <a:gd name="connsiteX478" fmla="*/ 8268609 w 8470950"/>
                <a:gd name="connsiteY478" fmla="*/ 932486 h 8062378"/>
                <a:gd name="connsiteX479" fmla="*/ 8163491 w 8470950"/>
                <a:gd name="connsiteY479" fmla="*/ 1150388 h 8062378"/>
                <a:gd name="connsiteX480" fmla="*/ 7712984 w 8470950"/>
                <a:gd name="connsiteY480" fmla="*/ 1240554 h 8062378"/>
                <a:gd name="connsiteX481" fmla="*/ 7765543 w 8470950"/>
                <a:gd name="connsiteY481" fmla="*/ 1308178 h 8062378"/>
                <a:gd name="connsiteX482" fmla="*/ 7810594 w 8470950"/>
                <a:gd name="connsiteY482" fmla="*/ 1383317 h 8062378"/>
                <a:gd name="connsiteX483" fmla="*/ 7626637 w 8470950"/>
                <a:gd name="connsiteY483" fmla="*/ 1612490 h 8062378"/>
                <a:gd name="connsiteX484" fmla="*/ 7525273 w 8470950"/>
                <a:gd name="connsiteY484" fmla="*/ 1578677 h 8062378"/>
                <a:gd name="connsiteX485" fmla="*/ 7446434 w 8470950"/>
                <a:gd name="connsiteY485" fmla="*/ 1537351 h 8062378"/>
                <a:gd name="connsiteX486" fmla="*/ 7408892 w 8470950"/>
                <a:gd name="connsiteY486" fmla="*/ 1732712 h 8062378"/>
                <a:gd name="connsiteX487" fmla="*/ 7029715 w 8470950"/>
                <a:gd name="connsiteY487" fmla="*/ 1965642 h 8062378"/>
                <a:gd name="connsiteX488" fmla="*/ 6894563 w 8470950"/>
                <a:gd name="connsiteY488" fmla="*/ 1958128 h 8062378"/>
                <a:gd name="connsiteX489" fmla="*/ 6935859 w 8470950"/>
                <a:gd name="connsiteY489" fmla="*/ 1931829 h 8062378"/>
                <a:gd name="connsiteX490" fmla="*/ 6995927 w 8470950"/>
                <a:gd name="connsiteY490" fmla="*/ 1901774 h 8062378"/>
                <a:gd name="connsiteX491" fmla="*/ 7127325 w 8470950"/>
                <a:gd name="connsiteY491" fmla="*/ 1804094 h 8062378"/>
                <a:gd name="connsiteX492" fmla="*/ 7191147 w 8470950"/>
                <a:gd name="connsiteY492" fmla="*/ 1604976 h 8062378"/>
                <a:gd name="connsiteX493" fmla="*/ 7330053 w 8470950"/>
                <a:gd name="connsiteY493" fmla="*/ 1326963 h 8062378"/>
                <a:gd name="connsiteX494" fmla="*/ 7427663 w 8470950"/>
                <a:gd name="connsiteY494" fmla="*/ 1236797 h 8062378"/>
                <a:gd name="connsiteX495" fmla="*/ 7532781 w 8470950"/>
                <a:gd name="connsiteY495" fmla="*/ 1124089 h 8062378"/>
                <a:gd name="connsiteX496" fmla="*/ 7712984 w 8470950"/>
                <a:gd name="connsiteY496" fmla="*/ 1048951 h 8062378"/>
                <a:gd name="connsiteX497" fmla="*/ 8032093 w 8470950"/>
                <a:gd name="connsiteY497" fmla="*/ 977569 h 8062378"/>
                <a:gd name="connsiteX498" fmla="*/ 8170999 w 8470950"/>
                <a:gd name="connsiteY498" fmla="*/ 842319 h 8062378"/>
                <a:gd name="connsiteX499" fmla="*/ 8283626 w 8470950"/>
                <a:gd name="connsiteY499" fmla="*/ 699556 h 8062378"/>
                <a:gd name="connsiteX500" fmla="*/ 7734213 w 8470950"/>
                <a:gd name="connsiteY500" fmla="*/ 687302 h 8062378"/>
                <a:gd name="connsiteX501" fmla="*/ 7780388 w 8470950"/>
                <a:gd name="connsiteY501" fmla="*/ 688592 h 8062378"/>
                <a:gd name="connsiteX502" fmla="*/ 7701532 w 8470950"/>
                <a:gd name="connsiteY502" fmla="*/ 752417 h 8062378"/>
                <a:gd name="connsiteX503" fmla="*/ 7641451 w 8470950"/>
                <a:gd name="connsiteY503" fmla="*/ 880065 h 8062378"/>
                <a:gd name="connsiteX504" fmla="*/ 7600146 w 8470950"/>
                <a:gd name="connsiteY504" fmla="*/ 1003960 h 8062378"/>
                <a:gd name="connsiteX505" fmla="*/ 7558840 w 8470950"/>
                <a:gd name="connsiteY505" fmla="*/ 1086556 h 8062378"/>
                <a:gd name="connsiteX506" fmla="*/ 7510025 w 8470950"/>
                <a:gd name="connsiteY506" fmla="*/ 1116591 h 8062378"/>
                <a:gd name="connsiteX507" fmla="*/ 7434924 w 8470950"/>
                <a:gd name="connsiteY507" fmla="*/ 1191679 h 8062378"/>
                <a:gd name="connsiteX508" fmla="*/ 7419903 w 8470950"/>
                <a:gd name="connsiteY508" fmla="*/ 1176661 h 8062378"/>
                <a:gd name="connsiteX509" fmla="*/ 7412393 w 8470950"/>
                <a:gd name="connsiteY509" fmla="*/ 1165398 h 8062378"/>
                <a:gd name="connsiteX510" fmla="*/ 7397373 w 8470950"/>
                <a:gd name="connsiteY510" fmla="*/ 1120346 h 8062378"/>
                <a:gd name="connsiteX511" fmla="*/ 7408638 w 8470950"/>
                <a:gd name="connsiteY511" fmla="*/ 1018977 h 8062378"/>
                <a:gd name="connsiteX512" fmla="*/ 7525045 w 8470950"/>
                <a:gd name="connsiteY512" fmla="*/ 887574 h 8062378"/>
                <a:gd name="connsiteX513" fmla="*/ 7596391 w 8470950"/>
                <a:gd name="connsiteY513" fmla="*/ 741153 h 8062378"/>
                <a:gd name="connsiteX514" fmla="*/ 7734213 w 8470950"/>
                <a:gd name="connsiteY514" fmla="*/ 687302 h 8062378"/>
                <a:gd name="connsiteX515" fmla="*/ 3362023 w 8470950"/>
                <a:gd name="connsiteY515" fmla="*/ 549038 h 8062378"/>
                <a:gd name="connsiteX516" fmla="*/ 3344680 w 8470950"/>
                <a:gd name="connsiteY516" fmla="*/ 580215 h 8062378"/>
                <a:gd name="connsiteX517" fmla="*/ 3319336 w 8470950"/>
                <a:gd name="connsiteY517" fmla="*/ 756595 h 8062378"/>
                <a:gd name="connsiteX518" fmla="*/ 3180412 w 8470950"/>
                <a:gd name="connsiteY518" fmla="*/ 955624 h 8062378"/>
                <a:gd name="connsiteX519" fmla="*/ 2718586 w 8470950"/>
                <a:gd name="connsiteY519" fmla="*/ 970645 h 8062378"/>
                <a:gd name="connsiteX520" fmla="*/ 2763642 w 8470950"/>
                <a:gd name="connsiteY520" fmla="*/ 1049505 h 8062378"/>
                <a:gd name="connsiteX521" fmla="*/ 2793681 w 8470950"/>
                <a:gd name="connsiteY521" fmla="*/ 1132121 h 8062378"/>
                <a:gd name="connsiteX522" fmla="*/ 2572154 w 8470950"/>
                <a:gd name="connsiteY522" fmla="*/ 1327394 h 8062378"/>
                <a:gd name="connsiteX523" fmla="*/ 2482041 w 8470950"/>
                <a:gd name="connsiteY523" fmla="*/ 1274820 h 8062378"/>
                <a:gd name="connsiteX524" fmla="*/ 2410702 w 8470950"/>
                <a:gd name="connsiteY524" fmla="*/ 1222247 h 8062378"/>
                <a:gd name="connsiteX525" fmla="*/ 2343118 w 8470950"/>
                <a:gd name="connsiteY525" fmla="*/ 1410010 h 8062378"/>
                <a:gd name="connsiteX526" fmla="*/ 1930102 w 8470950"/>
                <a:gd name="connsiteY526" fmla="*/ 1578997 h 8062378"/>
                <a:gd name="connsiteX527" fmla="*/ 1887658 w 8470950"/>
                <a:gd name="connsiteY527" fmla="*/ 1572169 h 8062378"/>
                <a:gd name="connsiteX528" fmla="*/ 1966586 w 8470950"/>
                <a:gd name="connsiteY528" fmla="*/ 1496918 h 8062378"/>
                <a:gd name="connsiteX529" fmla="*/ 1970864 w 8470950"/>
                <a:gd name="connsiteY529" fmla="*/ 1493213 h 8062378"/>
                <a:gd name="connsiteX530" fmla="*/ 1989239 w 8470950"/>
                <a:gd name="connsiteY530" fmla="*/ 1487932 h 8062378"/>
                <a:gd name="connsiteX531" fmla="*/ 2054007 w 8470950"/>
                <a:gd name="connsiteY531" fmla="*/ 1436297 h 8062378"/>
                <a:gd name="connsiteX532" fmla="*/ 2070406 w 8470950"/>
                <a:gd name="connsiteY532" fmla="*/ 1406987 h 8062378"/>
                <a:gd name="connsiteX533" fmla="*/ 2184387 w 8470950"/>
                <a:gd name="connsiteY533" fmla="*/ 1308254 h 8062378"/>
                <a:gd name="connsiteX534" fmla="*/ 2890031 w 8470950"/>
                <a:gd name="connsiteY534" fmla="*/ 806569 h 8062378"/>
                <a:gd name="connsiteX535" fmla="*/ 2938543 w 8470950"/>
                <a:gd name="connsiteY535" fmla="*/ 778675 h 8062378"/>
                <a:gd name="connsiteX536" fmla="*/ 2995201 w 8470950"/>
                <a:gd name="connsiteY536" fmla="*/ 776604 h 8062378"/>
                <a:gd name="connsiteX537" fmla="*/ 3075281 w 8470950"/>
                <a:gd name="connsiteY537" fmla="*/ 764106 h 8062378"/>
                <a:gd name="connsiteX538" fmla="*/ 3236733 w 8470950"/>
                <a:gd name="connsiteY538" fmla="*/ 655203 h 8062378"/>
                <a:gd name="connsiteX539" fmla="*/ 3260493 w 8470950"/>
                <a:gd name="connsiteY539" fmla="*/ 615245 h 8062378"/>
                <a:gd name="connsiteX540" fmla="*/ 3276097 w 8470950"/>
                <a:gd name="connsiteY540" fmla="*/ 593047 h 8062378"/>
                <a:gd name="connsiteX541" fmla="*/ 5141316 w 8470950"/>
                <a:gd name="connsiteY541" fmla="*/ 0 h 8062378"/>
                <a:gd name="connsiteX542" fmla="*/ 5099126 w 8470950"/>
                <a:gd name="connsiteY542" fmla="*/ 32957 h 8062378"/>
                <a:gd name="connsiteX543" fmla="*/ 5061813 w 8470950"/>
                <a:gd name="connsiteY543" fmla="*/ 65402 h 8062378"/>
                <a:gd name="connsiteX544" fmla="*/ 4922891 w 8470950"/>
                <a:gd name="connsiteY544" fmla="*/ 332002 h 8062378"/>
                <a:gd name="connsiteX545" fmla="*/ 5106871 w 8470950"/>
                <a:gd name="connsiteY545" fmla="*/ 493464 h 8062378"/>
                <a:gd name="connsiteX546" fmla="*/ 5181963 w 8470950"/>
                <a:gd name="connsiteY546" fmla="*/ 185559 h 8062378"/>
                <a:gd name="connsiteX547" fmla="*/ 5110624 w 8470950"/>
                <a:gd name="connsiteY547" fmla="*/ 801368 h 8062378"/>
                <a:gd name="connsiteX548" fmla="*/ 4930400 w 8470950"/>
                <a:gd name="connsiteY548" fmla="*/ 898996 h 8062378"/>
                <a:gd name="connsiteX549" fmla="*/ 4934156 w 8470950"/>
                <a:gd name="connsiteY549" fmla="*/ 1116783 h 8062378"/>
                <a:gd name="connsiteX550" fmla="*/ 4746422 w 8470950"/>
                <a:gd name="connsiteY550" fmla="*/ 1266979 h 8062378"/>
                <a:gd name="connsiteX551" fmla="*/ 4686346 w 8470950"/>
                <a:gd name="connsiteY551" fmla="*/ 1886544 h 8062378"/>
                <a:gd name="connsiteX552" fmla="*/ 5016757 w 8470950"/>
                <a:gd name="connsiteY552" fmla="*/ 1691286 h 8062378"/>
                <a:gd name="connsiteX553" fmla="*/ 5655052 w 8470950"/>
                <a:gd name="connsiteY553" fmla="*/ 1255716 h 8062378"/>
                <a:gd name="connsiteX554" fmla="*/ 5722636 w 8470950"/>
                <a:gd name="connsiteY554" fmla="*/ 1150577 h 8062378"/>
                <a:gd name="connsiteX555" fmla="*/ 5685089 w 8470950"/>
                <a:gd name="connsiteY555" fmla="*/ 955320 h 8062378"/>
                <a:gd name="connsiteX556" fmla="*/ 5482337 w 8470950"/>
                <a:gd name="connsiteY556" fmla="*/ 887731 h 8062378"/>
                <a:gd name="connsiteX557" fmla="*/ 5471073 w 8470950"/>
                <a:gd name="connsiteY557" fmla="*/ 1075478 h 8062378"/>
                <a:gd name="connsiteX558" fmla="*/ 5519884 w 8470950"/>
                <a:gd name="connsiteY558" fmla="*/ 793858 h 8062378"/>
                <a:gd name="connsiteX559" fmla="*/ 5808994 w 8470950"/>
                <a:gd name="connsiteY559" fmla="*/ 1086744 h 8062378"/>
                <a:gd name="connsiteX560" fmla="*/ 5854050 w 8470950"/>
                <a:gd name="connsiteY560" fmla="*/ 966585 h 8062378"/>
                <a:gd name="connsiteX561" fmla="*/ 5613751 w 8470950"/>
                <a:gd name="connsiteY561" fmla="*/ 699985 h 8062378"/>
                <a:gd name="connsiteX562" fmla="*/ 5486092 w 8470950"/>
                <a:gd name="connsiteY562" fmla="*/ 726269 h 8062378"/>
                <a:gd name="connsiteX563" fmla="*/ 5542412 w 8470950"/>
                <a:gd name="connsiteY563" fmla="*/ 662436 h 8062378"/>
                <a:gd name="connsiteX564" fmla="*/ 5816503 w 8470950"/>
                <a:gd name="connsiteY564" fmla="*/ 684965 h 8062378"/>
                <a:gd name="connsiteX565" fmla="*/ 5925388 w 8470950"/>
                <a:gd name="connsiteY565" fmla="*/ 936546 h 8062378"/>
                <a:gd name="connsiteX566" fmla="*/ 5929143 w 8470950"/>
                <a:gd name="connsiteY566" fmla="*/ 684965 h 8062378"/>
                <a:gd name="connsiteX567" fmla="*/ 5685089 w 8470950"/>
                <a:gd name="connsiteY567" fmla="*/ 527258 h 8062378"/>
                <a:gd name="connsiteX568" fmla="*/ 5771447 w 8470950"/>
                <a:gd name="connsiteY568" fmla="*/ 497219 h 8062378"/>
                <a:gd name="connsiteX569" fmla="*/ 5857804 w 8470950"/>
                <a:gd name="connsiteY569" fmla="*/ 512238 h 8062378"/>
                <a:gd name="connsiteX570" fmla="*/ 5966689 w 8470950"/>
                <a:gd name="connsiteY570" fmla="*/ 643661 h 8062378"/>
                <a:gd name="connsiteX571" fmla="*/ 5944161 w 8470950"/>
                <a:gd name="connsiteY571" fmla="*/ 482199 h 8062378"/>
                <a:gd name="connsiteX572" fmla="*/ 6083085 w 8470950"/>
                <a:gd name="connsiteY572" fmla="*/ 219354 h 8062378"/>
                <a:gd name="connsiteX573" fmla="*/ 6184461 w 8470950"/>
                <a:gd name="connsiteY573" fmla="*/ 144255 h 8062378"/>
                <a:gd name="connsiteX574" fmla="*/ 6124386 w 8470950"/>
                <a:gd name="connsiteY574" fmla="*/ 403345 h 8062378"/>
                <a:gd name="connsiteX575" fmla="*/ 6154423 w 8470950"/>
                <a:gd name="connsiteY575" fmla="*/ 602357 h 8062378"/>
                <a:gd name="connsiteX576" fmla="*/ 5985463 w 8470950"/>
                <a:gd name="connsiteY576" fmla="*/ 1064213 h 8062378"/>
                <a:gd name="connsiteX577" fmla="*/ 6755171 w 8470950"/>
                <a:gd name="connsiteY577" fmla="*/ 872712 h 8062378"/>
                <a:gd name="connsiteX578" fmla="*/ 7314618 w 8470950"/>
                <a:gd name="connsiteY578" fmla="*/ 1082988 h 8062378"/>
                <a:gd name="connsiteX579" fmla="*/ 7400975 w 8470950"/>
                <a:gd name="connsiteY579" fmla="*/ 1184372 h 8062378"/>
                <a:gd name="connsiteX580" fmla="*/ 7284580 w 8470950"/>
                <a:gd name="connsiteY580" fmla="*/ 1124292 h 8062378"/>
                <a:gd name="connsiteX581" fmla="*/ 6751417 w 8470950"/>
                <a:gd name="connsiteY581" fmla="*/ 962831 h 8062378"/>
                <a:gd name="connsiteX582" fmla="*/ 5962935 w 8470950"/>
                <a:gd name="connsiteY582" fmla="*/ 1210657 h 8062378"/>
                <a:gd name="connsiteX583" fmla="*/ 5088096 w 8470950"/>
                <a:gd name="connsiteY583" fmla="*/ 1800180 h 8062378"/>
                <a:gd name="connsiteX584" fmla="*/ 3357192 w 8470950"/>
                <a:gd name="connsiteY584" fmla="*/ 2502352 h 8062378"/>
                <a:gd name="connsiteX585" fmla="*/ 2471089 w 8470950"/>
                <a:gd name="connsiteY585" fmla="*/ 2626265 h 8062378"/>
                <a:gd name="connsiteX586" fmla="*/ 2200752 w 8470950"/>
                <a:gd name="connsiteY586" fmla="*/ 2581206 h 8062378"/>
                <a:gd name="connsiteX587" fmla="*/ 2272091 w 8470950"/>
                <a:gd name="connsiteY587" fmla="*/ 2645040 h 8062378"/>
                <a:gd name="connsiteX588" fmla="*/ 2320901 w 8470950"/>
                <a:gd name="connsiteY588" fmla="*/ 2697608 h 8062378"/>
                <a:gd name="connsiteX589" fmla="*/ 2358448 w 8470950"/>
                <a:gd name="connsiteY589" fmla="*/ 2716383 h 8062378"/>
                <a:gd name="connsiteX590" fmla="*/ 2418523 w 8470950"/>
                <a:gd name="connsiteY590" fmla="*/ 2723893 h 8062378"/>
                <a:gd name="connsiteX591" fmla="*/ 2606257 w 8470950"/>
                <a:gd name="connsiteY591" fmla="*/ 2787727 h 8062378"/>
                <a:gd name="connsiteX592" fmla="*/ 3357192 w 8470950"/>
                <a:gd name="connsiteY592" fmla="*/ 3166975 h 8062378"/>
                <a:gd name="connsiteX593" fmla="*/ 4036788 w 8470950"/>
                <a:gd name="connsiteY593" fmla="*/ 3512429 h 8062378"/>
                <a:gd name="connsiteX594" fmla="*/ 4633782 w 8470950"/>
                <a:gd name="connsiteY594" fmla="*/ 3677645 h 8062378"/>
                <a:gd name="connsiteX595" fmla="*/ 5287094 w 8470950"/>
                <a:gd name="connsiteY595" fmla="*/ 3572507 h 8062378"/>
                <a:gd name="connsiteX596" fmla="*/ 5523638 w 8470950"/>
                <a:gd name="connsiteY596" fmla="*/ 3046816 h 8062378"/>
                <a:gd name="connsiteX597" fmla="*/ 5365943 w 8470950"/>
                <a:gd name="connsiteY597" fmla="*/ 2708874 h 8062378"/>
                <a:gd name="connsiteX598" fmla="*/ 5080588 w 8470950"/>
                <a:gd name="connsiteY598" fmla="*/ 2543657 h 8062378"/>
                <a:gd name="connsiteX599" fmla="*/ 4731402 w 8470950"/>
                <a:gd name="connsiteY599" fmla="*/ 2554921 h 8062378"/>
                <a:gd name="connsiteX600" fmla="*/ 4581215 w 8470950"/>
                <a:gd name="connsiteY600" fmla="*/ 2690099 h 8062378"/>
                <a:gd name="connsiteX601" fmla="*/ 4874080 w 8470950"/>
                <a:gd name="connsiteY601" fmla="*/ 2479823 h 8062378"/>
                <a:gd name="connsiteX602" fmla="*/ 5279585 w 8470950"/>
                <a:gd name="connsiteY602" fmla="*/ 2521127 h 8062378"/>
                <a:gd name="connsiteX603" fmla="*/ 5523638 w 8470950"/>
                <a:gd name="connsiteY603" fmla="*/ 2877845 h 8062378"/>
                <a:gd name="connsiteX604" fmla="*/ 5516129 w 8470950"/>
                <a:gd name="connsiteY604" fmla="*/ 3302152 h 8062378"/>
                <a:gd name="connsiteX605" fmla="*/ 4911627 w 8470950"/>
                <a:gd name="connsiteY605" fmla="*/ 3797803 h 8062378"/>
                <a:gd name="connsiteX606" fmla="*/ 4153182 w 8470950"/>
                <a:gd name="connsiteY606" fmla="*/ 3610055 h 8062378"/>
                <a:gd name="connsiteX607" fmla="*/ 3098119 w 8470950"/>
                <a:gd name="connsiteY607" fmla="*/ 3058082 h 8062378"/>
                <a:gd name="connsiteX608" fmla="*/ 2632539 w 8470950"/>
                <a:gd name="connsiteY608" fmla="*/ 2847806 h 8062378"/>
                <a:gd name="connsiteX609" fmla="*/ 2501126 w 8470950"/>
                <a:gd name="connsiteY609" fmla="*/ 2814011 h 8062378"/>
                <a:gd name="connsiteX610" fmla="*/ 2557446 w 8470950"/>
                <a:gd name="connsiteY610" fmla="*/ 2851560 h 8062378"/>
                <a:gd name="connsiteX611" fmla="*/ 3721395 w 8470950"/>
                <a:gd name="connsiteY611" fmla="*/ 3745234 h 8062378"/>
                <a:gd name="connsiteX612" fmla="*/ 5001739 w 8470950"/>
                <a:gd name="connsiteY612" fmla="*/ 4105706 h 8062378"/>
                <a:gd name="connsiteX613" fmla="*/ 5103115 w 8470950"/>
                <a:gd name="connsiteY613" fmla="*/ 4083177 h 8062378"/>
                <a:gd name="connsiteX614" fmla="*/ 5230774 w 8470950"/>
                <a:gd name="connsiteY614" fmla="*/ 4038117 h 8062378"/>
                <a:gd name="connsiteX615" fmla="*/ 5538657 w 8470950"/>
                <a:gd name="connsiteY615" fmla="*/ 3831596 h 8062378"/>
                <a:gd name="connsiteX616" fmla="*/ 5662561 w 8470950"/>
                <a:gd name="connsiteY616" fmla="*/ 3339701 h 8062378"/>
                <a:gd name="connsiteX617" fmla="*/ 5906615 w 8470950"/>
                <a:gd name="connsiteY617" fmla="*/ 2810256 h 8062378"/>
                <a:gd name="connsiteX618" fmla="*/ 5594977 w 8470950"/>
                <a:gd name="connsiteY618" fmla="*/ 2239507 h 8062378"/>
                <a:gd name="connsiteX619" fmla="*/ 5106871 w 8470950"/>
                <a:gd name="connsiteY619" fmla="*/ 2055516 h 8062378"/>
                <a:gd name="connsiteX620" fmla="*/ 4611253 w 8470950"/>
                <a:gd name="connsiteY620" fmla="*/ 2194448 h 8062378"/>
                <a:gd name="connsiteX621" fmla="*/ 4239540 w 8470950"/>
                <a:gd name="connsiteY621" fmla="*/ 2712627 h 8062378"/>
                <a:gd name="connsiteX622" fmla="*/ 4461067 w 8470950"/>
                <a:gd name="connsiteY622" fmla="*/ 3208279 h 8062378"/>
                <a:gd name="connsiteX623" fmla="*/ 5016757 w 8470950"/>
                <a:gd name="connsiteY623" fmla="*/ 3335947 h 8062378"/>
                <a:gd name="connsiteX624" fmla="*/ 5302114 w 8470950"/>
                <a:gd name="connsiteY624" fmla="*/ 3118161 h 8062378"/>
                <a:gd name="connsiteX625" fmla="*/ 4753930 w 8470950"/>
                <a:gd name="connsiteY625" fmla="*/ 3448594 h 8062378"/>
                <a:gd name="connsiteX626" fmla="*/ 4126901 w 8470950"/>
                <a:gd name="connsiteY626" fmla="*/ 3065591 h 8062378"/>
                <a:gd name="connsiteX627" fmla="*/ 4115636 w 8470950"/>
                <a:gd name="connsiteY627" fmla="*/ 2641284 h 8062378"/>
                <a:gd name="connsiteX628" fmla="*/ 4337161 w 8470950"/>
                <a:gd name="connsiteY628" fmla="*/ 2318361 h 8062378"/>
                <a:gd name="connsiteX629" fmla="*/ 5016757 w 8470950"/>
                <a:gd name="connsiteY629" fmla="*/ 1995437 h 8062378"/>
                <a:gd name="connsiteX630" fmla="*/ 5688844 w 8470950"/>
                <a:gd name="connsiteY630" fmla="*/ 2243262 h 8062378"/>
                <a:gd name="connsiteX631" fmla="*/ 5917879 w 8470950"/>
                <a:gd name="connsiteY631" fmla="*/ 2539902 h 8062378"/>
                <a:gd name="connsiteX632" fmla="*/ 5981709 w 8470950"/>
                <a:gd name="connsiteY632" fmla="*/ 2904130 h 8062378"/>
                <a:gd name="connsiteX633" fmla="*/ 5808994 w 8470950"/>
                <a:gd name="connsiteY633" fmla="*/ 3591282 h 8062378"/>
                <a:gd name="connsiteX634" fmla="*/ 5602486 w 8470950"/>
                <a:gd name="connsiteY634" fmla="*/ 3865392 h 8062378"/>
                <a:gd name="connsiteX635" fmla="*/ 5609996 w 8470950"/>
                <a:gd name="connsiteY635" fmla="*/ 3865392 h 8062378"/>
                <a:gd name="connsiteX636" fmla="*/ 5688844 w 8470950"/>
                <a:gd name="connsiteY636" fmla="*/ 3869147 h 8062378"/>
                <a:gd name="connsiteX637" fmla="*/ 5752673 w 8470950"/>
                <a:gd name="connsiteY637" fmla="*/ 3820333 h 8062378"/>
                <a:gd name="connsiteX638" fmla="*/ 5651297 w 8470950"/>
                <a:gd name="connsiteY638" fmla="*/ 4004323 h 8062378"/>
                <a:gd name="connsiteX639" fmla="*/ 5493601 w 8470950"/>
                <a:gd name="connsiteY639" fmla="*/ 4049382 h 8062378"/>
                <a:gd name="connsiteX640" fmla="*/ 5640033 w 8470950"/>
                <a:gd name="connsiteY640" fmla="*/ 4259658 h 8062378"/>
                <a:gd name="connsiteX641" fmla="*/ 5504865 w 8470950"/>
                <a:gd name="connsiteY641" fmla="*/ 4255903 h 8062378"/>
                <a:gd name="connsiteX642" fmla="*/ 5377206 w 8470950"/>
                <a:gd name="connsiteY642" fmla="*/ 4214599 h 8062378"/>
                <a:gd name="connsiteX643" fmla="*/ 5373451 w 8470950"/>
                <a:gd name="connsiteY643" fmla="*/ 4349777 h 8062378"/>
                <a:gd name="connsiteX644" fmla="*/ 5227020 w 8470950"/>
                <a:gd name="connsiteY644" fmla="*/ 4473689 h 8062378"/>
                <a:gd name="connsiteX645" fmla="*/ 5294603 w 8470950"/>
                <a:gd name="connsiteY645" fmla="*/ 4282188 h 8062378"/>
                <a:gd name="connsiteX646" fmla="*/ 5227020 w 8470950"/>
                <a:gd name="connsiteY646" fmla="*/ 4162030 h 8062378"/>
                <a:gd name="connsiteX647" fmla="*/ 5155680 w 8470950"/>
                <a:gd name="connsiteY647" fmla="*/ 4135746 h 8062378"/>
                <a:gd name="connsiteX648" fmla="*/ 4190729 w 8470950"/>
                <a:gd name="connsiteY648" fmla="*/ 4056892 h 8062378"/>
                <a:gd name="connsiteX649" fmla="*/ 3837790 w 8470950"/>
                <a:gd name="connsiteY649" fmla="*/ 3880411 h 8062378"/>
                <a:gd name="connsiteX650" fmla="*/ 4063070 w 8470950"/>
                <a:gd name="connsiteY650" fmla="*/ 4556298 h 8062378"/>
                <a:gd name="connsiteX651" fmla="*/ 4006750 w 8470950"/>
                <a:gd name="connsiteY651" fmla="*/ 4796613 h 8062378"/>
                <a:gd name="connsiteX652" fmla="*/ 4051806 w 8470950"/>
                <a:gd name="connsiteY652" fmla="*/ 5127047 h 8062378"/>
                <a:gd name="connsiteX653" fmla="*/ 3935411 w 8470950"/>
                <a:gd name="connsiteY653" fmla="*/ 5021910 h 8062378"/>
                <a:gd name="connsiteX654" fmla="*/ 3792735 w 8470950"/>
                <a:gd name="connsiteY654" fmla="*/ 4676456 h 8062378"/>
                <a:gd name="connsiteX655" fmla="*/ 3837790 w 8470950"/>
                <a:gd name="connsiteY655" fmla="*/ 4484954 h 8062378"/>
                <a:gd name="connsiteX656" fmla="*/ 3687604 w 8470950"/>
                <a:gd name="connsiteY656" fmla="*/ 4631396 h 8062378"/>
                <a:gd name="connsiteX657" fmla="*/ 3578717 w 8470950"/>
                <a:gd name="connsiteY657" fmla="*/ 4638906 h 8062378"/>
                <a:gd name="connsiteX658" fmla="*/ 3477341 w 8470950"/>
                <a:gd name="connsiteY658" fmla="*/ 4593847 h 8062378"/>
                <a:gd name="connsiteX659" fmla="*/ 3796488 w 8470950"/>
                <a:gd name="connsiteY659" fmla="*/ 4424875 h 8062378"/>
                <a:gd name="connsiteX660" fmla="*/ 3822771 w 8470950"/>
                <a:gd name="connsiteY660" fmla="*/ 4116971 h 8062378"/>
                <a:gd name="connsiteX661" fmla="*/ 3657565 w 8470950"/>
                <a:gd name="connsiteY661" fmla="*/ 4413611 h 8062378"/>
                <a:gd name="connsiteX662" fmla="*/ 3315890 w 8470950"/>
                <a:gd name="connsiteY662" fmla="*/ 4409856 h 8062378"/>
                <a:gd name="connsiteX663" fmla="*/ 3252061 w 8470950"/>
                <a:gd name="connsiteY663" fmla="*/ 4327247 h 8062378"/>
                <a:gd name="connsiteX664" fmla="*/ 3406002 w 8470950"/>
                <a:gd name="connsiteY664" fmla="*/ 4368551 h 8062378"/>
                <a:gd name="connsiteX665" fmla="*/ 3740168 w 8470950"/>
                <a:gd name="connsiteY665" fmla="*/ 4071912 h 8062378"/>
                <a:gd name="connsiteX666" fmla="*/ 3695113 w 8470950"/>
                <a:gd name="connsiteY666" fmla="*/ 3914205 h 8062378"/>
                <a:gd name="connsiteX667" fmla="*/ 3300871 w 8470950"/>
                <a:gd name="connsiteY667" fmla="*/ 4244639 h 8062378"/>
                <a:gd name="connsiteX668" fmla="*/ 3274589 w 8470950"/>
                <a:gd name="connsiteY668" fmla="*/ 3891676 h 8062378"/>
                <a:gd name="connsiteX669" fmla="*/ 3267079 w 8470950"/>
                <a:gd name="connsiteY669" fmla="*/ 4120726 h 8062378"/>
                <a:gd name="connsiteX670" fmla="*/ 3526152 w 8470950"/>
                <a:gd name="connsiteY670" fmla="*/ 4064402 h 8062378"/>
                <a:gd name="connsiteX671" fmla="*/ 3597492 w 8470950"/>
                <a:gd name="connsiteY671" fmla="*/ 3827842 h 8062378"/>
                <a:gd name="connsiteX672" fmla="*/ 3511133 w 8470950"/>
                <a:gd name="connsiteY672" fmla="*/ 3670135 h 8062378"/>
                <a:gd name="connsiteX673" fmla="*/ 3289607 w 8470950"/>
                <a:gd name="connsiteY673" fmla="*/ 3512429 h 8062378"/>
                <a:gd name="connsiteX674" fmla="*/ 2568710 w 8470950"/>
                <a:gd name="connsiteY674" fmla="*/ 2979227 h 8062378"/>
                <a:gd name="connsiteX675" fmla="*/ 2456071 w 8470950"/>
                <a:gd name="connsiteY675" fmla="*/ 2915393 h 8062378"/>
                <a:gd name="connsiteX676" fmla="*/ 2553692 w 8470950"/>
                <a:gd name="connsiteY676" fmla="*/ 3125670 h 8062378"/>
                <a:gd name="connsiteX677" fmla="*/ 2857820 w 8470950"/>
                <a:gd name="connsiteY677" fmla="*/ 3452350 h 8062378"/>
                <a:gd name="connsiteX678" fmla="*/ 2519900 w 8470950"/>
                <a:gd name="connsiteY678" fmla="*/ 3403535 h 8062378"/>
                <a:gd name="connsiteX679" fmla="*/ 2662577 w 8470950"/>
                <a:gd name="connsiteY679" fmla="*/ 3752744 h 8062378"/>
                <a:gd name="connsiteX680" fmla="*/ 2970460 w 8470950"/>
                <a:gd name="connsiteY680" fmla="*/ 3951755 h 8062378"/>
                <a:gd name="connsiteX681" fmla="*/ 2673841 w 8470950"/>
                <a:gd name="connsiteY681" fmla="*/ 4008078 h 8062378"/>
                <a:gd name="connsiteX682" fmla="*/ 2519900 w 8470950"/>
                <a:gd name="connsiteY682" fmla="*/ 3839107 h 8062378"/>
                <a:gd name="connsiteX683" fmla="*/ 2996743 w 8470950"/>
                <a:gd name="connsiteY683" fmla="*/ 4436140 h 8062378"/>
                <a:gd name="connsiteX684" fmla="*/ 2579974 w 8470950"/>
                <a:gd name="connsiteY684" fmla="*/ 4417365 h 8062378"/>
                <a:gd name="connsiteX685" fmla="*/ 2313392 w 8470950"/>
                <a:gd name="connsiteY685" fmla="*/ 4090687 h 8062378"/>
                <a:gd name="connsiteX686" fmla="*/ 2745180 w 8470950"/>
                <a:gd name="connsiteY686" fmla="*/ 4804123 h 8062378"/>
                <a:gd name="connsiteX687" fmla="*/ 2763953 w 8470950"/>
                <a:gd name="connsiteY687" fmla="*/ 4830408 h 8062378"/>
                <a:gd name="connsiteX688" fmla="*/ 3015516 w 8470950"/>
                <a:gd name="connsiteY688" fmla="*/ 5198391 h 8062378"/>
                <a:gd name="connsiteX689" fmla="*/ 3466078 w 8470950"/>
                <a:gd name="connsiteY689" fmla="*/ 5630208 h 8062378"/>
                <a:gd name="connsiteX690" fmla="*/ 3980468 w 8470950"/>
                <a:gd name="connsiteY690" fmla="*/ 5709061 h 8062378"/>
                <a:gd name="connsiteX691" fmla="*/ 4479839 w 8470950"/>
                <a:gd name="connsiteY691" fmla="*/ 6009456 h 8062378"/>
                <a:gd name="connsiteX692" fmla="*/ 4952928 w 8470950"/>
                <a:gd name="connsiteY692" fmla="*/ 6028230 h 8062378"/>
                <a:gd name="connsiteX693" fmla="*/ 5257056 w 8470950"/>
                <a:gd name="connsiteY693" fmla="*/ 5990681 h 8062378"/>
                <a:gd name="connsiteX694" fmla="*/ 5546166 w 8470950"/>
                <a:gd name="connsiteY694" fmla="*/ 6080799 h 8062378"/>
                <a:gd name="connsiteX695" fmla="*/ 5748919 w 8470950"/>
                <a:gd name="connsiteY695" fmla="*/ 6294830 h 8062378"/>
                <a:gd name="connsiteX696" fmla="*/ 5782711 w 8470950"/>
                <a:gd name="connsiteY696" fmla="*/ 6441273 h 8062378"/>
                <a:gd name="connsiteX697" fmla="*/ 5613751 w 8470950"/>
                <a:gd name="connsiteY697" fmla="*/ 6272301 h 8062378"/>
                <a:gd name="connsiteX698" fmla="*/ 5347169 w 8470950"/>
                <a:gd name="connsiteY698" fmla="*/ 6174673 h 8062378"/>
                <a:gd name="connsiteX699" fmla="*/ 4750176 w 8470950"/>
                <a:gd name="connsiteY699" fmla="*/ 6084554 h 8062378"/>
                <a:gd name="connsiteX700" fmla="*/ 3529907 w 8470950"/>
                <a:gd name="connsiteY700" fmla="*/ 5754120 h 8062378"/>
                <a:gd name="connsiteX701" fmla="*/ 2977970 w 8470950"/>
                <a:gd name="connsiteY701" fmla="*/ 5239695 h 8062378"/>
                <a:gd name="connsiteX702" fmla="*/ 3105628 w 8470950"/>
                <a:gd name="connsiteY702" fmla="*/ 5600168 h 8062378"/>
                <a:gd name="connsiteX703" fmla="*/ 3146930 w 8470950"/>
                <a:gd name="connsiteY703" fmla="*/ 5817954 h 8062378"/>
                <a:gd name="connsiteX704" fmla="*/ 3270835 w 8470950"/>
                <a:gd name="connsiteY704" fmla="*/ 6009456 h 8062378"/>
                <a:gd name="connsiteX705" fmla="*/ 3432285 w 8470950"/>
                <a:gd name="connsiteY705" fmla="*/ 6028230 h 8062378"/>
                <a:gd name="connsiteX706" fmla="*/ 3616264 w 8470950"/>
                <a:gd name="connsiteY706" fmla="*/ 5863013 h 8062378"/>
                <a:gd name="connsiteX707" fmla="*/ 3548681 w 8470950"/>
                <a:gd name="connsiteY707" fmla="*/ 6084554 h 8062378"/>
                <a:gd name="connsiteX708" fmla="*/ 3402249 w 8470950"/>
                <a:gd name="connsiteY708" fmla="*/ 6152143 h 8062378"/>
                <a:gd name="connsiteX709" fmla="*/ 3507380 w 8470950"/>
                <a:gd name="connsiteY709" fmla="*/ 6276056 h 8062378"/>
                <a:gd name="connsiteX710" fmla="*/ 3578717 w 8470950"/>
                <a:gd name="connsiteY710" fmla="*/ 6430008 h 8062378"/>
                <a:gd name="connsiteX711" fmla="*/ 3270835 w 8470950"/>
                <a:gd name="connsiteY711" fmla="*/ 6366174 h 8062378"/>
                <a:gd name="connsiteX712" fmla="*/ 3297117 w 8470950"/>
                <a:gd name="connsiteY712" fmla="*/ 6561430 h 8062378"/>
                <a:gd name="connsiteX713" fmla="*/ 3139421 w 8470950"/>
                <a:gd name="connsiteY713" fmla="*/ 6764197 h 8062378"/>
                <a:gd name="connsiteX714" fmla="*/ 3161949 w 8470950"/>
                <a:gd name="connsiteY714" fmla="*/ 6666568 h 8062378"/>
                <a:gd name="connsiteX715" fmla="*/ 3120647 w 8470950"/>
                <a:gd name="connsiteY715" fmla="*/ 6583960 h 8062378"/>
                <a:gd name="connsiteX716" fmla="*/ 3143175 w 8470950"/>
                <a:gd name="connsiteY716" fmla="*/ 6362419 h 8062378"/>
                <a:gd name="connsiteX717" fmla="*/ 3139421 w 8470950"/>
                <a:gd name="connsiteY717" fmla="*/ 6152143 h 8062378"/>
                <a:gd name="connsiteX718" fmla="*/ 3098119 w 8470950"/>
                <a:gd name="connsiteY718" fmla="*/ 6324870 h 8062378"/>
                <a:gd name="connsiteX719" fmla="*/ 2842801 w 8470950"/>
                <a:gd name="connsiteY719" fmla="*/ 6737912 h 8062378"/>
                <a:gd name="connsiteX720" fmla="*/ 2700125 w 8470950"/>
                <a:gd name="connsiteY720" fmla="*/ 6843050 h 8062378"/>
                <a:gd name="connsiteX721" fmla="*/ 3011761 w 8470950"/>
                <a:gd name="connsiteY721" fmla="*/ 6298585 h 8062378"/>
                <a:gd name="connsiteX722" fmla="*/ 2989233 w 8470950"/>
                <a:gd name="connsiteY722" fmla="*/ 5633963 h 8062378"/>
                <a:gd name="connsiteX723" fmla="*/ 2636294 w 8470950"/>
                <a:gd name="connsiteY723" fmla="*/ 4871712 h 8062378"/>
                <a:gd name="connsiteX724" fmla="*/ 2486107 w 8470950"/>
                <a:gd name="connsiteY724" fmla="*/ 4631396 h 8062378"/>
                <a:gd name="connsiteX725" fmla="*/ 2437296 w 8470950"/>
                <a:gd name="connsiteY725" fmla="*/ 4567563 h 8062378"/>
                <a:gd name="connsiteX726" fmla="*/ 2433542 w 8470950"/>
                <a:gd name="connsiteY726" fmla="*/ 4556298 h 8062378"/>
                <a:gd name="connsiteX727" fmla="*/ 2193243 w 8470950"/>
                <a:gd name="connsiteY727" fmla="*/ 4120726 h 8062378"/>
                <a:gd name="connsiteX728" fmla="*/ 2121905 w 8470950"/>
                <a:gd name="connsiteY728" fmla="*/ 3534957 h 8062378"/>
                <a:gd name="connsiteX729" fmla="*/ 2125658 w 8470950"/>
                <a:gd name="connsiteY729" fmla="*/ 3459859 h 8062378"/>
                <a:gd name="connsiteX730" fmla="*/ 2099376 w 8470950"/>
                <a:gd name="connsiteY730" fmla="*/ 2877845 h 8062378"/>
                <a:gd name="connsiteX731" fmla="*/ 2084357 w 8470950"/>
                <a:gd name="connsiteY731" fmla="*/ 3129425 h 8062378"/>
                <a:gd name="connsiteX732" fmla="*/ 1727663 w 8470950"/>
                <a:gd name="connsiteY732" fmla="*/ 3381005 h 8062378"/>
                <a:gd name="connsiteX733" fmla="*/ 1404761 w 8470950"/>
                <a:gd name="connsiteY733" fmla="*/ 3212034 h 8062378"/>
                <a:gd name="connsiteX734" fmla="*/ 1896623 w 8470950"/>
                <a:gd name="connsiteY734" fmla="*/ 3106896 h 8062378"/>
                <a:gd name="connsiteX735" fmla="*/ 1776474 w 8470950"/>
                <a:gd name="connsiteY735" fmla="*/ 2611245 h 8062378"/>
                <a:gd name="connsiteX736" fmla="*/ 1344686 w 8470950"/>
                <a:gd name="connsiteY736" fmla="*/ 2464803 h 8062378"/>
                <a:gd name="connsiteX737" fmla="*/ 1630042 w 8470950"/>
                <a:gd name="connsiteY737" fmla="*/ 2337136 h 8062378"/>
                <a:gd name="connsiteX738" fmla="*/ 1479856 w 8470950"/>
                <a:gd name="connsiteY738" fmla="*/ 2233876 h 8062378"/>
                <a:gd name="connsiteX739" fmla="*/ 1360233 w 8470950"/>
                <a:gd name="connsiteY739" fmla="*/ 2135261 h 8062378"/>
                <a:gd name="connsiteX740" fmla="*/ 1370701 w 8470950"/>
                <a:gd name="connsiteY740" fmla="*/ 2121940 h 8062378"/>
                <a:gd name="connsiteX741" fmla="*/ 1439500 w 8470950"/>
                <a:gd name="connsiteY741" fmla="*/ 2042516 h 8062378"/>
                <a:gd name="connsiteX742" fmla="*/ 1533096 w 8470950"/>
                <a:gd name="connsiteY742" fmla="*/ 2120399 h 8062378"/>
                <a:gd name="connsiteX743" fmla="*/ 2482352 w 8470950"/>
                <a:gd name="connsiteY743" fmla="*/ 2498597 h 8062378"/>
                <a:gd name="connsiteX744" fmla="*/ 3691358 w 8470950"/>
                <a:gd name="connsiteY744" fmla="*/ 2194448 h 8062378"/>
                <a:gd name="connsiteX745" fmla="*/ 4472330 w 8470950"/>
                <a:gd name="connsiteY745" fmla="*/ 1248205 h 8062378"/>
                <a:gd name="connsiteX746" fmla="*/ 4472330 w 8470950"/>
                <a:gd name="connsiteY746" fmla="*/ 1184372 h 8062378"/>
                <a:gd name="connsiteX747" fmla="*/ 4359689 w 8470950"/>
                <a:gd name="connsiteY747" fmla="*/ 962831 h 8062378"/>
                <a:gd name="connsiteX748" fmla="*/ 4374708 w 8470950"/>
                <a:gd name="connsiteY748" fmla="*/ 797613 h 8062378"/>
                <a:gd name="connsiteX749" fmla="*/ 4175711 w 8470950"/>
                <a:gd name="connsiteY749" fmla="*/ 831407 h 8062378"/>
                <a:gd name="connsiteX750" fmla="*/ 3969203 w 8470950"/>
                <a:gd name="connsiteY750" fmla="*/ 715005 h 8062378"/>
                <a:gd name="connsiteX751" fmla="*/ 3954185 w 8470950"/>
                <a:gd name="connsiteY751" fmla="*/ 598602 h 8062378"/>
                <a:gd name="connsiteX752" fmla="*/ 3972959 w 8470950"/>
                <a:gd name="connsiteY752" fmla="*/ 531013 h 8062378"/>
                <a:gd name="connsiteX753" fmla="*/ 4014259 w 8470950"/>
                <a:gd name="connsiteY753" fmla="*/ 485954 h 8062378"/>
                <a:gd name="connsiteX754" fmla="*/ 4078090 w 8470950"/>
                <a:gd name="connsiteY754" fmla="*/ 707495 h 8062378"/>
                <a:gd name="connsiteX755" fmla="*/ 4277087 w 8470950"/>
                <a:gd name="connsiteY755" fmla="*/ 572317 h 8062378"/>
                <a:gd name="connsiteX756" fmla="*/ 4096862 w 8470950"/>
                <a:gd name="connsiteY756" fmla="*/ 350776 h 8062378"/>
                <a:gd name="connsiteX757" fmla="*/ 3811507 w 8470950"/>
                <a:gd name="connsiteY757" fmla="*/ 425875 h 8062378"/>
                <a:gd name="connsiteX758" fmla="*/ 3877683 w 8470950"/>
                <a:gd name="connsiteY758" fmla="*/ 335287 h 8062378"/>
                <a:gd name="connsiteX759" fmla="*/ 3894999 w 8470950"/>
                <a:gd name="connsiteY759" fmla="*/ 319020 h 8062378"/>
                <a:gd name="connsiteX760" fmla="*/ 3938701 w 8470950"/>
                <a:gd name="connsiteY760" fmla="*/ 301789 h 8062378"/>
                <a:gd name="connsiteX761" fmla="*/ 4050223 w 8470950"/>
                <a:gd name="connsiteY761" fmla="*/ 264054 h 8062378"/>
                <a:gd name="connsiteX762" fmla="*/ 4080436 w 8470950"/>
                <a:gd name="connsiteY762" fmla="*/ 259719 h 8062378"/>
                <a:gd name="connsiteX763" fmla="*/ 4194484 w 8470950"/>
                <a:gd name="connsiteY763" fmla="*/ 271923 h 8062378"/>
                <a:gd name="connsiteX764" fmla="*/ 4479839 w 8470950"/>
                <a:gd name="connsiteY764" fmla="*/ 594847 h 8062378"/>
                <a:gd name="connsiteX765" fmla="*/ 4547423 w 8470950"/>
                <a:gd name="connsiteY765" fmla="*/ 816388 h 8062378"/>
                <a:gd name="connsiteX766" fmla="*/ 4453439 w 8470950"/>
                <a:gd name="connsiteY766" fmla="*/ 273566 h 8062378"/>
                <a:gd name="connsiteX767" fmla="*/ 4393363 w 8470950"/>
                <a:gd name="connsiteY767" fmla="*/ 157509 h 8062378"/>
                <a:gd name="connsiteX768" fmla="*/ 4502453 w 8470950"/>
                <a:gd name="connsiteY768" fmla="*/ 126531 h 8062378"/>
                <a:gd name="connsiteX769" fmla="*/ 4512972 w 8470950"/>
                <a:gd name="connsiteY769" fmla="*/ 124103 h 8062378"/>
                <a:gd name="connsiteX770" fmla="*/ 4541322 w 8470950"/>
                <a:gd name="connsiteY770" fmla="*/ 175527 h 8062378"/>
                <a:gd name="connsiteX771" fmla="*/ 4663818 w 8470950"/>
                <a:gd name="connsiteY771" fmla="*/ 591092 h 8062378"/>
                <a:gd name="connsiteX772" fmla="*/ 4705120 w 8470950"/>
                <a:gd name="connsiteY772" fmla="*/ 365796 h 8062378"/>
                <a:gd name="connsiteX773" fmla="*/ 4907403 w 8470950"/>
                <a:gd name="connsiteY773" fmla="*/ 46158 h 8062378"/>
                <a:gd name="connsiteX774" fmla="*/ 4920176 w 8470950"/>
                <a:gd name="connsiteY774" fmla="*/ 36769 h 8062378"/>
                <a:gd name="connsiteX775" fmla="*/ 5088458 w 8470950"/>
                <a:gd name="connsiteY775" fmla="*/ 6717 h 806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Lst>
              <a:rect l="l" t="t" r="r" b="b"/>
              <a:pathLst>
                <a:path w="8470950" h="8062378">
                  <a:moveTo>
                    <a:pt x="2791792" y="7553953"/>
                  </a:moveTo>
                  <a:cubicBezTo>
                    <a:pt x="2797348" y="7552541"/>
                    <a:pt x="2802995" y="7552508"/>
                    <a:pt x="2808410" y="7554225"/>
                  </a:cubicBezTo>
                  <a:cubicBezTo>
                    <a:pt x="2815631" y="7556514"/>
                    <a:pt x="2822441" y="7561914"/>
                    <a:pt x="2828076" y="7571306"/>
                  </a:cubicBezTo>
                  <a:cubicBezTo>
                    <a:pt x="2839347" y="7593845"/>
                    <a:pt x="2843104" y="7627654"/>
                    <a:pt x="2846862" y="7650194"/>
                  </a:cubicBezTo>
                  <a:cubicBezTo>
                    <a:pt x="2846862" y="7702786"/>
                    <a:pt x="2846862" y="7759134"/>
                    <a:pt x="2865648" y="7807969"/>
                  </a:cubicBezTo>
                  <a:cubicBezTo>
                    <a:pt x="2873161" y="7830509"/>
                    <a:pt x="2888189" y="7849292"/>
                    <a:pt x="2906975" y="7864318"/>
                  </a:cubicBezTo>
                  <a:cubicBezTo>
                    <a:pt x="2914489" y="7871831"/>
                    <a:pt x="2955817" y="7905640"/>
                    <a:pt x="2967088" y="7901884"/>
                  </a:cubicBezTo>
                  <a:cubicBezTo>
                    <a:pt x="2873161" y="7913153"/>
                    <a:pt x="2820562" y="7864318"/>
                    <a:pt x="2786749" y="7796700"/>
                  </a:cubicBezTo>
                  <a:cubicBezTo>
                    <a:pt x="2775477" y="7770404"/>
                    <a:pt x="2764206" y="7740351"/>
                    <a:pt x="2760449" y="7710299"/>
                  </a:cubicBezTo>
                  <a:cubicBezTo>
                    <a:pt x="2749177" y="7672733"/>
                    <a:pt x="2741663" y="7627654"/>
                    <a:pt x="2752935" y="7593845"/>
                  </a:cubicBezTo>
                  <a:cubicBezTo>
                    <a:pt x="2759276" y="7574828"/>
                    <a:pt x="2775125" y="7558187"/>
                    <a:pt x="2791792" y="7553953"/>
                  </a:cubicBezTo>
                  <a:close/>
                  <a:moveTo>
                    <a:pt x="2711026" y="7421603"/>
                  </a:moveTo>
                  <a:cubicBezTo>
                    <a:pt x="2718534" y="7417853"/>
                    <a:pt x="2726043" y="7417853"/>
                    <a:pt x="2733552" y="7421603"/>
                  </a:cubicBezTo>
                  <a:cubicBezTo>
                    <a:pt x="2786113" y="7440350"/>
                    <a:pt x="2767342" y="7530336"/>
                    <a:pt x="2748569" y="7567830"/>
                  </a:cubicBezTo>
                  <a:cubicBezTo>
                    <a:pt x="2744816" y="7575329"/>
                    <a:pt x="2741061" y="7579079"/>
                    <a:pt x="2737307" y="7586577"/>
                  </a:cubicBezTo>
                  <a:cubicBezTo>
                    <a:pt x="2696008" y="7642819"/>
                    <a:pt x="2617166" y="7684063"/>
                    <a:pt x="2560850" y="7706559"/>
                  </a:cubicBezTo>
                  <a:cubicBezTo>
                    <a:pt x="2497026" y="7736555"/>
                    <a:pt x="2403167" y="7747803"/>
                    <a:pt x="2354360" y="7800295"/>
                  </a:cubicBezTo>
                  <a:cubicBezTo>
                    <a:pt x="2309307" y="7845288"/>
                    <a:pt x="2346851" y="7946523"/>
                    <a:pt x="2380640" y="7987766"/>
                  </a:cubicBezTo>
                  <a:cubicBezTo>
                    <a:pt x="2324325" y="7980267"/>
                    <a:pt x="2290536" y="7942773"/>
                    <a:pt x="2279272" y="7890281"/>
                  </a:cubicBezTo>
                  <a:cubicBezTo>
                    <a:pt x="2271763" y="7864035"/>
                    <a:pt x="2271763" y="7834040"/>
                    <a:pt x="2275519" y="7807794"/>
                  </a:cubicBezTo>
                  <a:cubicBezTo>
                    <a:pt x="2275519" y="7770299"/>
                    <a:pt x="2290536" y="7744053"/>
                    <a:pt x="2316816" y="7725306"/>
                  </a:cubicBezTo>
                  <a:cubicBezTo>
                    <a:pt x="2339342" y="7710309"/>
                    <a:pt x="2365623" y="7699060"/>
                    <a:pt x="2388149" y="7687812"/>
                  </a:cubicBezTo>
                  <a:cubicBezTo>
                    <a:pt x="2504535" y="7631571"/>
                    <a:pt x="2673482" y="7552833"/>
                    <a:pt x="2711026" y="7421603"/>
                  </a:cubicBezTo>
                  <a:close/>
                  <a:moveTo>
                    <a:pt x="2119645" y="7026175"/>
                  </a:moveTo>
                  <a:cubicBezTo>
                    <a:pt x="2153375" y="7022480"/>
                    <a:pt x="2180781" y="7041484"/>
                    <a:pt x="2189213" y="7075269"/>
                  </a:cubicBezTo>
                  <a:cubicBezTo>
                    <a:pt x="2125501" y="7172870"/>
                    <a:pt x="2103014" y="7300501"/>
                    <a:pt x="2095518" y="7413117"/>
                  </a:cubicBezTo>
                  <a:cubicBezTo>
                    <a:pt x="2091770" y="7465671"/>
                    <a:pt x="2091770" y="7525733"/>
                    <a:pt x="2084275" y="7582041"/>
                  </a:cubicBezTo>
                  <a:cubicBezTo>
                    <a:pt x="2028057" y="7657118"/>
                    <a:pt x="1911876" y="7690903"/>
                    <a:pt x="1825675" y="7642103"/>
                  </a:cubicBezTo>
                  <a:cubicBezTo>
                    <a:pt x="1848162" y="7645857"/>
                    <a:pt x="1881892" y="7642103"/>
                    <a:pt x="1900632" y="7634595"/>
                  </a:cubicBezTo>
                  <a:cubicBezTo>
                    <a:pt x="2076779" y="7563272"/>
                    <a:pt x="2043048" y="7383086"/>
                    <a:pt x="2028057" y="7229178"/>
                  </a:cubicBezTo>
                  <a:cubicBezTo>
                    <a:pt x="2020562" y="7157854"/>
                    <a:pt x="2013066" y="7079023"/>
                    <a:pt x="2084275" y="7037730"/>
                  </a:cubicBezTo>
                  <a:cubicBezTo>
                    <a:pt x="2096455" y="7031161"/>
                    <a:pt x="2108401" y="7027407"/>
                    <a:pt x="2119645" y="7026175"/>
                  </a:cubicBezTo>
                  <a:close/>
                  <a:moveTo>
                    <a:pt x="2317653" y="7021840"/>
                  </a:moveTo>
                  <a:cubicBezTo>
                    <a:pt x="2329845" y="7019965"/>
                    <a:pt x="2342035" y="7019965"/>
                    <a:pt x="2351412" y="7023715"/>
                  </a:cubicBezTo>
                  <a:cubicBezTo>
                    <a:pt x="2332657" y="7068711"/>
                    <a:pt x="2313902" y="7117457"/>
                    <a:pt x="2317653" y="7166203"/>
                  </a:cubicBezTo>
                  <a:cubicBezTo>
                    <a:pt x="2321404" y="7218698"/>
                    <a:pt x="2343910" y="7286193"/>
                    <a:pt x="2388923" y="7319940"/>
                  </a:cubicBezTo>
                  <a:cubicBezTo>
                    <a:pt x="2388923" y="7319940"/>
                    <a:pt x="2388923" y="7323690"/>
                    <a:pt x="2392674" y="7323690"/>
                  </a:cubicBezTo>
                  <a:cubicBezTo>
                    <a:pt x="2452691" y="7372436"/>
                    <a:pt x="2553969" y="7368686"/>
                    <a:pt x="2617738" y="7331189"/>
                  </a:cubicBezTo>
                  <a:cubicBezTo>
                    <a:pt x="2640244" y="7316190"/>
                    <a:pt x="2674004" y="7289942"/>
                    <a:pt x="2685256" y="7267444"/>
                  </a:cubicBezTo>
                  <a:cubicBezTo>
                    <a:pt x="2689008" y="7263695"/>
                    <a:pt x="2704012" y="7289942"/>
                    <a:pt x="2704012" y="7293692"/>
                  </a:cubicBezTo>
                  <a:cubicBezTo>
                    <a:pt x="2752775" y="7496175"/>
                    <a:pt x="2527713" y="7604916"/>
                    <a:pt x="2381422" y="7672411"/>
                  </a:cubicBezTo>
                  <a:cubicBezTo>
                    <a:pt x="2310152" y="7706158"/>
                    <a:pt x="2223877" y="7747404"/>
                    <a:pt x="2186366" y="7822398"/>
                  </a:cubicBezTo>
                  <a:cubicBezTo>
                    <a:pt x="2148856" y="7893642"/>
                    <a:pt x="2171362" y="7987384"/>
                    <a:pt x="2126349" y="8062378"/>
                  </a:cubicBezTo>
                  <a:cubicBezTo>
                    <a:pt x="2137602" y="8043630"/>
                    <a:pt x="2103843" y="7931139"/>
                    <a:pt x="2073835" y="7931139"/>
                  </a:cubicBezTo>
                  <a:cubicBezTo>
                    <a:pt x="2036324" y="7931139"/>
                    <a:pt x="2002565" y="8028631"/>
                    <a:pt x="1965055" y="8043630"/>
                  </a:cubicBezTo>
                  <a:cubicBezTo>
                    <a:pt x="1965055" y="8032381"/>
                    <a:pt x="2002565" y="7886143"/>
                    <a:pt x="1995062" y="7886143"/>
                  </a:cubicBezTo>
                  <a:cubicBezTo>
                    <a:pt x="1950050" y="7889893"/>
                    <a:pt x="1905037" y="7889893"/>
                    <a:pt x="1863775" y="7878643"/>
                  </a:cubicBezTo>
                  <a:cubicBezTo>
                    <a:pt x="1908788" y="7852396"/>
                    <a:pt x="1976307" y="7822398"/>
                    <a:pt x="2013817" y="7784901"/>
                  </a:cubicBezTo>
                  <a:cubicBezTo>
                    <a:pt x="2115096" y="7694909"/>
                    <a:pt x="2100092" y="7552421"/>
                    <a:pt x="2107594" y="7428681"/>
                  </a:cubicBezTo>
                  <a:cubicBezTo>
                    <a:pt x="2115096" y="7342438"/>
                    <a:pt x="2126349" y="7252446"/>
                    <a:pt x="2160109" y="7173702"/>
                  </a:cubicBezTo>
                  <a:cubicBezTo>
                    <a:pt x="2178864" y="7132456"/>
                    <a:pt x="2197619" y="7091209"/>
                    <a:pt x="2227628" y="7061212"/>
                  </a:cubicBezTo>
                  <a:cubicBezTo>
                    <a:pt x="2242632" y="7046213"/>
                    <a:pt x="2261387" y="7034964"/>
                    <a:pt x="2283893" y="7031214"/>
                  </a:cubicBezTo>
                  <a:cubicBezTo>
                    <a:pt x="2293272" y="7027464"/>
                    <a:pt x="2305462" y="7023715"/>
                    <a:pt x="2317653" y="7021840"/>
                  </a:cubicBezTo>
                  <a:close/>
                  <a:moveTo>
                    <a:pt x="1999263" y="6980360"/>
                  </a:moveTo>
                  <a:cubicBezTo>
                    <a:pt x="2032910" y="6980513"/>
                    <a:pt x="2057525" y="6991861"/>
                    <a:pt x="2054712" y="7026778"/>
                  </a:cubicBezTo>
                  <a:cubicBezTo>
                    <a:pt x="2050962" y="7071472"/>
                    <a:pt x="1945936" y="7093820"/>
                    <a:pt x="1912180" y="7104993"/>
                  </a:cubicBezTo>
                  <a:cubicBezTo>
                    <a:pt x="1807155" y="7127340"/>
                    <a:pt x="1720891" y="7086371"/>
                    <a:pt x="1679631" y="6989533"/>
                  </a:cubicBezTo>
                  <a:cubicBezTo>
                    <a:pt x="1724641" y="7011880"/>
                    <a:pt x="1784649" y="7023054"/>
                    <a:pt x="1840912" y="7015605"/>
                  </a:cubicBezTo>
                  <a:cubicBezTo>
                    <a:pt x="1862011" y="7010949"/>
                    <a:pt x="1943183" y="6980105"/>
                    <a:pt x="1999263" y="6980360"/>
                  </a:cubicBezTo>
                  <a:close/>
                  <a:moveTo>
                    <a:pt x="2822691" y="6830704"/>
                  </a:moveTo>
                  <a:cubicBezTo>
                    <a:pt x="2840988" y="6828825"/>
                    <a:pt x="2859754" y="6829765"/>
                    <a:pt x="2876642" y="6835402"/>
                  </a:cubicBezTo>
                  <a:cubicBezTo>
                    <a:pt x="2932942" y="6854190"/>
                    <a:pt x="2977981" y="6891768"/>
                    <a:pt x="3030525" y="6918072"/>
                  </a:cubicBezTo>
                  <a:cubicBezTo>
                    <a:pt x="3079317" y="6944377"/>
                    <a:pt x="3143122" y="6918072"/>
                    <a:pt x="3188161" y="6955650"/>
                  </a:cubicBezTo>
                  <a:cubicBezTo>
                    <a:pt x="3229446" y="6993227"/>
                    <a:pt x="3278238" y="7064625"/>
                    <a:pt x="3278238" y="7120991"/>
                  </a:cubicBezTo>
                  <a:cubicBezTo>
                    <a:pt x="3278238" y="7090929"/>
                    <a:pt x="3221940" y="7068383"/>
                    <a:pt x="3199420" y="7060867"/>
                  </a:cubicBezTo>
                  <a:cubicBezTo>
                    <a:pt x="3154383" y="7038321"/>
                    <a:pt x="3109343" y="7034563"/>
                    <a:pt x="3060551" y="7030805"/>
                  </a:cubicBezTo>
                  <a:cubicBezTo>
                    <a:pt x="3019265" y="7027047"/>
                    <a:pt x="2974226" y="7019532"/>
                    <a:pt x="2929188" y="7015774"/>
                  </a:cubicBezTo>
                  <a:cubicBezTo>
                    <a:pt x="2899162" y="7012016"/>
                    <a:pt x="2865383" y="7019532"/>
                    <a:pt x="2839110" y="6996985"/>
                  </a:cubicBezTo>
                  <a:cubicBezTo>
                    <a:pt x="2824097" y="6985712"/>
                    <a:pt x="2816591" y="6966923"/>
                    <a:pt x="2801578" y="6955650"/>
                  </a:cubicBezTo>
                  <a:cubicBezTo>
                    <a:pt x="2775305" y="6929346"/>
                    <a:pt x="2741526" y="6914314"/>
                    <a:pt x="2711501" y="6895526"/>
                  </a:cubicBezTo>
                  <a:cubicBezTo>
                    <a:pt x="2715253" y="6891768"/>
                    <a:pt x="2719007" y="6884252"/>
                    <a:pt x="2722760" y="6880495"/>
                  </a:cubicBezTo>
                  <a:cubicBezTo>
                    <a:pt x="2726513" y="6872979"/>
                    <a:pt x="2730267" y="6869221"/>
                    <a:pt x="2734020" y="6869221"/>
                  </a:cubicBezTo>
                  <a:cubicBezTo>
                    <a:pt x="2745279" y="6857948"/>
                    <a:pt x="2756539" y="6850433"/>
                    <a:pt x="2771552" y="6842917"/>
                  </a:cubicBezTo>
                  <a:cubicBezTo>
                    <a:pt x="2786566" y="6837280"/>
                    <a:pt x="2804394" y="6832583"/>
                    <a:pt x="2822691" y="6830704"/>
                  </a:cubicBezTo>
                  <a:close/>
                  <a:moveTo>
                    <a:pt x="1844725" y="6538378"/>
                  </a:moveTo>
                  <a:cubicBezTo>
                    <a:pt x="1844725" y="6549639"/>
                    <a:pt x="1874752" y="6564654"/>
                    <a:pt x="1882259" y="6572162"/>
                  </a:cubicBezTo>
                  <a:cubicBezTo>
                    <a:pt x="1897273" y="6590930"/>
                    <a:pt x="1908532" y="6605945"/>
                    <a:pt x="1923546" y="6624714"/>
                  </a:cubicBezTo>
                  <a:cubicBezTo>
                    <a:pt x="1957325" y="6677266"/>
                    <a:pt x="1987353" y="6714803"/>
                    <a:pt x="2047405" y="6733572"/>
                  </a:cubicBezTo>
                  <a:cubicBezTo>
                    <a:pt x="2114965" y="6752340"/>
                    <a:pt x="2186279" y="6744833"/>
                    <a:pt x="2253838" y="6748587"/>
                  </a:cubicBezTo>
                  <a:cubicBezTo>
                    <a:pt x="2358932" y="6752340"/>
                    <a:pt x="2464026" y="6774863"/>
                    <a:pt x="2557858" y="6823661"/>
                  </a:cubicBezTo>
                  <a:cubicBezTo>
                    <a:pt x="2595392" y="6846183"/>
                    <a:pt x="2629172" y="6876213"/>
                    <a:pt x="2666705" y="6898736"/>
                  </a:cubicBezTo>
                  <a:cubicBezTo>
                    <a:pt x="2711745" y="6925012"/>
                    <a:pt x="2760538" y="6943780"/>
                    <a:pt x="2798073" y="6977564"/>
                  </a:cubicBezTo>
                  <a:cubicBezTo>
                    <a:pt x="2854372" y="7022608"/>
                    <a:pt x="2880645" y="7075161"/>
                    <a:pt x="2910672" y="7135220"/>
                  </a:cubicBezTo>
                  <a:cubicBezTo>
                    <a:pt x="2963218" y="7229063"/>
                    <a:pt x="2989492" y="7341675"/>
                    <a:pt x="3053298" y="7428010"/>
                  </a:cubicBezTo>
                  <a:cubicBezTo>
                    <a:pt x="3090832" y="7484316"/>
                    <a:pt x="3147132" y="7521853"/>
                    <a:pt x="3214692" y="7536868"/>
                  </a:cubicBezTo>
                  <a:cubicBezTo>
                    <a:pt x="3270992" y="7548130"/>
                    <a:pt x="3353565" y="7551883"/>
                    <a:pt x="3379838" y="7615697"/>
                  </a:cubicBezTo>
                  <a:cubicBezTo>
                    <a:pt x="3308525" y="7585667"/>
                    <a:pt x="3225952" y="7645726"/>
                    <a:pt x="3150885" y="7653234"/>
                  </a:cubicBezTo>
                  <a:cubicBezTo>
                    <a:pt x="3072065" y="7660741"/>
                    <a:pt x="2981985" y="7641973"/>
                    <a:pt x="2914426" y="7596928"/>
                  </a:cubicBezTo>
                  <a:cubicBezTo>
                    <a:pt x="2771799" y="7506839"/>
                    <a:pt x="2756785" y="7322906"/>
                    <a:pt x="2726759" y="7176511"/>
                  </a:cubicBezTo>
                  <a:cubicBezTo>
                    <a:pt x="2730512" y="7184018"/>
                    <a:pt x="2677965" y="7232817"/>
                    <a:pt x="2670458" y="7244078"/>
                  </a:cubicBezTo>
                  <a:cubicBezTo>
                    <a:pt x="2651692" y="7270354"/>
                    <a:pt x="2636679" y="7289123"/>
                    <a:pt x="2606652" y="7304138"/>
                  </a:cubicBezTo>
                  <a:cubicBezTo>
                    <a:pt x="2494052" y="7371705"/>
                    <a:pt x="2362685" y="7307891"/>
                    <a:pt x="2343918" y="7176511"/>
                  </a:cubicBezTo>
                  <a:cubicBezTo>
                    <a:pt x="2340165" y="7138974"/>
                    <a:pt x="2347673" y="7105190"/>
                    <a:pt x="2355178" y="7071407"/>
                  </a:cubicBezTo>
                  <a:cubicBezTo>
                    <a:pt x="2362685" y="7052638"/>
                    <a:pt x="2392713" y="7003840"/>
                    <a:pt x="2381452" y="6985071"/>
                  </a:cubicBezTo>
                  <a:cubicBezTo>
                    <a:pt x="2362685" y="6955041"/>
                    <a:pt x="2216305" y="6992579"/>
                    <a:pt x="2178772" y="6992579"/>
                  </a:cubicBezTo>
                  <a:cubicBezTo>
                    <a:pt x="2006119" y="6981317"/>
                    <a:pt x="1893519" y="6838676"/>
                    <a:pt x="1867245" y="6673512"/>
                  </a:cubicBezTo>
                  <a:cubicBezTo>
                    <a:pt x="1859740" y="6628468"/>
                    <a:pt x="1844725" y="6583423"/>
                    <a:pt x="1844725" y="6538378"/>
                  </a:cubicBezTo>
                  <a:close/>
                  <a:moveTo>
                    <a:pt x="2309863" y="6377720"/>
                  </a:moveTo>
                  <a:cubicBezTo>
                    <a:pt x="2464051" y="6358990"/>
                    <a:pt x="2456530" y="6531308"/>
                    <a:pt x="2546786" y="6594991"/>
                  </a:cubicBezTo>
                  <a:cubicBezTo>
                    <a:pt x="2603196" y="6632451"/>
                    <a:pt x="2633282" y="6666166"/>
                    <a:pt x="2659607" y="6729849"/>
                  </a:cubicBezTo>
                  <a:cubicBezTo>
                    <a:pt x="2678410" y="6778547"/>
                    <a:pt x="2674649" y="6834738"/>
                    <a:pt x="2697214" y="6879690"/>
                  </a:cubicBezTo>
                  <a:cubicBezTo>
                    <a:pt x="2610719" y="6804769"/>
                    <a:pt x="2494138" y="6786039"/>
                    <a:pt x="2430205" y="6684896"/>
                  </a:cubicBezTo>
                  <a:cubicBezTo>
                    <a:pt x="2400120" y="6632451"/>
                    <a:pt x="2392598" y="6580007"/>
                    <a:pt x="2385077" y="6523816"/>
                  </a:cubicBezTo>
                  <a:cubicBezTo>
                    <a:pt x="2377555" y="6475118"/>
                    <a:pt x="2366274" y="6388959"/>
                    <a:pt x="2309863" y="6377720"/>
                  </a:cubicBezTo>
                  <a:close/>
                  <a:moveTo>
                    <a:pt x="1124188" y="5876610"/>
                  </a:moveTo>
                  <a:cubicBezTo>
                    <a:pt x="1130389" y="5877079"/>
                    <a:pt x="1137407" y="5878487"/>
                    <a:pt x="1145829" y="5881303"/>
                  </a:cubicBezTo>
                  <a:cubicBezTo>
                    <a:pt x="1172031" y="5892566"/>
                    <a:pt x="1201976" y="5911337"/>
                    <a:pt x="1224434" y="5933862"/>
                  </a:cubicBezTo>
                  <a:cubicBezTo>
                    <a:pt x="1303041" y="6016455"/>
                    <a:pt x="1336729" y="6159116"/>
                    <a:pt x="1314270" y="6271742"/>
                  </a:cubicBezTo>
                  <a:cubicBezTo>
                    <a:pt x="1299297" y="6343073"/>
                    <a:pt x="1261866" y="6403140"/>
                    <a:pt x="1235664" y="6463208"/>
                  </a:cubicBezTo>
                  <a:cubicBezTo>
                    <a:pt x="1220691" y="6500750"/>
                    <a:pt x="1224434" y="6530784"/>
                    <a:pt x="1228178" y="6564572"/>
                  </a:cubicBezTo>
                  <a:cubicBezTo>
                    <a:pt x="1243150" y="6583343"/>
                    <a:pt x="1246894" y="6609623"/>
                    <a:pt x="1239408" y="6639656"/>
                  </a:cubicBezTo>
                  <a:cubicBezTo>
                    <a:pt x="1228178" y="6677199"/>
                    <a:pt x="1190746" y="6703478"/>
                    <a:pt x="1160800" y="6692216"/>
                  </a:cubicBezTo>
                  <a:cubicBezTo>
                    <a:pt x="1130855" y="6680953"/>
                    <a:pt x="1119627" y="6643411"/>
                    <a:pt x="1130855" y="6605868"/>
                  </a:cubicBezTo>
                  <a:cubicBezTo>
                    <a:pt x="1134599" y="6583343"/>
                    <a:pt x="1153313" y="6564572"/>
                    <a:pt x="1172031" y="6557063"/>
                  </a:cubicBezTo>
                  <a:cubicBezTo>
                    <a:pt x="1172031" y="6557063"/>
                    <a:pt x="1172031" y="6557063"/>
                    <a:pt x="1175773" y="6549555"/>
                  </a:cubicBezTo>
                  <a:cubicBezTo>
                    <a:pt x="1209463" y="6496996"/>
                    <a:pt x="1187003" y="6451945"/>
                    <a:pt x="1175773" y="6399386"/>
                  </a:cubicBezTo>
                  <a:cubicBezTo>
                    <a:pt x="1138341" y="6237954"/>
                    <a:pt x="988616" y="6185395"/>
                    <a:pt x="984872" y="6001438"/>
                  </a:cubicBezTo>
                  <a:cubicBezTo>
                    <a:pt x="981130" y="5948879"/>
                    <a:pt x="1011075" y="5896320"/>
                    <a:pt x="1055993" y="5892566"/>
                  </a:cubicBezTo>
                  <a:cubicBezTo>
                    <a:pt x="1037277" y="5952633"/>
                    <a:pt x="1048506" y="6016455"/>
                    <a:pt x="1078452" y="6076523"/>
                  </a:cubicBezTo>
                  <a:cubicBezTo>
                    <a:pt x="1104653" y="6121573"/>
                    <a:pt x="1127112" y="6162870"/>
                    <a:pt x="1149572" y="6200412"/>
                  </a:cubicBezTo>
                  <a:cubicBezTo>
                    <a:pt x="1168287" y="6234200"/>
                    <a:pt x="1194489" y="6283005"/>
                    <a:pt x="1220691" y="6301776"/>
                  </a:cubicBezTo>
                  <a:cubicBezTo>
                    <a:pt x="1205718" y="6241709"/>
                    <a:pt x="1179517" y="6189149"/>
                    <a:pt x="1157058" y="6132836"/>
                  </a:cubicBezTo>
                  <a:cubicBezTo>
                    <a:pt x="1138341" y="6095294"/>
                    <a:pt x="1097167" y="6016455"/>
                    <a:pt x="1104653" y="5978913"/>
                  </a:cubicBezTo>
                  <a:cubicBezTo>
                    <a:pt x="1127112" y="6023963"/>
                    <a:pt x="1149572" y="6069014"/>
                    <a:pt x="1179517" y="6110311"/>
                  </a:cubicBezTo>
                  <a:cubicBezTo>
                    <a:pt x="1209463" y="6159116"/>
                    <a:pt x="1261866" y="6230446"/>
                    <a:pt x="1243150" y="6294268"/>
                  </a:cubicBezTo>
                  <a:cubicBezTo>
                    <a:pt x="1273095" y="6185395"/>
                    <a:pt x="1228178" y="6076523"/>
                    <a:pt x="1164543" y="5986421"/>
                  </a:cubicBezTo>
                  <a:cubicBezTo>
                    <a:pt x="1134599" y="5948879"/>
                    <a:pt x="1100911" y="5918846"/>
                    <a:pt x="1074708" y="5885057"/>
                  </a:cubicBezTo>
                  <a:cubicBezTo>
                    <a:pt x="1094360" y="5882242"/>
                    <a:pt x="1105588" y="5875202"/>
                    <a:pt x="1124188" y="5876610"/>
                  </a:cubicBezTo>
                  <a:close/>
                  <a:moveTo>
                    <a:pt x="1275309" y="5646486"/>
                  </a:moveTo>
                  <a:cubicBezTo>
                    <a:pt x="1281177" y="5646368"/>
                    <a:pt x="1287984" y="5647073"/>
                    <a:pt x="1296433" y="5648951"/>
                  </a:cubicBezTo>
                  <a:cubicBezTo>
                    <a:pt x="1330228" y="5652704"/>
                    <a:pt x="1360269" y="5663968"/>
                    <a:pt x="1386554" y="5682742"/>
                  </a:cubicBezTo>
                  <a:cubicBezTo>
                    <a:pt x="1484186" y="5739063"/>
                    <a:pt x="1555531" y="5836685"/>
                    <a:pt x="1608102" y="5930553"/>
                  </a:cubicBezTo>
                  <a:cubicBezTo>
                    <a:pt x="1641898" y="5990628"/>
                    <a:pt x="1664428" y="6054458"/>
                    <a:pt x="1709488" y="6110779"/>
                  </a:cubicBezTo>
                  <a:cubicBezTo>
                    <a:pt x="1739528" y="6148326"/>
                    <a:pt x="1769563" y="6159590"/>
                    <a:pt x="1803359" y="6170854"/>
                  </a:cubicBezTo>
                  <a:cubicBezTo>
                    <a:pt x="1825889" y="6163345"/>
                    <a:pt x="1855929" y="6170854"/>
                    <a:pt x="1878460" y="6189628"/>
                  </a:cubicBezTo>
                  <a:cubicBezTo>
                    <a:pt x="1916010" y="6215911"/>
                    <a:pt x="1927275" y="6257212"/>
                    <a:pt x="1908500" y="6283495"/>
                  </a:cubicBezTo>
                  <a:cubicBezTo>
                    <a:pt x="1889725" y="6309778"/>
                    <a:pt x="1848419" y="6309778"/>
                    <a:pt x="1810869" y="6283495"/>
                  </a:cubicBezTo>
                  <a:cubicBezTo>
                    <a:pt x="1788339" y="6264722"/>
                    <a:pt x="1773318" y="6242193"/>
                    <a:pt x="1773318" y="6219665"/>
                  </a:cubicBezTo>
                  <a:cubicBezTo>
                    <a:pt x="1773318" y="6219665"/>
                    <a:pt x="1773318" y="6219665"/>
                    <a:pt x="1769563" y="6215911"/>
                  </a:cubicBezTo>
                  <a:cubicBezTo>
                    <a:pt x="1728264" y="6155835"/>
                    <a:pt x="1675693" y="6148326"/>
                    <a:pt x="1615612" y="6122043"/>
                  </a:cubicBezTo>
                  <a:cubicBezTo>
                    <a:pt x="1454145" y="6043194"/>
                    <a:pt x="1236353" y="6001892"/>
                    <a:pt x="1165005" y="5799138"/>
                  </a:cubicBezTo>
                  <a:cubicBezTo>
                    <a:pt x="1146231" y="5742817"/>
                    <a:pt x="1165005" y="5682742"/>
                    <a:pt x="1210067" y="5675233"/>
                  </a:cubicBezTo>
                  <a:cubicBezTo>
                    <a:pt x="1206311" y="5735308"/>
                    <a:pt x="1236353" y="5802893"/>
                    <a:pt x="1292678" y="5862968"/>
                  </a:cubicBezTo>
                  <a:cubicBezTo>
                    <a:pt x="1337738" y="5900515"/>
                    <a:pt x="1382799" y="5938062"/>
                    <a:pt x="1427860" y="5964345"/>
                  </a:cubicBezTo>
                  <a:cubicBezTo>
                    <a:pt x="1469165" y="5986873"/>
                    <a:pt x="1525491" y="6016911"/>
                    <a:pt x="1563041" y="6013156"/>
                  </a:cubicBezTo>
                  <a:cubicBezTo>
                    <a:pt x="1506716" y="5975609"/>
                    <a:pt x="1446635" y="5941817"/>
                    <a:pt x="1397820" y="5893006"/>
                  </a:cubicBezTo>
                  <a:cubicBezTo>
                    <a:pt x="1360269" y="5866723"/>
                    <a:pt x="1285167" y="5795383"/>
                    <a:pt x="1285167" y="5754081"/>
                  </a:cubicBezTo>
                  <a:cubicBezTo>
                    <a:pt x="1318963" y="5795383"/>
                    <a:pt x="1356514" y="5836685"/>
                    <a:pt x="1405329" y="5862968"/>
                  </a:cubicBezTo>
                  <a:cubicBezTo>
                    <a:pt x="1457900" y="5900515"/>
                    <a:pt x="1540512" y="5934307"/>
                    <a:pt x="1574307" y="5994383"/>
                  </a:cubicBezTo>
                  <a:cubicBezTo>
                    <a:pt x="1517980" y="5889251"/>
                    <a:pt x="1435369" y="5821666"/>
                    <a:pt x="1345247" y="5746572"/>
                  </a:cubicBezTo>
                  <a:cubicBezTo>
                    <a:pt x="1303943" y="5720289"/>
                    <a:pt x="1262637" y="5694006"/>
                    <a:pt x="1228841" y="5660214"/>
                  </a:cubicBezTo>
                  <a:cubicBezTo>
                    <a:pt x="1248556" y="5654582"/>
                    <a:pt x="1257709" y="5646838"/>
                    <a:pt x="1275309" y="5646486"/>
                  </a:cubicBezTo>
                  <a:close/>
                  <a:moveTo>
                    <a:pt x="64344" y="5397402"/>
                  </a:moveTo>
                  <a:cubicBezTo>
                    <a:pt x="143192" y="5423687"/>
                    <a:pt x="169475" y="5543844"/>
                    <a:pt x="146946" y="5611433"/>
                  </a:cubicBezTo>
                  <a:cubicBezTo>
                    <a:pt x="128172" y="5679022"/>
                    <a:pt x="86872" y="5742856"/>
                    <a:pt x="26796" y="5772895"/>
                  </a:cubicBezTo>
                  <a:lnTo>
                    <a:pt x="4000" y="5781956"/>
                  </a:lnTo>
                  <a:lnTo>
                    <a:pt x="7811" y="5631255"/>
                  </a:lnTo>
                  <a:lnTo>
                    <a:pt x="7882" y="5630320"/>
                  </a:lnTo>
                  <a:lnTo>
                    <a:pt x="8024" y="5630208"/>
                  </a:lnTo>
                  <a:cubicBezTo>
                    <a:pt x="68098" y="5562619"/>
                    <a:pt x="71852" y="5483766"/>
                    <a:pt x="64344" y="5397402"/>
                  </a:cubicBezTo>
                  <a:close/>
                  <a:moveTo>
                    <a:pt x="1459051" y="5339186"/>
                  </a:moveTo>
                  <a:cubicBezTo>
                    <a:pt x="1549510" y="5334789"/>
                    <a:pt x="1645249" y="5355199"/>
                    <a:pt x="1724093" y="5386168"/>
                  </a:cubicBezTo>
                  <a:cubicBezTo>
                    <a:pt x="1791668" y="5412444"/>
                    <a:pt x="1851739" y="5453737"/>
                    <a:pt x="1923074" y="5476258"/>
                  </a:cubicBezTo>
                  <a:cubicBezTo>
                    <a:pt x="1968129" y="5491273"/>
                    <a:pt x="2001918" y="5487520"/>
                    <a:pt x="2039464" y="5480012"/>
                  </a:cubicBezTo>
                  <a:cubicBezTo>
                    <a:pt x="2054481" y="5464997"/>
                    <a:pt x="2084517" y="5457489"/>
                    <a:pt x="2118306" y="5464997"/>
                  </a:cubicBezTo>
                  <a:cubicBezTo>
                    <a:pt x="2167114" y="5472504"/>
                    <a:pt x="2197150" y="5506289"/>
                    <a:pt x="2189641" y="5536320"/>
                  </a:cubicBezTo>
                  <a:cubicBezTo>
                    <a:pt x="2182132" y="5570103"/>
                    <a:pt x="2140834" y="5585118"/>
                    <a:pt x="2095780" y="5577610"/>
                  </a:cubicBezTo>
                  <a:cubicBezTo>
                    <a:pt x="2069499" y="5570103"/>
                    <a:pt x="2046973" y="5555088"/>
                    <a:pt x="2031954" y="5540073"/>
                  </a:cubicBezTo>
                  <a:cubicBezTo>
                    <a:pt x="2031954" y="5540073"/>
                    <a:pt x="2031954" y="5540073"/>
                    <a:pt x="2028199" y="5536320"/>
                  </a:cubicBezTo>
                  <a:cubicBezTo>
                    <a:pt x="1964373" y="5506289"/>
                    <a:pt x="1915565" y="5525057"/>
                    <a:pt x="1847985" y="5536320"/>
                  </a:cubicBezTo>
                  <a:cubicBezTo>
                    <a:pt x="1667776" y="5562595"/>
                    <a:pt x="1491315" y="5682716"/>
                    <a:pt x="1299838" y="5592625"/>
                  </a:cubicBezTo>
                  <a:cubicBezTo>
                    <a:pt x="1243521" y="5570103"/>
                    <a:pt x="1209731" y="5513796"/>
                    <a:pt x="1236012" y="5476258"/>
                  </a:cubicBezTo>
                  <a:cubicBezTo>
                    <a:pt x="1281065" y="5521304"/>
                    <a:pt x="1352400" y="5543827"/>
                    <a:pt x="1434999" y="5543827"/>
                  </a:cubicBezTo>
                  <a:cubicBezTo>
                    <a:pt x="1491315" y="5543827"/>
                    <a:pt x="1551387" y="5536320"/>
                    <a:pt x="1603951" y="5528811"/>
                  </a:cubicBezTo>
                  <a:cubicBezTo>
                    <a:pt x="1649004" y="5521304"/>
                    <a:pt x="1712830" y="5506289"/>
                    <a:pt x="1742865" y="5480012"/>
                  </a:cubicBezTo>
                  <a:cubicBezTo>
                    <a:pt x="1671531" y="5487520"/>
                    <a:pt x="1603951" y="5495027"/>
                    <a:pt x="1532616" y="5495027"/>
                  </a:cubicBezTo>
                  <a:cubicBezTo>
                    <a:pt x="1483807" y="5502535"/>
                    <a:pt x="1378682" y="5502535"/>
                    <a:pt x="1344892" y="5472504"/>
                  </a:cubicBezTo>
                  <a:cubicBezTo>
                    <a:pt x="1404964" y="5480012"/>
                    <a:pt x="1461280" y="5480012"/>
                    <a:pt x="1517597" y="5468751"/>
                  </a:cubicBezTo>
                  <a:cubicBezTo>
                    <a:pt x="1585178" y="5457489"/>
                    <a:pt x="1671531" y="5431213"/>
                    <a:pt x="1735357" y="5457489"/>
                  </a:cubicBezTo>
                  <a:cubicBezTo>
                    <a:pt x="1622722" y="5408690"/>
                    <a:pt x="1510088" y="5412444"/>
                    <a:pt x="1386191" y="5427459"/>
                  </a:cubicBezTo>
                  <a:cubicBezTo>
                    <a:pt x="1337383" y="5434967"/>
                    <a:pt x="1288573" y="5449982"/>
                    <a:pt x="1236012" y="5453737"/>
                  </a:cubicBezTo>
                  <a:cubicBezTo>
                    <a:pt x="1251030" y="5427459"/>
                    <a:pt x="1247276" y="5412444"/>
                    <a:pt x="1277310" y="5393675"/>
                  </a:cubicBezTo>
                  <a:cubicBezTo>
                    <a:pt x="1303592" y="5374906"/>
                    <a:pt x="1333627" y="5359891"/>
                    <a:pt x="1371173" y="5352383"/>
                  </a:cubicBezTo>
                  <a:cubicBezTo>
                    <a:pt x="1399332" y="5344876"/>
                    <a:pt x="1428899" y="5340653"/>
                    <a:pt x="1459051" y="5339186"/>
                  </a:cubicBezTo>
                  <a:close/>
                  <a:moveTo>
                    <a:pt x="774307" y="5205212"/>
                  </a:moveTo>
                  <a:cubicBezTo>
                    <a:pt x="791694" y="5206488"/>
                    <a:pt x="809177" y="5209187"/>
                    <a:pt x="826542" y="5213412"/>
                  </a:cubicBezTo>
                  <a:cubicBezTo>
                    <a:pt x="957955" y="5239695"/>
                    <a:pt x="1108143" y="5337323"/>
                    <a:pt x="1145690" y="5510050"/>
                  </a:cubicBezTo>
                  <a:cubicBezTo>
                    <a:pt x="1160708" y="5596413"/>
                    <a:pt x="1149443" y="5686532"/>
                    <a:pt x="1100633" y="5765385"/>
                  </a:cubicBezTo>
                  <a:cubicBezTo>
                    <a:pt x="1051823" y="5844239"/>
                    <a:pt x="972975" y="5900563"/>
                    <a:pt x="890372" y="5938112"/>
                  </a:cubicBezTo>
                  <a:cubicBezTo>
                    <a:pt x="721412" y="6005701"/>
                    <a:pt x="533678" y="6031985"/>
                    <a:pt x="338435" y="6013211"/>
                  </a:cubicBezTo>
                  <a:cubicBezTo>
                    <a:pt x="334680" y="6013211"/>
                    <a:pt x="327170" y="6009456"/>
                    <a:pt x="323415" y="6009456"/>
                  </a:cubicBezTo>
                  <a:cubicBezTo>
                    <a:pt x="391000" y="6062025"/>
                    <a:pt x="458583" y="6107084"/>
                    <a:pt x="477358" y="6197202"/>
                  </a:cubicBezTo>
                  <a:cubicBezTo>
                    <a:pt x="496131" y="6302340"/>
                    <a:pt x="612526" y="6343644"/>
                    <a:pt x="713901" y="6324870"/>
                  </a:cubicBezTo>
                  <a:cubicBezTo>
                    <a:pt x="751449" y="6317360"/>
                    <a:pt x="785241" y="6302340"/>
                    <a:pt x="804014" y="6264791"/>
                  </a:cubicBezTo>
                  <a:cubicBezTo>
                    <a:pt x="830297" y="6215977"/>
                    <a:pt x="804014" y="6182182"/>
                    <a:pt x="800260" y="6133368"/>
                  </a:cubicBezTo>
                  <a:cubicBezTo>
                    <a:pt x="804014" y="6148388"/>
                    <a:pt x="822787" y="6174673"/>
                    <a:pt x="826542" y="6193447"/>
                  </a:cubicBezTo>
                  <a:cubicBezTo>
                    <a:pt x="830297" y="6219732"/>
                    <a:pt x="834052" y="6246016"/>
                    <a:pt x="834052" y="6268546"/>
                  </a:cubicBezTo>
                  <a:cubicBezTo>
                    <a:pt x="834052" y="6272301"/>
                    <a:pt x="834052" y="6279811"/>
                    <a:pt x="834052" y="6283566"/>
                  </a:cubicBezTo>
                  <a:cubicBezTo>
                    <a:pt x="834052" y="6321115"/>
                    <a:pt x="822787" y="6362419"/>
                    <a:pt x="804014" y="6396213"/>
                  </a:cubicBezTo>
                  <a:cubicBezTo>
                    <a:pt x="758958" y="6486332"/>
                    <a:pt x="650073" y="6527636"/>
                    <a:pt x="556206" y="6493842"/>
                  </a:cubicBezTo>
                  <a:cubicBezTo>
                    <a:pt x="616281" y="6598980"/>
                    <a:pt x="650073" y="6711628"/>
                    <a:pt x="597506" y="6828030"/>
                  </a:cubicBezTo>
                  <a:cubicBezTo>
                    <a:pt x="541186" y="6951943"/>
                    <a:pt x="424792" y="7049571"/>
                    <a:pt x="300887" y="7102140"/>
                  </a:cubicBezTo>
                  <a:cubicBezTo>
                    <a:pt x="270850" y="7115282"/>
                    <a:pt x="239170" y="7128190"/>
                    <a:pt x="208136" y="7142388"/>
                  </a:cubicBezTo>
                  <a:lnTo>
                    <a:pt x="129965" y="7184599"/>
                  </a:lnTo>
                  <a:lnTo>
                    <a:pt x="121952" y="7149879"/>
                  </a:lnTo>
                  <a:lnTo>
                    <a:pt x="111347" y="7090495"/>
                  </a:lnTo>
                  <a:lnTo>
                    <a:pt x="165720" y="7075856"/>
                  </a:lnTo>
                  <a:cubicBezTo>
                    <a:pt x="225795" y="7060836"/>
                    <a:pt x="289624" y="7042061"/>
                    <a:pt x="342190" y="7008267"/>
                  </a:cubicBezTo>
                  <a:cubicBezTo>
                    <a:pt x="409773" y="6963208"/>
                    <a:pt x="481112" y="6891864"/>
                    <a:pt x="507395" y="6813011"/>
                  </a:cubicBezTo>
                  <a:cubicBezTo>
                    <a:pt x="526169" y="6764197"/>
                    <a:pt x="537433" y="6666568"/>
                    <a:pt x="484867" y="6629019"/>
                  </a:cubicBezTo>
                  <a:cubicBezTo>
                    <a:pt x="375981" y="6550166"/>
                    <a:pt x="278360" y="6692853"/>
                    <a:pt x="173229" y="6677833"/>
                  </a:cubicBezTo>
                  <a:cubicBezTo>
                    <a:pt x="195757" y="6636529"/>
                    <a:pt x="233304" y="6610244"/>
                    <a:pt x="252077" y="6561430"/>
                  </a:cubicBezTo>
                  <a:cubicBezTo>
                    <a:pt x="267095" y="6516371"/>
                    <a:pt x="267095" y="6471312"/>
                    <a:pt x="259587" y="6426253"/>
                  </a:cubicBezTo>
                  <a:cubicBezTo>
                    <a:pt x="244567" y="6332380"/>
                    <a:pt x="195757" y="6246016"/>
                    <a:pt x="139437" y="6167163"/>
                  </a:cubicBezTo>
                  <a:cubicBezTo>
                    <a:pt x="154456" y="6185937"/>
                    <a:pt x="154456" y="6230997"/>
                    <a:pt x="158210" y="6257281"/>
                  </a:cubicBezTo>
                  <a:cubicBezTo>
                    <a:pt x="169475" y="6328625"/>
                    <a:pt x="169475" y="6399968"/>
                    <a:pt x="165720" y="6475067"/>
                  </a:cubicBezTo>
                  <a:cubicBezTo>
                    <a:pt x="161027" y="6545472"/>
                    <a:pt x="132866" y="6620278"/>
                    <a:pt x="81239" y="6668314"/>
                  </a:cubicBezTo>
                  <a:lnTo>
                    <a:pt x="48641" y="6692778"/>
                  </a:lnTo>
                  <a:lnTo>
                    <a:pt x="30991" y="6553878"/>
                  </a:lnTo>
                  <a:lnTo>
                    <a:pt x="15793" y="6354013"/>
                  </a:lnTo>
                  <a:lnTo>
                    <a:pt x="16648" y="6352680"/>
                  </a:lnTo>
                  <a:cubicBezTo>
                    <a:pt x="30552" y="6327921"/>
                    <a:pt x="43693" y="6301402"/>
                    <a:pt x="56834" y="6272301"/>
                  </a:cubicBezTo>
                  <a:cubicBezTo>
                    <a:pt x="79361" y="6223487"/>
                    <a:pt x="86872" y="6170918"/>
                    <a:pt x="75607" y="6118349"/>
                  </a:cubicBezTo>
                  <a:cubicBezTo>
                    <a:pt x="71852" y="6095819"/>
                    <a:pt x="64344" y="6073289"/>
                    <a:pt x="49324" y="6050760"/>
                  </a:cubicBezTo>
                  <a:cubicBezTo>
                    <a:pt x="41816" y="6039495"/>
                    <a:pt x="19287" y="6024475"/>
                    <a:pt x="15533" y="6009456"/>
                  </a:cubicBezTo>
                  <a:cubicBezTo>
                    <a:pt x="19288" y="6031047"/>
                    <a:pt x="19757" y="6053342"/>
                    <a:pt x="17469" y="6075637"/>
                  </a:cubicBezTo>
                  <a:lnTo>
                    <a:pt x="4870" y="6132716"/>
                  </a:lnTo>
                  <a:lnTo>
                    <a:pt x="0" y="5940147"/>
                  </a:lnTo>
                  <a:lnTo>
                    <a:pt x="3126" y="5816522"/>
                  </a:lnTo>
                  <a:lnTo>
                    <a:pt x="61938" y="5847760"/>
                  </a:lnTo>
                  <a:cubicBezTo>
                    <a:pt x="154690" y="5891410"/>
                    <a:pt x="251138" y="5920276"/>
                    <a:pt x="349698" y="5934357"/>
                  </a:cubicBezTo>
                  <a:cubicBezTo>
                    <a:pt x="526169" y="5953132"/>
                    <a:pt x="710146" y="5930602"/>
                    <a:pt x="860334" y="5866768"/>
                  </a:cubicBezTo>
                  <a:cubicBezTo>
                    <a:pt x="1014275" y="5810444"/>
                    <a:pt x="1108143" y="5664002"/>
                    <a:pt x="1078105" y="5525070"/>
                  </a:cubicBezTo>
                  <a:cubicBezTo>
                    <a:pt x="1055578" y="5386137"/>
                    <a:pt x="927917" y="5292264"/>
                    <a:pt x="811524" y="5269735"/>
                  </a:cubicBezTo>
                  <a:cubicBezTo>
                    <a:pt x="695129" y="5235940"/>
                    <a:pt x="578734" y="5284754"/>
                    <a:pt x="537433" y="5371118"/>
                  </a:cubicBezTo>
                  <a:cubicBezTo>
                    <a:pt x="488621" y="5457481"/>
                    <a:pt x="499886" y="5547599"/>
                    <a:pt x="541186" y="5603923"/>
                  </a:cubicBezTo>
                  <a:cubicBezTo>
                    <a:pt x="563715" y="5641473"/>
                    <a:pt x="589998" y="5664002"/>
                    <a:pt x="612526" y="5679022"/>
                  </a:cubicBezTo>
                  <a:cubicBezTo>
                    <a:pt x="578734" y="5626454"/>
                    <a:pt x="589998" y="5558864"/>
                    <a:pt x="638809" y="5525070"/>
                  </a:cubicBezTo>
                  <a:cubicBezTo>
                    <a:pt x="691374" y="5487520"/>
                    <a:pt x="758958" y="5502540"/>
                    <a:pt x="796504" y="5551354"/>
                  </a:cubicBezTo>
                  <a:cubicBezTo>
                    <a:pt x="830297" y="5600168"/>
                    <a:pt x="819032" y="5671512"/>
                    <a:pt x="766467" y="5705306"/>
                  </a:cubicBezTo>
                  <a:cubicBezTo>
                    <a:pt x="740184" y="5724081"/>
                    <a:pt x="702638" y="5731591"/>
                    <a:pt x="672601" y="5720327"/>
                  </a:cubicBezTo>
                  <a:cubicBezTo>
                    <a:pt x="635054" y="5716571"/>
                    <a:pt x="571224" y="5697796"/>
                    <a:pt x="514903" y="5622698"/>
                  </a:cubicBezTo>
                  <a:cubicBezTo>
                    <a:pt x="466093" y="5562619"/>
                    <a:pt x="443566" y="5453726"/>
                    <a:pt x="496131" y="5352343"/>
                  </a:cubicBezTo>
                  <a:cubicBezTo>
                    <a:pt x="535554" y="5257062"/>
                    <a:pt x="652595" y="5196279"/>
                    <a:pt x="774307" y="5205212"/>
                  </a:cubicBezTo>
                  <a:close/>
                  <a:moveTo>
                    <a:pt x="220808" y="4862501"/>
                  </a:moveTo>
                  <a:cubicBezTo>
                    <a:pt x="242691" y="4861152"/>
                    <a:pt x="263342" y="4862325"/>
                    <a:pt x="282115" y="4867958"/>
                  </a:cubicBezTo>
                  <a:cubicBezTo>
                    <a:pt x="267095" y="4916771"/>
                    <a:pt x="225795" y="4958075"/>
                    <a:pt x="244567" y="5010644"/>
                  </a:cubicBezTo>
                  <a:cubicBezTo>
                    <a:pt x="259587" y="5048194"/>
                    <a:pt x="297132" y="5044439"/>
                    <a:pt x="319660" y="5074478"/>
                  </a:cubicBezTo>
                  <a:cubicBezTo>
                    <a:pt x="237059" y="5074478"/>
                    <a:pt x="158210" y="5033174"/>
                    <a:pt x="86872" y="4995625"/>
                  </a:cubicBezTo>
                  <a:lnTo>
                    <a:pt x="75656" y="4989656"/>
                  </a:lnTo>
                  <a:lnTo>
                    <a:pt x="94763" y="4882664"/>
                  </a:lnTo>
                  <a:lnTo>
                    <a:pt x="152109" y="4872182"/>
                  </a:lnTo>
                  <a:cubicBezTo>
                    <a:pt x="175810" y="4867723"/>
                    <a:pt x="198925" y="4863850"/>
                    <a:pt x="220808" y="4862501"/>
                  </a:cubicBezTo>
                  <a:close/>
                  <a:moveTo>
                    <a:pt x="1494673" y="4653596"/>
                  </a:moveTo>
                  <a:cubicBezTo>
                    <a:pt x="1520915" y="4646078"/>
                    <a:pt x="1562155" y="4676150"/>
                    <a:pt x="1562155" y="4725017"/>
                  </a:cubicBezTo>
                  <a:cubicBezTo>
                    <a:pt x="1562155" y="4755089"/>
                    <a:pt x="1547159" y="4777643"/>
                    <a:pt x="1532163" y="4788920"/>
                  </a:cubicBezTo>
                  <a:cubicBezTo>
                    <a:pt x="1532163" y="4788920"/>
                    <a:pt x="1532163" y="4788920"/>
                    <a:pt x="1528413" y="4792679"/>
                  </a:cubicBezTo>
                  <a:cubicBezTo>
                    <a:pt x="1498423" y="4852824"/>
                    <a:pt x="1509669" y="4894173"/>
                    <a:pt x="1498423" y="4958076"/>
                  </a:cubicBezTo>
                  <a:cubicBezTo>
                    <a:pt x="1472179" y="5115954"/>
                    <a:pt x="1412196" y="5352771"/>
                    <a:pt x="1183511" y="5367807"/>
                  </a:cubicBezTo>
                  <a:cubicBezTo>
                    <a:pt x="1123527" y="5371566"/>
                    <a:pt x="1078541" y="5330217"/>
                    <a:pt x="1086039" y="5285110"/>
                  </a:cubicBezTo>
                  <a:cubicBezTo>
                    <a:pt x="1134775" y="5315181"/>
                    <a:pt x="1209752" y="5307663"/>
                    <a:pt x="1273486" y="5262555"/>
                  </a:cubicBezTo>
                  <a:cubicBezTo>
                    <a:pt x="1314724" y="5228724"/>
                    <a:pt x="1348464" y="5187376"/>
                    <a:pt x="1374707" y="5146026"/>
                  </a:cubicBezTo>
                  <a:cubicBezTo>
                    <a:pt x="1397200" y="5108436"/>
                    <a:pt x="1415945" y="5052051"/>
                    <a:pt x="1408448" y="5018220"/>
                  </a:cubicBezTo>
                  <a:cubicBezTo>
                    <a:pt x="1382205" y="5070846"/>
                    <a:pt x="1352213" y="5127231"/>
                    <a:pt x="1307225" y="5168580"/>
                  </a:cubicBezTo>
                  <a:cubicBezTo>
                    <a:pt x="1280984" y="5202411"/>
                    <a:pt x="1206004" y="5258796"/>
                    <a:pt x="1168515" y="5243760"/>
                  </a:cubicBezTo>
                  <a:cubicBezTo>
                    <a:pt x="1213503" y="5224965"/>
                    <a:pt x="1250992" y="5194893"/>
                    <a:pt x="1277234" y="5153544"/>
                  </a:cubicBezTo>
                  <a:cubicBezTo>
                    <a:pt x="1314724" y="5112195"/>
                    <a:pt x="1337217" y="5040774"/>
                    <a:pt x="1385953" y="5010703"/>
                  </a:cubicBezTo>
                  <a:cubicBezTo>
                    <a:pt x="1295979" y="5063328"/>
                    <a:pt x="1243493" y="5123473"/>
                    <a:pt x="1172265" y="5187376"/>
                  </a:cubicBezTo>
                  <a:cubicBezTo>
                    <a:pt x="1142273" y="5217447"/>
                    <a:pt x="1116029" y="5243760"/>
                    <a:pt x="1078541" y="5262555"/>
                  </a:cubicBezTo>
                  <a:cubicBezTo>
                    <a:pt x="1078541" y="5236243"/>
                    <a:pt x="1074791" y="5221206"/>
                    <a:pt x="1086039" y="5194893"/>
                  </a:cubicBezTo>
                  <a:cubicBezTo>
                    <a:pt x="1093537" y="5168580"/>
                    <a:pt x="1104783" y="5149785"/>
                    <a:pt x="1119779" y="5130990"/>
                  </a:cubicBezTo>
                  <a:cubicBezTo>
                    <a:pt x="1168515" y="5067087"/>
                    <a:pt x="1243493" y="5021979"/>
                    <a:pt x="1322222" y="4980630"/>
                  </a:cubicBezTo>
                  <a:cubicBezTo>
                    <a:pt x="1367209" y="4950558"/>
                    <a:pt x="1423443" y="4928004"/>
                    <a:pt x="1460933" y="4875378"/>
                  </a:cubicBezTo>
                  <a:cubicBezTo>
                    <a:pt x="1483427" y="4845306"/>
                    <a:pt x="1479678" y="4815233"/>
                    <a:pt x="1475929" y="4785161"/>
                  </a:cubicBezTo>
                  <a:cubicBezTo>
                    <a:pt x="1457184" y="4770125"/>
                    <a:pt x="1449686" y="4747571"/>
                    <a:pt x="1445937" y="4728776"/>
                  </a:cubicBezTo>
                  <a:cubicBezTo>
                    <a:pt x="1445937" y="4694945"/>
                    <a:pt x="1460933" y="4664873"/>
                    <a:pt x="1494673" y="4653596"/>
                  </a:cubicBezTo>
                  <a:close/>
                  <a:moveTo>
                    <a:pt x="787414" y="4407438"/>
                  </a:moveTo>
                  <a:cubicBezTo>
                    <a:pt x="806163" y="4411187"/>
                    <a:pt x="826787" y="4423371"/>
                    <a:pt x="841785" y="4443991"/>
                  </a:cubicBezTo>
                  <a:cubicBezTo>
                    <a:pt x="856786" y="4470234"/>
                    <a:pt x="860535" y="4496478"/>
                    <a:pt x="849286" y="4515223"/>
                  </a:cubicBezTo>
                  <a:cubicBezTo>
                    <a:pt x="849286" y="4515223"/>
                    <a:pt x="849286" y="4515223"/>
                    <a:pt x="849286" y="4522721"/>
                  </a:cubicBezTo>
                  <a:cubicBezTo>
                    <a:pt x="856786" y="4586455"/>
                    <a:pt x="890533" y="4620196"/>
                    <a:pt x="916781" y="4672683"/>
                  </a:cubicBezTo>
                  <a:cubicBezTo>
                    <a:pt x="988028" y="4803900"/>
                    <a:pt x="1160518" y="4953863"/>
                    <a:pt x="1051774" y="5163809"/>
                  </a:cubicBezTo>
                  <a:cubicBezTo>
                    <a:pt x="1018027" y="5220045"/>
                    <a:pt x="961779" y="5235041"/>
                    <a:pt x="928031" y="5201300"/>
                  </a:cubicBezTo>
                  <a:cubicBezTo>
                    <a:pt x="976779" y="5175056"/>
                    <a:pt x="1014276" y="5107573"/>
                    <a:pt x="1006778" y="5028843"/>
                  </a:cubicBezTo>
                  <a:cubicBezTo>
                    <a:pt x="1003026" y="4976357"/>
                    <a:pt x="988028" y="4927619"/>
                    <a:pt x="969278" y="4878881"/>
                  </a:cubicBezTo>
                  <a:cubicBezTo>
                    <a:pt x="950529" y="4845140"/>
                    <a:pt x="924282" y="4792653"/>
                    <a:pt x="890533" y="4777657"/>
                  </a:cubicBezTo>
                  <a:cubicBezTo>
                    <a:pt x="913032" y="4833893"/>
                    <a:pt x="939280" y="4890128"/>
                    <a:pt x="950529" y="4950113"/>
                  </a:cubicBezTo>
                  <a:cubicBezTo>
                    <a:pt x="961779" y="4991353"/>
                    <a:pt x="973028" y="5085079"/>
                    <a:pt x="939280" y="5111322"/>
                  </a:cubicBezTo>
                  <a:cubicBezTo>
                    <a:pt x="946780" y="5062585"/>
                    <a:pt x="943031" y="5013847"/>
                    <a:pt x="924282" y="4965109"/>
                  </a:cubicBezTo>
                  <a:cubicBezTo>
                    <a:pt x="905533" y="4912623"/>
                    <a:pt x="860535" y="4848889"/>
                    <a:pt x="871784" y="4788904"/>
                  </a:cubicBezTo>
                  <a:cubicBezTo>
                    <a:pt x="853035" y="4893877"/>
                    <a:pt x="875535" y="4980106"/>
                    <a:pt x="894283" y="5077581"/>
                  </a:cubicBezTo>
                  <a:cubicBezTo>
                    <a:pt x="901783" y="5115072"/>
                    <a:pt x="909282" y="5156311"/>
                    <a:pt x="905533" y="5197551"/>
                  </a:cubicBezTo>
                  <a:cubicBezTo>
                    <a:pt x="883034" y="5178805"/>
                    <a:pt x="868035" y="5178805"/>
                    <a:pt x="853035" y="5156311"/>
                  </a:cubicBezTo>
                  <a:cubicBezTo>
                    <a:pt x="838037" y="5133817"/>
                    <a:pt x="823038" y="5111322"/>
                    <a:pt x="815538" y="5092577"/>
                  </a:cubicBezTo>
                  <a:cubicBezTo>
                    <a:pt x="789290" y="5013847"/>
                    <a:pt x="789290" y="4916372"/>
                    <a:pt x="804289" y="4815147"/>
                  </a:cubicBezTo>
                  <a:cubicBezTo>
                    <a:pt x="811788" y="4755162"/>
                    <a:pt x="838037" y="4691428"/>
                    <a:pt x="838037" y="4631444"/>
                  </a:cubicBezTo>
                  <a:cubicBezTo>
                    <a:pt x="841785" y="4590204"/>
                    <a:pt x="819287" y="4563961"/>
                    <a:pt x="800538" y="4541466"/>
                  </a:cubicBezTo>
                  <a:cubicBezTo>
                    <a:pt x="778040" y="4541466"/>
                    <a:pt x="759290" y="4526470"/>
                    <a:pt x="744292" y="4507725"/>
                  </a:cubicBezTo>
                  <a:cubicBezTo>
                    <a:pt x="729293" y="4485230"/>
                    <a:pt x="725543" y="4451489"/>
                    <a:pt x="744292" y="4421497"/>
                  </a:cubicBezTo>
                  <a:cubicBezTo>
                    <a:pt x="751791" y="4408375"/>
                    <a:pt x="768665" y="4403689"/>
                    <a:pt x="787414" y="4407438"/>
                  </a:cubicBezTo>
                  <a:close/>
                  <a:moveTo>
                    <a:pt x="620541" y="3281895"/>
                  </a:moveTo>
                  <a:lnTo>
                    <a:pt x="614344" y="3314884"/>
                  </a:lnTo>
                  <a:cubicBezTo>
                    <a:pt x="603902" y="3347857"/>
                    <a:pt x="585716" y="3379187"/>
                    <a:pt x="563070" y="3405589"/>
                  </a:cubicBezTo>
                  <a:lnTo>
                    <a:pt x="559872" y="3408665"/>
                  </a:lnTo>
                  <a:lnTo>
                    <a:pt x="591921" y="3337774"/>
                  </a:lnTo>
                  <a:close/>
                  <a:moveTo>
                    <a:pt x="785434" y="2972948"/>
                  </a:moveTo>
                  <a:lnTo>
                    <a:pt x="796615" y="3012252"/>
                  </a:lnTo>
                  <a:cubicBezTo>
                    <a:pt x="804953" y="3036666"/>
                    <a:pt x="813870" y="3058550"/>
                    <a:pt x="822787" y="3076855"/>
                  </a:cubicBezTo>
                  <a:cubicBezTo>
                    <a:pt x="867844" y="3166975"/>
                    <a:pt x="961710" y="3298398"/>
                    <a:pt x="1066841" y="3189504"/>
                  </a:cubicBezTo>
                  <a:cubicBezTo>
                    <a:pt x="1119407" y="3227053"/>
                    <a:pt x="1138180" y="3339701"/>
                    <a:pt x="1059332" y="3354720"/>
                  </a:cubicBezTo>
                  <a:cubicBezTo>
                    <a:pt x="1134426" y="3339701"/>
                    <a:pt x="1213273" y="3350966"/>
                    <a:pt x="1288366" y="3324681"/>
                  </a:cubicBezTo>
                  <a:cubicBezTo>
                    <a:pt x="1337178" y="3399780"/>
                    <a:pt x="1269594" y="3516183"/>
                    <a:pt x="1175726" y="3482388"/>
                  </a:cubicBezTo>
                  <a:cubicBezTo>
                    <a:pt x="1265838" y="3512429"/>
                    <a:pt x="1348441" y="3452350"/>
                    <a:pt x="1438554" y="3456104"/>
                  </a:cubicBezTo>
                  <a:cubicBezTo>
                    <a:pt x="1479855" y="3459859"/>
                    <a:pt x="1513647" y="3486144"/>
                    <a:pt x="1551195" y="3489899"/>
                  </a:cubicBezTo>
                  <a:cubicBezTo>
                    <a:pt x="1600005" y="3493654"/>
                    <a:pt x="1607514" y="3456104"/>
                    <a:pt x="1622532" y="3418555"/>
                  </a:cubicBezTo>
                  <a:cubicBezTo>
                    <a:pt x="1637552" y="3463614"/>
                    <a:pt x="1656325" y="3508672"/>
                    <a:pt x="1637552" y="3553732"/>
                  </a:cubicBezTo>
                  <a:cubicBezTo>
                    <a:pt x="1618778" y="3595036"/>
                    <a:pt x="1588741" y="3628831"/>
                    <a:pt x="1551195" y="3643851"/>
                  </a:cubicBezTo>
                  <a:cubicBezTo>
                    <a:pt x="1517402" y="3658870"/>
                    <a:pt x="1483609" y="3662624"/>
                    <a:pt x="1446063" y="3662624"/>
                  </a:cubicBezTo>
                  <a:cubicBezTo>
                    <a:pt x="1431044" y="3658870"/>
                    <a:pt x="1401007" y="3662624"/>
                    <a:pt x="1385989" y="3651360"/>
                  </a:cubicBezTo>
                  <a:cubicBezTo>
                    <a:pt x="1408517" y="3670135"/>
                    <a:pt x="1423536" y="3677645"/>
                    <a:pt x="1457327" y="3681400"/>
                  </a:cubicBezTo>
                  <a:cubicBezTo>
                    <a:pt x="1472346" y="3681400"/>
                    <a:pt x="1487364" y="3685155"/>
                    <a:pt x="1502384" y="3681400"/>
                  </a:cubicBezTo>
                  <a:cubicBezTo>
                    <a:pt x="1517402" y="3681400"/>
                    <a:pt x="1532421" y="3677645"/>
                    <a:pt x="1547440" y="3677645"/>
                  </a:cubicBezTo>
                  <a:cubicBezTo>
                    <a:pt x="1581232" y="3681400"/>
                    <a:pt x="1611269" y="3692664"/>
                    <a:pt x="1641306" y="3707685"/>
                  </a:cubicBezTo>
                  <a:cubicBezTo>
                    <a:pt x="1671344" y="3726459"/>
                    <a:pt x="1690117" y="3756498"/>
                    <a:pt x="1705135" y="3786537"/>
                  </a:cubicBezTo>
                  <a:cubicBezTo>
                    <a:pt x="1705135" y="3790292"/>
                    <a:pt x="1708890" y="3797803"/>
                    <a:pt x="1712645" y="3805312"/>
                  </a:cubicBezTo>
                  <a:cubicBezTo>
                    <a:pt x="1720155" y="3820333"/>
                    <a:pt x="1727663" y="3842862"/>
                    <a:pt x="1727663" y="3857881"/>
                  </a:cubicBezTo>
                  <a:cubicBezTo>
                    <a:pt x="1675098" y="3854127"/>
                    <a:pt x="1633797" y="3827842"/>
                    <a:pt x="1581232" y="3839107"/>
                  </a:cubicBezTo>
                  <a:cubicBezTo>
                    <a:pt x="1596249" y="3854127"/>
                    <a:pt x="1603760" y="3861637"/>
                    <a:pt x="1622532" y="3872901"/>
                  </a:cubicBezTo>
                  <a:cubicBezTo>
                    <a:pt x="1645060" y="3880411"/>
                    <a:pt x="1660080" y="3895431"/>
                    <a:pt x="1678852" y="3906696"/>
                  </a:cubicBezTo>
                  <a:cubicBezTo>
                    <a:pt x="1712645" y="3932979"/>
                    <a:pt x="1750191" y="3963020"/>
                    <a:pt x="1783983" y="3993059"/>
                  </a:cubicBezTo>
                  <a:cubicBezTo>
                    <a:pt x="1814020" y="4026853"/>
                    <a:pt x="1840303" y="4060647"/>
                    <a:pt x="1859077" y="4101951"/>
                  </a:cubicBezTo>
                  <a:cubicBezTo>
                    <a:pt x="1866586" y="4120726"/>
                    <a:pt x="1874095" y="4139501"/>
                    <a:pt x="1877850" y="4162030"/>
                  </a:cubicBezTo>
                  <a:cubicBezTo>
                    <a:pt x="1877850" y="4165785"/>
                    <a:pt x="1874095" y="4225864"/>
                    <a:pt x="1877850" y="4225864"/>
                  </a:cubicBezTo>
                  <a:cubicBezTo>
                    <a:pt x="1851568" y="4210844"/>
                    <a:pt x="1829039" y="4188315"/>
                    <a:pt x="1799002" y="4192070"/>
                  </a:cubicBezTo>
                  <a:cubicBezTo>
                    <a:pt x="1795248" y="4192070"/>
                    <a:pt x="1855322" y="4297208"/>
                    <a:pt x="1859077" y="4304718"/>
                  </a:cubicBezTo>
                  <a:cubicBezTo>
                    <a:pt x="1881605" y="4342267"/>
                    <a:pt x="1889114" y="4387326"/>
                    <a:pt x="1885360" y="4428630"/>
                  </a:cubicBezTo>
                  <a:cubicBezTo>
                    <a:pt x="1885360" y="4428630"/>
                    <a:pt x="1862831" y="4406101"/>
                    <a:pt x="1859077" y="4402346"/>
                  </a:cubicBezTo>
                  <a:cubicBezTo>
                    <a:pt x="1847813" y="4394836"/>
                    <a:pt x="1840303" y="4394836"/>
                    <a:pt x="1829039" y="4394836"/>
                  </a:cubicBezTo>
                  <a:cubicBezTo>
                    <a:pt x="1836550" y="4473689"/>
                    <a:pt x="1776474" y="4548788"/>
                    <a:pt x="1720155" y="4597602"/>
                  </a:cubicBezTo>
                  <a:cubicBezTo>
                    <a:pt x="1656325" y="4650171"/>
                    <a:pt x="1573722" y="4661436"/>
                    <a:pt x="1491120" y="4642661"/>
                  </a:cubicBezTo>
                  <a:cubicBezTo>
                    <a:pt x="1382234" y="4616377"/>
                    <a:pt x="1243311" y="4421120"/>
                    <a:pt x="1337178" y="4312227"/>
                  </a:cubicBezTo>
                  <a:cubicBezTo>
                    <a:pt x="1355952" y="4417365"/>
                    <a:pt x="1385989" y="4560053"/>
                    <a:pt x="1509892" y="4575073"/>
                  </a:cubicBezTo>
                  <a:cubicBezTo>
                    <a:pt x="1607514" y="4590092"/>
                    <a:pt x="1712645" y="4530013"/>
                    <a:pt x="1746437" y="4436140"/>
                  </a:cubicBezTo>
                  <a:cubicBezTo>
                    <a:pt x="1825285" y="4214599"/>
                    <a:pt x="1596249" y="3970529"/>
                    <a:pt x="1449818" y="3842862"/>
                  </a:cubicBezTo>
                  <a:cubicBezTo>
                    <a:pt x="1348441" y="3756498"/>
                    <a:pt x="1258330" y="3658870"/>
                    <a:pt x="1149443" y="3576261"/>
                  </a:cubicBezTo>
                  <a:cubicBezTo>
                    <a:pt x="1017092" y="3477696"/>
                    <a:pt x="886852" y="3355895"/>
                    <a:pt x="793572" y="3212445"/>
                  </a:cubicBezTo>
                  <a:lnTo>
                    <a:pt x="723731" y="3080419"/>
                  </a:lnTo>
                  <a:lnTo>
                    <a:pt x="724481" y="3078954"/>
                  </a:lnTo>
                  <a:close/>
                  <a:moveTo>
                    <a:pt x="1128261" y="2439039"/>
                  </a:moveTo>
                  <a:lnTo>
                    <a:pt x="1145690" y="2464803"/>
                  </a:lnTo>
                  <a:cubicBezTo>
                    <a:pt x="1156954" y="2491557"/>
                    <a:pt x="1130730" y="2499830"/>
                    <a:pt x="1091768" y="2500314"/>
                  </a:cubicBezTo>
                  <a:lnTo>
                    <a:pt x="1084886" y="2500035"/>
                  </a:lnTo>
                  <a:close/>
                  <a:moveTo>
                    <a:pt x="7386914" y="1861817"/>
                  </a:moveTo>
                  <a:cubicBezTo>
                    <a:pt x="7394873" y="1859180"/>
                    <a:pt x="7404547" y="1859356"/>
                    <a:pt x="7416273" y="1863117"/>
                  </a:cubicBezTo>
                  <a:cubicBezTo>
                    <a:pt x="7457548" y="1874399"/>
                    <a:pt x="7457548" y="1983459"/>
                    <a:pt x="7457548" y="2017305"/>
                  </a:cubicBezTo>
                  <a:cubicBezTo>
                    <a:pt x="7461300" y="2126365"/>
                    <a:pt x="7397511" y="2197818"/>
                    <a:pt x="7296200" y="2220382"/>
                  </a:cubicBezTo>
                  <a:cubicBezTo>
                    <a:pt x="7326218" y="2179014"/>
                    <a:pt x="7352484" y="2126365"/>
                    <a:pt x="7356236" y="2066194"/>
                  </a:cubicBezTo>
                  <a:cubicBezTo>
                    <a:pt x="7359520" y="2036578"/>
                    <a:pt x="7331202" y="1880275"/>
                    <a:pt x="7386914" y="1861817"/>
                  </a:cubicBezTo>
                  <a:close/>
                  <a:moveTo>
                    <a:pt x="7495212" y="1739369"/>
                  </a:moveTo>
                  <a:cubicBezTo>
                    <a:pt x="7574159" y="1825801"/>
                    <a:pt x="7694458" y="1874654"/>
                    <a:pt x="7799720" y="1908475"/>
                  </a:cubicBezTo>
                  <a:cubicBezTo>
                    <a:pt x="7852351" y="1923507"/>
                    <a:pt x="7912501" y="1934780"/>
                    <a:pt x="7965132" y="1953570"/>
                  </a:cubicBezTo>
                  <a:cubicBezTo>
                    <a:pt x="8029041" y="2024970"/>
                    <a:pt x="8032800" y="2148981"/>
                    <a:pt x="7965132" y="2220382"/>
                  </a:cubicBezTo>
                  <a:cubicBezTo>
                    <a:pt x="7972650" y="2201592"/>
                    <a:pt x="7976410" y="2167771"/>
                    <a:pt x="7976410" y="2145223"/>
                  </a:cubicBezTo>
                  <a:cubicBezTo>
                    <a:pt x="7946335" y="1957328"/>
                    <a:pt x="7762126" y="1949812"/>
                    <a:pt x="7607993" y="1931022"/>
                  </a:cubicBezTo>
                  <a:cubicBezTo>
                    <a:pt x="7532806" y="1923507"/>
                    <a:pt x="7457619" y="1912233"/>
                    <a:pt x="7435062" y="1833317"/>
                  </a:cubicBezTo>
                  <a:cubicBezTo>
                    <a:pt x="7420025" y="1780706"/>
                    <a:pt x="7450100" y="1739369"/>
                    <a:pt x="7495212" y="1739369"/>
                  </a:cubicBezTo>
                  <a:close/>
                  <a:moveTo>
                    <a:pt x="4479942" y="1555215"/>
                  </a:moveTo>
                  <a:cubicBezTo>
                    <a:pt x="4329826" y="1833282"/>
                    <a:pt x="4100899" y="2077530"/>
                    <a:pt x="3830688" y="2261654"/>
                  </a:cubicBezTo>
                  <a:cubicBezTo>
                    <a:pt x="4097145" y="2167713"/>
                    <a:pt x="4389872" y="2047468"/>
                    <a:pt x="4686351" y="1889647"/>
                  </a:cubicBezTo>
                  <a:cubicBezTo>
                    <a:pt x="4622552" y="1829525"/>
                    <a:pt x="4554999" y="1769401"/>
                    <a:pt x="4517470" y="1686733"/>
                  </a:cubicBezTo>
                  <a:cubicBezTo>
                    <a:pt x="4498707" y="1645399"/>
                    <a:pt x="4487447" y="1600308"/>
                    <a:pt x="4479942" y="1555215"/>
                  </a:cubicBezTo>
                  <a:close/>
                  <a:moveTo>
                    <a:pt x="2300620" y="1535357"/>
                  </a:moveTo>
                  <a:cubicBezTo>
                    <a:pt x="2308786" y="1534061"/>
                    <a:pt x="2318161" y="1535818"/>
                    <a:pt x="2328941" y="1541437"/>
                  </a:cubicBezTo>
                  <a:cubicBezTo>
                    <a:pt x="2370188" y="1560170"/>
                    <a:pt x="2351439" y="1665072"/>
                    <a:pt x="2347689" y="1702537"/>
                  </a:cubicBezTo>
                  <a:cubicBezTo>
                    <a:pt x="2328941" y="1807439"/>
                    <a:pt x="2257694" y="1867383"/>
                    <a:pt x="2152700" y="1871129"/>
                  </a:cubicBezTo>
                  <a:cubicBezTo>
                    <a:pt x="2190198" y="1837411"/>
                    <a:pt x="2223946" y="1788706"/>
                    <a:pt x="2238946" y="1732509"/>
                  </a:cubicBezTo>
                  <a:cubicBezTo>
                    <a:pt x="2245508" y="1703005"/>
                    <a:pt x="2243458" y="1544423"/>
                    <a:pt x="2300620" y="1535357"/>
                  </a:cubicBezTo>
                  <a:close/>
                  <a:moveTo>
                    <a:pt x="2425856" y="1432550"/>
                  </a:moveTo>
                  <a:cubicBezTo>
                    <a:pt x="2489727" y="1526405"/>
                    <a:pt x="2598682" y="1597736"/>
                    <a:pt x="2700124" y="1646541"/>
                  </a:cubicBezTo>
                  <a:cubicBezTo>
                    <a:pt x="2752723" y="1669066"/>
                    <a:pt x="2805322" y="1691591"/>
                    <a:pt x="2854164" y="1717871"/>
                  </a:cubicBezTo>
                  <a:cubicBezTo>
                    <a:pt x="2906763" y="1800464"/>
                    <a:pt x="2891735" y="1920599"/>
                    <a:pt x="2812836" y="1980667"/>
                  </a:cubicBezTo>
                  <a:cubicBezTo>
                    <a:pt x="2824108" y="1961896"/>
                    <a:pt x="2835379" y="1928108"/>
                    <a:pt x="2835379" y="1909336"/>
                  </a:cubicBezTo>
                  <a:cubicBezTo>
                    <a:pt x="2835379" y="1717871"/>
                    <a:pt x="2655038" y="1680329"/>
                    <a:pt x="2508512" y="1639032"/>
                  </a:cubicBezTo>
                  <a:cubicBezTo>
                    <a:pt x="2437127" y="1620261"/>
                    <a:pt x="2361986" y="1597736"/>
                    <a:pt x="2350714" y="1515143"/>
                  </a:cubicBezTo>
                  <a:cubicBezTo>
                    <a:pt x="2343200" y="1458829"/>
                    <a:pt x="2380771" y="1425041"/>
                    <a:pt x="2425856" y="1432550"/>
                  </a:cubicBezTo>
                  <a:close/>
                  <a:moveTo>
                    <a:pt x="7818464" y="1289099"/>
                  </a:moveTo>
                  <a:cubicBezTo>
                    <a:pt x="8028404" y="1285343"/>
                    <a:pt x="8084639" y="1529500"/>
                    <a:pt x="8118379" y="1687262"/>
                  </a:cubicBezTo>
                  <a:cubicBezTo>
                    <a:pt x="8137124" y="1766144"/>
                    <a:pt x="8155868" y="1856294"/>
                    <a:pt x="8219600" y="1908881"/>
                  </a:cubicBezTo>
                  <a:cubicBezTo>
                    <a:pt x="8283332" y="1961469"/>
                    <a:pt x="8380805" y="1961469"/>
                    <a:pt x="8440788" y="2021569"/>
                  </a:cubicBezTo>
                  <a:cubicBezTo>
                    <a:pt x="8425792" y="2010300"/>
                    <a:pt x="8309575" y="2017813"/>
                    <a:pt x="8302077" y="2044106"/>
                  </a:cubicBezTo>
                  <a:cubicBezTo>
                    <a:pt x="8294579" y="2081669"/>
                    <a:pt x="8380805" y="2134256"/>
                    <a:pt x="8388303" y="2175575"/>
                  </a:cubicBezTo>
                  <a:cubicBezTo>
                    <a:pt x="8377056" y="2171819"/>
                    <a:pt x="8242094" y="2104207"/>
                    <a:pt x="8242094" y="2111719"/>
                  </a:cubicBezTo>
                  <a:cubicBezTo>
                    <a:pt x="8230847" y="2156794"/>
                    <a:pt x="8223349" y="2198113"/>
                    <a:pt x="8204605" y="2239431"/>
                  </a:cubicBezTo>
                  <a:cubicBezTo>
                    <a:pt x="8189609" y="2186844"/>
                    <a:pt x="8170864" y="2115475"/>
                    <a:pt x="8148371" y="2070400"/>
                  </a:cubicBezTo>
                  <a:cubicBezTo>
                    <a:pt x="8080890" y="1950200"/>
                    <a:pt x="7938430" y="1935175"/>
                    <a:pt x="7818464" y="1897612"/>
                  </a:cubicBezTo>
                  <a:cubicBezTo>
                    <a:pt x="7735987" y="1875075"/>
                    <a:pt x="7653510" y="1841269"/>
                    <a:pt x="7582280" y="1788681"/>
                  </a:cubicBezTo>
                  <a:cubicBezTo>
                    <a:pt x="7548540" y="1766144"/>
                    <a:pt x="7511050" y="1736094"/>
                    <a:pt x="7488557" y="1702287"/>
                  </a:cubicBezTo>
                  <a:cubicBezTo>
                    <a:pt x="7473561" y="1683506"/>
                    <a:pt x="7469812" y="1660969"/>
                    <a:pt x="7469812" y="1638431"/>
                  </a:cubicBezTo>
                  <a:cubicBezTo>
                    <a:pt x="7466063" y="1619650"/>
                    <a:pt x="7466063" y="1589599"/>
                    <a:pt x="7481059" y="1574574"/>
                  </a:cubicBezTo>
                  <a:cubicBezTo>
                    <a:pt x="7518548" y="1600868"/>
                    <a:pt x="7563535" y="1627162"/>
                    <a:pt x="7608523" y="1634675"/>
                  </a:cubicBezTo>
                  <a:cubicBezTo>
                    <a:pt x="7664757" y="1645944"/>
                    <a:pt x="7732238" y="1638431"/>
                    <a:pt x="7777225" y="1600868"/>
                  </a:cubicBezTo>
                  <a:cubicBezTo>
                    <a:pt x="7777225" y="1600868"/>
                    <a:pt x="7777225" y="1600868"/>
                    <a:pt x="7780974" y="1600868"/>
                  </a:cubicBezTo>
                  <a:cubicBezTo>
                    <a:pt x="7840957" y="1552037"/>
                    <a:pt x="7859702" y="1450618"/>
                    <a:pt x="7837208" y="1379249"/>
                  </a:cubicBezTo>
                  <a:cubicBezTo>
                    <a:pt x="7829710" y="1352955"/>
                    <a:pt x="7810966" y="1315393"/>
                    <a:pt x="7788472" y="1300368"/>
                  </a:cubicBezTo>
                  <a:cubicBezTo>
                    <a:pt x="7784723" y="1296612"/>
                    <a:pt x="7814715" y="1289099"/>
                    <a:pt x="7818464" y="1289099"/>
                  </a:cubicBezTo>
                  <a:close/>
                  <a:moveTo>
                    <a:pt x="7983772" y="1266174"/>
                  </a:moveTo>
                  <a:cubicBezTo>
                    <a:pt x="8021116" y="1258959"/>
                    <a:pt x="8073257" y="1285003"/>
                    <a:pt x="8095805" y="1304712"/>
                  </a:cubicBezTo>
                  <a:cubicBezTo>
                    <a:pt x="8103320" y="1308466"/>
                    <a:pt x="8107078" y="1315974"/>
                    <a:pt x="8110836" y="1319728"/>
                  </a:cubicBezTo>
                  <a:cubicBezTo>
                    <a:pt x="8159689" y="1372286"/>
                    <a:pt x="8178479" y="1458630"/>
                    <a:pt x="8193510" y="1518695"/>
                  </a:cubicBezTo>
                  <a:cubicBezTo>
                    <a:pt x="8204784" y="1586269"/>
                    <a:pt x="8197268" y="1680121"/>
                    <a:pt x="8234847" y="1740186"/>
                  </a:cubicBezTo>
                  <a:cubicBezTo>
                    <a:pt x="8272427" y="1792744"/>
                    <a:pt x="8377648" y="1777727"/>
                    <a:pt x="8426501" y="1758957"/>
                  </a:cubicBezTo>
                  <a:cubicBezTo>
                    <a:pt x="8403953" y="1807760"/>
                    <a:pt x="8362616" y="1834039"/>
                    <a:pt x="8310006" y="1834039"/>
                  </a:cubicBezTo>
                  <a:cubicBezTo>
                    <a:pt x="8279942" y="1837793"/>
                    <a:pt x="8253637" y="1830285"/>
                    <a:pt x="8227332" y="1819022"/>
                  </a:cubicBezTo>
                  <a:cubicBezTo>
                    <a:pt x="8189752" y="1811514"/>
                    <a:pt x="8167205" y="1788990"/>
                    <a:pt x="8152173" y="1762711"/>
                  </a:cubicBezTo>
                  <a:cubicBezTo>
                    <a:pt x="8144657" y="1736432"/>
                    <a:pt x="8140900" y="1706400"/>
                    <a:pt x="8133384" y="1680121"/>
                  </a:cubicBezTo>
                  <a:cubicBezTo>
                    <a:pt x="8107078" y="1556236"/>
                    <a:pt x="8065741" y="1376040"/>
                    <a:pt x="7945488" y="1308466"/>
                  </a:cubicBezTo>
                  <a:cubicBezTo>
                    <a:pt x="7945488" y="1300958"/>
                    <a:pt x="7945488" y="1293450"/>
                    <a:pt x="7953004" y="1285942"/>
                  </a:cubicBezTo>
                  <a:cubicBezTo>
                    <a:pt x="7960520" y="1274679"/>
                    <a:pt x="7971324" y="1268579"/>
                    <a:pt x="7983772" y="1266174"/>
                  </a:cubicBezTo>
                  <a:close/>
                  <a:moveTo>
                    <a:pt x="7298653" y="1205004"/>
                  </a:moveTo>
                  <a:cubicBezTo>
                    <a:pt x="7338052" y="1205706"/>
                    <a:pt x="7377451" y="1212734"/>
                    <a:pt x="7416850" y="1207112"/>
                  </a:cubicBezTo>
                  <a:cubicBezTo>
                    <a:pt x="7323043" y="1270833"/>
                    <a:pt x="7281768" y="1379532"/>
                    <a:pt x="7165448" y="1420763"/>
                  </a:cubicBezTo>
                  <a:cubicBezTo>
                    <a:pt x="7109164" y="1439504"/>
                    <a:pt x="7056632" y="1435756"/>
                    <a:pt x="6996595" y="1428260"/>
                  </a:cubicBezTo>
                  <a:cubicBezTo>
                    <a:pt x="6951568" y="1424511"/>
                    <a:pt x="6865266" y="1417015"/>
                    <a:pt x="6839000" y="1469491"/>
                  </a:cubicBezTo>
                  <a:cubicBezTo>
                    <a:pt x="6857761" y="1315812"/>
                    <a:pt x="7022861" y="1360791"/>
                    <a:pt x="7105411" y="1285826"/>
                  </a:cubicBezTo>
                  <a:cubicBezTo>
                    <a:pt x="7154191" y="1240846"/>
                    <a:pt x="7191714" y="1218357"/>
                    <a:pt x="7259255" y="1207112"/>
                  </a:cubicBezTo>
                  <a:cubicBezTo>
                    <a:pt x="7272388" y="1205238"/>
                    <a:pt x="7285521" y="1204770"/>
                    <a:pt x="7298653" y="1205004"/>
                  </a:cubicBezTo>
                  <a:close/>
                  <a:moveTo>
                    <a:pt x="8470950" y="1164691"/>
                  </a:moveTo>
                  <a:cubicBezTo>
                    <a:pt x="8459701" y="1258833"/>
                    <a:pt x="8399709" y="1300256"/>
                    <a:pt x="8328468" y="1315319"/>
                  </a:cubicBezTo>
                  <a:cubicBezTo>
                    <a:pt x="8298472" y="1322850"/>
                    <a:pt x="8268476" y="1326616"/>
                    <a:pt x="8234730" y="1326616"/>
                  </a:cubicBezTo>
                  <a:cubicBezTo>
                    <a:pt x="8200984" y="1326616"/>
                    <a:pt x="8155990" y="1326616"/>
                    <a:pt x="8122244" y="1304022"/>
                  </a:cubicBezTo>
                  <a:cubicBezTo>
                    <a:pt x="8095998" y="1288959"/>
                    <a:pt x="8077250" y="1240005"/>
                    <a:pt x="8118495" y="1228708"/>
                  </a:cubicBezTo>
                  <a:cubicBezTo>
                    <a:pt x="8140992" y="1221176"/>
                    <a:pt x="8174738" y="1224942"/>
                    <a:pt x="8200984" y="1228708"/>
                  </a:cubicBezTo>
                  <a:cubicBezTo>
                    <a:pt x="8249728" y="1236239"/>
                    <a:pt x="8302221" y="1251302"/>
                    <a:pt x="8354715" y="1243771"/>
                  </a:cubicBezTo>
                  <a:cubicBezTo>
                    <a:pt x="8380961" y="1240005"/>
                    <a:pt x="8403459" y="1232473"/>
                    <a:pt x="8422206" y="1217411"/>
                  </a:cubicBezTo>
                  <a:cubicBezTo>
                    <a:pt x="8429705" y="1209879"/>
                    <a:pt x="8470950" y="1175988"/>
                    <a:pt x="8470950" y="1164691"/>
                  </a:cubicBezTo>
                  <a:close/>
                  <a:moveTo>
                    <a:pt x="2981508" y="1041057"/>
                  </a:moveTo>
                  <a:cubicBezTo>
                    <a:pt x="3019865" y="1038944"/>
                    <a:pt x="3067725" y="1072752"/>
                    <a:pt x="3090245" y="1098108"/>
                  </a:cubicBezTo>
                  <a:cubicBezTo>
                    <a:pt x="3093999" y="1101865"/>
                    <a:pt x="3097753" y="1109378"/>
                    <a:pt x="3101507" y="1116891"/>
                  </a:cubicBezTo>
                  <a:cubicBezTo>
                    <a:pt x="3139042" y="1173238"/>
                    <a:pt x="3146550" y="1259637"/>
                    <a:pt x="3150303" y="1327253"/>
                  </a:cubicBezTo>
                  <a:cubicBezTo>
                    <a:pt x="3150303" y="1394870"/>
                    <a:pt x="3127782" y="1485025"/>
                    <a:pt x="3157811" y="1548885"/>
                  </a:cubicBezTo>
                  <a:cubicBezTo>
                    <a:pt x="3184086" y="1608989"/>
                    <a:pt x="3289187" y="1612745"/>
                    <a:pt x="3341738" y="1597719"/>
                  </a:cubicBezTo>
                  <a:cubicBezTo>
                    <a:pt x="3311709" y="1646553"/>
                    <a:pt x="3266666" y="1661579"/>
                    <a:pt x="3214115" y="1654066"/>
                  </a:cubicBezTo>
                  <a:cubicBezTo>
                    <a:pt x="3184086" y="1650310"/>
                    <a:pt x="3157811" y="1639040"/>
                    <a:pt x="3135290" y="1627771"/>
                  </a:cubicBezTo>
                  <a:cubicBezTo>
                    <a:pt x="3101507" y="1612745"/>
                    <a:pt x="3082738" y="1586450"/>
                    <a:pt x="3071477" y="1556398"/>
                  </a:cubicBezTo>
                  <a:cubicBezTo>
                    <a:pt x="3067725" y="1530103"/>
                    <a:pt x="3067725" y="1503807"/>
                    <a:pt x="3063970" y="1477512"/>
                  </a:cubicBezTo>
                  <a:cubicBezTo>
                    <a:pt x="3056463" y="1346035"/>
                    <a:pt x="3045202" y="1161968"/>
                    <a:pt x="2940101" y="1075570"/>
                  </a:cubicBezTo>
                  <a:cubicBezTo>
                    <a:pt x="2940101" y="1068057"/>
                    <a:pt x="2943854" y="1064300"/>
                    <a:pt x="2947608" y="1056787"/>
                  </a:cubicBezTo>
                  <a:cubicBezTo>
                    <a:pt x="2956993" y="1046457"/>
                    <a:pt x="2968722" y="1041761"/>
                    <a:pt x="2981508" y="1041057"/>
                  </a:cubicBezTo>
                  <a:close/>
                  <a:moveTo>
                    <a:pt x="2816907" y="1037692"/>
                  </a:moveTo>
                  <a:cubicBezTo>
                    <a:pt x="3027440" y="1067723"/>
                    <a:pt x="3042478" y="1315480"/>
                    <a:pt x="3049997" y="1480652"/>
                  </a:cubicBezTo>
                  <a:cubicBezTo>
                    <a:pt x="3053756" y="1559484"/>
                    <a:pt x="3061275" y="1653332"/>
                    <a:pt x="3113909" y="1713394"/>
                  </a:cubicBezTo>
                  <a:cubicBezTo>
                    <a:pt x="3170303" y="1777210"/>
                    <a:pt x="3264289" y="1788472"/>
                    <a:pt x="3313163" y="1859796"/>
                  </a:cubicBezTo>
                  <a:cubicBezTo>
                    <a:pt x="3301885" y="1844781"/>
                    <a:pt x="3185340" y="1833519"/>
                    <a:pt x="3177821" y="1859796"/>
                  </a:cubicBezTo>
                  <a:cubicBezTo>
                    <a:pt x="3162782" y="1893581"/>
                    <a:pt x="3237973" y="1961152"/>
                    <a:pt x="3241732" y="2002445"/>
                  </a:cubicBezTo>
                  <a:cubicBezTo>
                    <a:pt x="3226694" y="1998691"/>
                    <a:pt x="3106390" y="1908597"/>
                    <a:pt x="3102630" y="1916105"/>
                  </a:cubicBezTo>
                  <a:cubicBezTo>
                    <a:pt x="3087592" y="1957398"/>
                    <a:pt x="3072554" y="2002445"/>
                    <a:pt x="3046237" y="2036230"/>
                  </a:cubicBezTo>
                  <a:cubicBezTo>
                    <a:pt x="3042478" y="1983675"/>
                    <a:pt x="3034959" y="1908597"/>
                    <a:pt x="3016161" y="1859796"/>
                  </a:cubicBezTo>
                  <a:cubicBezTo>
                    <a:pt x="2971047" y="1732164"/>
                    <a:pt x="2831945" y="1694625"/>
                    <a:pt x="2719159" y="1638316"/>
                  </a:cubicBezTo>
                  <a:cubicBezTo>
                    <a:pt x="2640210" y="1600777"/>
                    <a:pt x="2565019" y="1555730"/>
                    <a:pt x="2501107" y="1495668"/>
                  </a:cubicBezTo>
                  <a:cubicBezTo>
                    <a:pt x="2471031" y="1465636"/>
                    <a:pt x="2440956" y="1431851"/>
                    <a:pt x="2422158" y="1390558"/>
                  </a:cubicBezTo>
                  <a:cubicBezTo>
                    <a:pt x="2414639" y="1371789"/>
                    <a:pt x="2414639" y="1349265"/>
                    <a:pt x="2414639" y="1326742"/>
                  </a:cubicBezTo>
                  <a:cubicBezTo>
                    <a:pt x="2418399" y="1307973"/>
                    <a:pt x="2422158" y="1277941"/>
                    <a:pt x="2437196" y="1262926"/>
                  </a:cubicBezTo>
                  <a:cubicBezTo>
                    <a:pt x="2471031" y="1296711"/>
                    <a:pt x="2508626" y="1330496"/>
                    <a:pt x="2553740" y="1345512"/>
                  </a:cubicBezTo>
                  <a:cubicBezTo>
                    <a:pt x="2606374" y="1364281"/>
                    <a:pt x="2674046" y="1368035"/>
                    <a:pt x="2726678" y="1338004"/>
                  </a:cubicBezTo>
                  <a:cubicBezTo>
                    <a:pt x="2726678" y="1338004"/>
                    <a:pt x="2726678" y="1338004"/>
                    <a:pt x="2730438" y="1338004"/>
                  </a:cubicBezTo>
                  <a:cubicBezTo>
                    <a:pt x="2798109" y="1300465"/>
                    <a:pt x="2835704" y="1202863"/>
                    <a:pt x="2820666" y="1127785"/>
                  </a:cubicBezTo>
                  <a:cubicBezTo>
                    <a:pt x="2816907" y="1101508"/>
                    <a:pt x="2805628" y="1060215"/>
                    <a:pt x="2786831" y="1041446"/>
                  </a:cubicBezTo>
                  <a:cubicBezTo>
                    <a:pt x="2783071" y="1041446"/>
                    <a:pt x="2816907" y="1037692"/>
                    <a:pt x="2816907" y="1037692"/>
                  </a:cubicBezTo>
                  <a:close/>
                  <a:moveTo>
                    <a:pt x="3484614" y="1023404"/>
                  </a:moveTo>
                  <a:cubicBezTo>
                    <a:pt x="3454627" y="1109706"/>
                    <a:pt x="3390907" y="1143477"/>
                    <a:pt x="3315941" y="1147229"/>
                  </a:cubicBezTo>
                  <a:cubicBezTo>
                    <a:pt x="3285955" y="1147229"/>
                    <a:pt x="3255970" y="1147229"/>
                    <a:pt x="3225983" y="1143477"/>
                  </a:cubicBezTo>
                  <a:cubicBezTo>
                    <a:pt x="3188500" y="1135972"/>
                    <a:pt x="3143521" y="1128468"/>
                    <a:pt x="3117283" y="1102202"/>
                  </a:cubicBezTo>
                  <a:cubicBezTo>
                    <a:pt x="3091046" y="1083440"/>
                    <a:pt x="3079800" y="1034661"/>
                    <a:pt x="3124779" y="1027156"/>
                  </a:cubicBezTo>
                  <a:cubicBezTo>
                    <a:pt x="3147269" y="1023404"/>
                    <a:pt x="3181003" y="1030909"/>
                    <a:pt x="3203493" y="1042166"/>
                  </a:cubicBezTo>
                  <a:cubicBezTo>
                    <a:pt x="3252222" y="1057175"/>
                    <a:pt x="3304696" y="1079688"/>
                    <a:pt x="3357172" y="1079688"/>
                  </a:cubicBezTo>
                  <a:cubicBezTo>
                    <a:pt x="3379662" y="1079688"/>
                    <a:pt x="3402152" y="1075936"/>
                    <a:pt x="3424641" y="1064679"/>
                  </a:cubicBezTo>
                  <a:cubicBezTo>
                    <a:pt x="3435886" y="1057175"/>
                    <a:pt x="3480866" y="1030909"/>
                    <a:pt x="3484614" y="1023404"/>
                  </a:cubicBezTo>
                  <a:close/>
                  <a:moveTo>
                    <a:pt x="8283626" y="699556"/>
                  </a:moveTo>
                  <a:cubicBezTo>
                    <a:pt x="8242329" y="763424"/>
                    <a:pt x="8279872" y="857347"/>
                    <a:pt x="8268609" y="932486"/>
                  </a:cubicBezTo>
                  <a:cubicBezTo>
                    <a:pt x="8261101" y="1011381"/>
                    <a:pt x="8219804" y="1094034"/>
                    <a:pt x="8163491" y="1150388"/>
                  </a:cubicBezTo>
                  <a:cubicBezTo>
                    <a:pt x="8043356" y="1270609"/>
                    <a:pt x="7859399" y="1240554"/>
                    <a:pt x="7712984" y="1240554"/>
                  </a:cubicBezTo>
                  <a:cubicBezTo>
                    <a:pt x="7716738" y="1240554"/>
                    <a:pt x="7758035" y="1296908"/>
                    <a:pt x="7765543" y="1308178"/>
                  </a:cubicBezTo>
                  <a:cubicBezTo>
                    <a:pt x="7788068" y="1334477"/>
                    <a:pt x="7803085" y="1353262"/>
                    <a:pt x="7810594" y="1383317"/>
                  </a:cubicBezTo>
                  <a:cubicBezTo>
                    <a:pt x="7848136" y="1511053"/>
                    <a:pt x="7758035" y="1627518"/>
                    <a:pt x="7626637" y="1612490"/>
                  </a:cubicBezTo>
                  <a:cubicBezTo>
                    <a:pt x="7589095" y="1612490"/>
                    <a:pt x="7555307" y="1593705"/>
                    <a:pt x="7525273" y="1578677"/>
                  </a:cubicBezTo>
                  <a:cubicBezTo>
                    <a:pt x="7510256" y="1567407"/>
                    <a:pt x="7468959" y="1529837"/>
                    <a:pt x="7446434" y="1537351"/>
                  </a:cubicBezTo>
                  <a:cubicBezTo>
                    <a:pt x="7412646" y="1544865"/>
                    <a:pt x="7420154" y="1698900"/>
                    <a:pt x="7408892" y="1732712"/>
                  </a:cubicBezTo>
                  <a:cubicBezTo>
                    <a:pt x="7363841" y="1901774"/>
                    <a:pt x="7198655" y="1980669"/>
                    <a:pt x="7029715" y="1965642"/>
                  </a:cubicBezTo>
                  <a:cubicBezTo>
                    <a:pt x="6984664" y="1961885"/>
                    <a:pt x="6935859" y="1969399"/>
                    <a:pt x="6894563" y="1958128"/>
                  </a:cubicBezTo>
                  <a:cubicBezTo>
                    <a:pt x="6902071" y="1961885"/>
                    <a:pt x="6928351" y="1935586"/>
                    <a:pt x="6935859" y="1931829"/>
                  </a:cubicBezTo>
                  <a:cubicBezTo>
                    <a:pt x="6954631" y="1920559"/>
                    <a:pt x="6973402" y="1909288"/>
                    <a:pt x="6995927" y="1901774"/>
                  </a:cubicBezTo>
                  <a:cubicBezTo>
                    <a:pt x="7052240" y="1882989"/>
                    <a:pt x="7097291" y="1860448"/>
                    <a:pt x="7127325" y="1804094"/>
                  </a:cubicBezTo>
                  <a:cubicBezTo>
                    <a:pt x="7161113" y="1743983"/>
                    <a:pt x="7172376" y="1672601"/>
                    <a:pt x="7191147" y="1604976"/>
                  </a:cubicBezTo>
                  <a:cubicBezTo>
                    <a:pt x="7217426" y="1507296"/>
                    <a:pt x="7262477" y="1405859"/>
                    <a:pt x="7330053" y="1326963"/>
                  </a:cubicBezTo>
                  <a:cubicBezTo>
                    <a:pt x="7360087" y="1293151"/>
                    <a:pt x="7393875" y="1270609"/>
                    <a:pt x="7427663" y="1236797"/>
                  </a:cubicBezTo>
                  <a:cubicBezTo>
                    <a:pt x="7461451" y="1199228"/>
                    <a:pt x="7491485" y="1157901"/>
                    <a:pt x="7532781" y="1124089"/>
                  </a:cubicBezTo>
                  <a:cubicBezTo>
                    <a:pt x="7589095" y="1082763"/>
                    <a:pt x="7645408" y="1067735"/>
                    <a:pt x="7712984" y="1048951"/>
                  </a:cubicBezTo>
                  <a:cubicBezTo>
                    <a:pt x="7814348" y="1022652"/>
                    <a:pt x="7930729" y="1018895"/>
                    <a:pt x="8032093" y="977569"/>
                  </a:cubicBezTo>
                  <a:cubicBezTo>
                    <a:pt x="8092161" y="951270"/>
                    <a:pt x="8140965" y="906187"/>
                    <a:pt x="8170999" y="842319"/>
                  </a:cubicBezTo>
                  <a:cubicBezTo>
                    <a:pt x="8193525" y="793479"/>
                    <a:pt x="8216050" y="710827"/>
                    <a:pt x="8283626" y="699556"/>
                  </a:cubicBezTo>
                  <a:close/>
                  <a:moveTo>
                    <a:pt x="7734213" y="687302"/>
                  </a:moveTo>
                  <a:cubicBezTo>
                    <a:pt x="7750582" y="685542"/>
                    <a:pt x="7766306" y="685776"/>
                    <a:pt x="7780388" y="688592"/>
                  </a:cubicBezTo>
                  <a:cubicBezTo>
                    <a:pt x="7750348" y="684838"/>
                    <a:pt x="7716552" y="733645"/>
                    <a:pt x="7701532" y="752417"/>
                  </a:cubicBezTo>
                  <a:cubicBezTo>
                    <a:pt x="7671492" y="789960"/>
                    <a:pt x="7656471" y="835013"/>
                    <a:pt x="7641451" y="880065"/>
                  </a:cubicBezTo>
                  <a:cubicBezTo>
                    <a:pt x="7630186" y="921364"/>
                    <a:pt x="7611411" y="962662"/>
                    <a:pt x="7600146" y="1003960"/>
                  </a:cubicBezTo>
                  <a:cubicBezTo>
                    <a:pt x="7588881" y="1033995"/>
                    <a:pt x="7585125" y="1067784"/>
                    <a:pt x="7558840" y="1086556"/>
                  </a:cubicBezTo>
                  <a:cubicBezTo>
                    <a:pt x="7543820" y="1101574"/>
                    <a:pt x="7528800" y="1105328"/>
                    <a:pt x="7510025" y="1116591"/>
                  </a:cubicBezTo>
                  <a:cubicBezTo>
                    <a:pt x="7479984" y="1139118"/>
                    <a:pt x="7457454" y="1165398"/>
                    <a:pt x="7434924" y="1191679"/>
                  </a:cubicBezTo>
                  <a:cubicBezTo>
                    <a:pt x="7427413" y="1187925"/>
                    <a:pt x="7423658" y="1180416"/>
                    <a:pt x="7419903" y="1176661"/>
                  </a:cubicBezTo>
                  <a:cubicBezTo>
                    <a:pt x="7416148" y="1169153"/>
                    <a:pt x="7412393" y="1165398"/>
                    <a:pt x="7412393" y="1165398"/>
                  </a:cubicBezTo>
                  <a:cubicBezTo>
                    <a:pt x="7404883" y="1150381"/>
                    <a:pt x="7401128" y="1135363"/>
                    <a:pt x="7397373" y="1120346"/>
                  </a:cubicBezTo>
                  <a:cubicBezTo>
                    <a:pt x="7389863" y="1090311"/>
                    <a:pt x="7393618" y="1049012"/>
                    <a:pt x="7408638" y="1018977"/>
                  </a:cubicBezTo>
                  <a:cubicBezTo>
                    <a:pt x="7438679" y="966416"/>
                    <a:pt x="7487494" y="928872"/>
                    <a:pt x="7525045" y="887574"/>
                  </a:cubicBezTo>
                  <a:cubicBezTo>
                    <a:pt x="7562595" y="846276"/>
                    <a:pt x="7551330" y="774943"/>
                    <a:pt x="7596391" y="741153"/>
                  </a:cubicBezTo>
                  <a:cubicBezTo>
                    <a:pt x="7630186" y="715811"/>
                    <a:pt x="7685103" y="692581"/>
                    <a:pt x="7734213" y="687302"/>
                  </a:cubicBezTo>
                  <a:close/>
                  <a:moveTo>
                    <a:pt x="3362023" y="549038"/>
                  </a:moveTo>
                  <a:lnTo>
                    <a:pt x="3344680" y="580215"/>
                  </a:lnTo>
                  <a:cubicBezTo>
                    <a:pt x="3327784" y="634784"/>
                    <a:pt x="3336232" y="703083"/>
                    <a:pt x="3319336" y="756595"/>
                  </a:cubicBezTo>
                  <a:cubicBezTo>
                    <a:pt x="3296807" y="835455"/>
                    <a:pt x="3244242" y="910561"/>
                    <a:pt x="3180412" y="955624"/>
                  </a:cubicBezTo>
                  <a:cubicBezTo>
                    <a:pt x="3041489" y="1053260"/>
                    <a:pt x="2865019" y="996931"/>
                    <a:pt x="2718586" y="970645"/>
                  </a:cubicBezTo>
                  <a:cubicBezTo>
                    <a:pt x="2726095" y="974400"/>
                    <a:pt x="2756133" y="1038239"/>
                    <a:pt x="2763642" y="1049505"/>
                  </a:cubicBezTo>
                  <a:cubicBezTo>
                    <a:pt x="2778661" y="1075792"/>
                    <a:pt x="2789925" y="1098323"/>
                    <a:pt x="2793681" y="1132121"/>
                  </a:cubicBezTo>
                  <a:cubicBezTo>
                    <a:pt x="2812453" y="1259800"/>
                    <a:pt x="2703568" y="1361191"/>
                    <a:pt x="2572154" y="1327394"/>
                  </a:cubicBezTo>
                  <a:cubicBezTo>
                    <a:pt x="2538361" y="1319884"/>
                    <a:pt x="2508325" y="1297352"/>
                    <a:pt x="2482041" y="1274820"/>
                  </a:cubicBezTo>
                  <a:cubicBezTo>
                    <a:pt x="2467023" y="1263555"/>
                    <a:pt x="2433231" y="1218492"/>
                    <a:pt x="2410702" y="1222247"/>
                  </a:cubicBezTo>
                  <a:cubicBezTo>
                    <a:pt x="2376911" y="1226002"/>
                    <a:pt x="2358136" y="1376213"/>
                    <a:pt x="2343118" y="1410010"/>
                  </a:cubicBezTo>
                  <a:cubicBezTo>
                    <a:pt x="2268024" y="1567731"/>
                    <a:pt x="2091555" y="1620304"/>
                    <a:pt x="1930102" y="1578997"/>
                  </a:cubicBezTo>
                  <a:lnTo>
                    <a:pt x="1887658" y="1572169"/>
                  </a:lnTo>
                  <a:lnTo>
                    <a:pt x="1966586" y="1496918"/>
                  </a:lnTo>
                  <a:lnTo>
                    <a:pt x="1970864" y="1493213"/>
                  </a:lnTo>
                  <a:lnTo>
                    <a:pt x="1989239" y="1487932"/>
                  </a:lnTo>
                  <a:cubicBezTo>
                    <a:pt x="2013644" y="1476666"/>
                    <a:pt x="2035234" y="1460706"/>
                    <a:pt x="2054007" y="1436297"/>
                  </a:cubicBezTo>
                  <a:lnTo>
                    <a:pt x="2070406" y="1406987"/>
                  </a:lnTo>
                  <a:lnTo>
                    <a:pt x="2184387" y="1308254"/>
                  </a:lnTo>
                  <a:cubicBezTo>
                    <a:pt x="2406731" y="1124760"/>
                    <a:pt x="2642511" y="956966"/>
                    <a:pt x="2890031" y="806569"/>
                  </a:cubicBezTo>
                  <a:lnTo>
                    <a:pt x="2938543" y="778675"/>
                  </a:lnTo>
                  <a:lnTo>
                    <a:pt x="2995201" y="776604"/>
                  </a:lnTo>
                  <a:cubicBezTo>
                    <a:pt x="3022247" y="774433"/>
                    <a:pt x="3048999" y="770678"/>
                    <a:pt x="3075281" y="764106"/>
                  </a:cubicBezTo>
                  <a:cubicBezTo>
                    <a:pt x="3142865" y="749084"/>
                    <a:pt x="3199186" y="711532"/>
                    <a:pt x="3236733" y="655203"/>
                  </a:cubicBezTo>
                  <a:cubicBezTo>
                    <a:pt x="3244243" y="642999"/>
                    <a:pt x="3251987" y="629151"/>
                    <a:pt x="3260493" y="615245"/>
                  </a:cubicBezTo>
                  <a:lnTo>
                    <a:pt x="3276097" y="593047"/>
                  </a:lnTo>
                  <a:close/>
                  <a:moveTo>
                    <a:pt x="5141316" y="0"/>
                  </a:moveTo>
                  <a:lnTo>
                    <a:pt x="5099126" y="32957"/>
                  </a:lnTo>
                  <a:cubicBezTo>
                    <a:pt x="5083403" y="46158"/>
                    <a:pt x="5070262" y="57892"/>
                    <a:pt x="5061813" y="65402"/>
                  </a:cubicBezTo>
                  <a:cubicBezTo>
                    <a:pt x="4997984" y="129236"/>
                    <a:pt x="4926646" y="234374"/>
                    <a:pt x="4922891" y="332002"/>
                  </a:cubicBezTo>
                  <a:cubicBezTo>
                    <a:pt x="4919137" y="437140"/>
                    <a:pt x="4990475" y="531013"/>
                    <a:pt x="5106871" y="493464"/>
                  </a:cubicBezTo>
                  <a:cubicBezTo>
                    <a:pt x="5230774" y="452160"/>
                    <a:pt x="5212001" y="283188"/>
                    <a:pt x="5181963" y="185559"/>
                  </a:cubicBezTo>
                  <a:cubicBezTo>
                    <a:pt x="5328395" y="332002"/>
                    <a:pt x="5290849" y="696230"/>
                    <a:pt x="5110624" y="801368"/>
                  </a:cubicBezTo>
                  <a:cubicBezTo>
                    <a:pt x="5054304" y="835162"/>
                    <a:pt x="4945419" y="827653"/>
                    <a:pt x="4930400" y="898996"/>
                  </a:cubicBezTo>
                  <a:cubicBezTo>
                    <a:pt x="4911627" y="970340"/>
                    <a:pt x="4971701" y="1045438"/>
                    <a:pt x="4934156" y="1116783"/>
                  </a:cubicBezTo>
                  <a:cubicBezTo>
                    <a:pt x="4896608" y="1191881"/>
                    <a:pt x="4814005" y="1218165"/>
                    <a:pt x="4746422" y="1266979"/>
                  </a:cubicBezTo>
                  <a:cubicBezTo>
                    <a:pt x="4551179" y="1398402"/>
                    <a:pt x="4551179" y="1710061"/>
                    <a:pt x="4686346" y="1886544"/>
                  </a:cubicBezTo>
                  <a:cubicBezTo>
                    <a:pt x="4798986" y="1826465"/>
                    <a:pt x="4907872" y="1762630"/>
                    <a:pt x="5016757" y="1691286"/>
                  </a:cubicBezTo>
                  <a:cubicBezTo>
                    <a:pt x="5238283" y="1544844"/>
                    <a:pt x="5448545" y="1390892"/>
                    <a:pt x="5655052" y="1255716"/>
                  </a:cubicBezTo>
                  <a:cubicBezTo>
                    <a:pt x="5685089" y="1225675"/>
                    <a:pt x="5707617" y="1195636"/>
                    <a:pt x="5722636" y="1150577"/>
                  </a:cubicBezTo>
                  <a:cubicBezTo>
                    <a:pt x="5748919" y="1086744"/>
                    <a:pt x="5730145" y="1011644"/>
                    <a:pt x="5685089" y="955320"/>
                  </a:cubicBezTo>
                  <a:cubicBezTo>
                    <a:pt x="5640033" y="902751"/>
                    <a:pt x="5546166" y="846427"/>
                    <a:pt x="5482337" y="887731"/>
                  </a:cubicBezTo>
                  <a:cubicBezTo>
                    <a:pt x="5418507" y="932791"/>
                    <a:pt x="5452300" y="1015399"/>
                    <a:pt x="5471073" y="1075478"/>
                  </a:cubicBezTo>
                  <a:cubicBezTo>
                    <a:pt x="5317132" y="1004134"/>
                    <a:pt x="5365943" y="812633"/>
                    <a:pt x="5519884" y="793858"/>
                  </a:cubicBezTo>
                  <a:cubicBezTo>
                    <a:pt x="5666316" y="775084"/>
                    <a:pt x="5884087" y="932791"/>
                    <a:pt x="5808994" y="1086744"/>
                  </a:cubicBezTo>
                  <a:cubicBezTo>
                    <a:pt x="5827767" y="1045438"/>
                    <a:pt x="5854050" y="1015399"/>
                    <a:pt x="5854050" y="966585"/>
                  </a:cubicBezTo>
                  <a:cubicBezTo>
                    <a:pt x="5857804" y="831407"/>
                    <a:pt x="5737655" y="733779"/>
                    <a:pt x="5613751" y="699985"/>
                  </a:cubicBezTo>
                  <a:cubicBezTo>
                    <a:pt x="5568694" y="688720"/>
                    <a:pt x="5519884" y="699985"/>
                    <a:pt x="5486092" y="726269"/>
                  </a:cubicBezTo>
                  <a:cubicBezTo>
                    <a:pt x="5504865" y="711250"/>
                    <a:pt x="5516129" y="677455"/>
                    <a:pt x="5542412" y="662436"/>
                  </a:cubicBezTo>
                  <a:cubicBezTo>
                    <a:pt x="5625015" y="606112"/>
                    <a:pt x="5733900" y="628641"/>
                    <a:pt x="5816503" y="684965"/>
                  </a:cubicBezTo>
                  <a:cubicBezTo>
                    <a:pt x="5899106" y="745044"/>
                    <a:pt x="5932898" y="838918"/>
                    <a:pt x="5925388" y="936546"/>
                  </a:cubicBezTo>
                  <a:cubicBezTo>
                    <a:pt x="5959181" y="857692"/>
                    <a:pt x="5974199" y="767575"/>
                    <a:pt x="5929143" y="684965"/>
                  </a:cubicBezTo>
                  <a:cubicBezTo>
                    <a:pt x="5880332" y="598602"/>
                    <a:pt x="5786466" y="531013"/>
                    <a:pt x="5685089" y="527258"/>
                  </a:cubicBezTo>
                  <a:cubicBezTo>
                    <a:pt x="5707617" y="527258"/>
                    <a:pt x="5745164" y="500974"/>
                    <a:pt x="5771447" y="497219"/>
                  </a:cubicBezTo>
                  <a:cubicBezTo>
                    <a:pt x="5801484" y="493464"/>
                    <a:pt x="5831522" y="500974"/>
                    <a:pt x="5857804" y="512238"/>
                  </a:cubicBezTo>
                  <a:cubicBezTo>
                    <a:pt x="5910370" y="534768"/>
                    <a:pt x="5962935" y="583582"/>
                    <a:pt x="5966689" y="643661"/>
                  </a:cubicBezTo>
                  <a:cubicBezTo>
                    <a:pt x="5962935" y="587337"/>
                    <a:pt x="5944161" y="534768"/>
                    <a:pt x="5944161" y="482199"/>
                  </a:cubicBezTo>
                  <a:cubicBezTo>
                    <a:pt x="5944161" y="380816"/>
                    <a:pt x="6007991" y="283188"/>
                    <a:pt x="6083085" y="219354"/>
                  </a:cubicBezTo>
                  <a:cubicBezTo>
                    <a:pt x="6109367" y="196824"/>
                    <a:pt x="6169442" y="170540"/>
                    <a:pt x="6184461" y="144255"/>
                  </a:cubicBezTo>
                  <a:cubicBezTo>
                    <a:pt x="6139405" y="223109"/>
                    <a:pt x="6124386" y="313227"/>
                    <a:pt x="6124386" y="403345"/>
                  </a:cubicBezTo>
                  <a:cubicBezTo>
                    <a:pt x="6124386" y="470934"/>
                    <a:pt x="6135650" y="538523"/>
                    <a:pt x="6154423" y="602357"/>
                  </a:cubicBezTo>
                  <a:cubicBezTo>
                    <a:pt x="6203234" y="775084"/>
                    <a:pt x="6105613" y="940300"/>
                    <a:pt x="5985463" y="1064213"/>
                  </a:cubicBezTo>
                  <a:cubicBezTo>
                    <a:pt x="6248290" y="929036"/>
                    <a:pt x="6518627" y="853937"/>
                    <a:pt x="6755171" y="872712"/>
                  </a:cubicBezTo>
                  <a:cubicBezTo>
                    <a:pt x="7017999" y="887731"/>
                    <a:pt x="7201977" y="1000379"/>
                    <a:pt x="7314618" y="1082988"/>
                  </a:cubicBezTo>
                  <a:cubicBezTo>
                    <a:pt x="7344655" y="1109272"/>
                    <a:pt x="7393466" y="1139312"/>
                    <a:pt x="7400975" y="1184372"/>
                  </a:cubicBezTo>
                  <a:cubicBezTo>
                    <a:pt x="7367183" y="1195636"/>
                    <a:pt x="7310863" y="1143068"/>
                    <a:pt x="7284580" y="1124292"/>
                  </a:cubicBezTo>
                  <a:cubicBezTo>
                    <a:pt x="7168185" y="1056703"/>
                    <a:pt x="6987961" y="966585"/>
                    <a:pt x="6751417" y="962831"/>
                  </a:cubicBezTo>
                  <a:cubicBezTo>
                    <a:pt x="6514872" y="959075"/>
                    <a:pt x="6240781" y="1049193"/>
                    <a:pt x="5962935" y="1210657"/>
                  </a:cubicBezTo>
                  <a:cubicBezTo>
                    <a:pt x="5685089" y="1368363"/>
                    <a:pt x="5403489" y="1589904"/>
                    <a:pt x="5088096" y="1800180"/>
                  </a:cubicBezTo>
                  <a:cubicBezTo>
                    <a:pt x="4476084" y="2201957"/>
                    <a:pt x="3837790" y="2400969"/>
                    <a:pt x="3357192" y="2502352"/>
                  </a:cubicBezTo>
                  <a:cubicBezTo>
                    <a:pt x="3071836" y="2607490"/>
                    <a:pt x="2763953" y="2652550"/>
                    <a:pt x="2471089" y="2626265"/>
                  </a:cubicBezTo>
                  <a:cubicBezTo>
                    <a:pt x="2377222" y="2618755"/>
                    <a:pt x="2287109" y="2603736"/>
                    <a:pt x="2200752" y="2581206"/>
                  </a:cubicBezTo>
                  <a:cubicBezTo>
                    <a:pt x="2223280" y="2603736"/>
                    <a:pt x="2249563" y="2622510"/>
                    <a:pt x="2272091" y="2645040"/>
                  </a:cubicBezTo>
                  <a:cubicBezTo>
                    <a:pt x="2290864" y="2663814"/>
                    <a:pt x="2305883" y="2678834"/>
                    <a:pt x="2320901" y="2697608"/>
                  </a:cubicBezTo>
                  <a:cubicBezTo>
                    <a:pt x="2332166" y="2701362"/>
                    <a:pt x="2347184" y="2708874"/>
                    <a:pt x="2358448" y="2716383"/>
                  </a:cubicBezTo>
                  <a:cubicBezTo>
                    <a:pt x="2377222" y="2720138"/>
                    <a:pt x="2395995" y="2720138"/>
                    <a:pt x="2418523" y="2723893"/>
                  </a:cubicBezTo>
                  <a:cubicBezTo>
                    <a:pt x="2482352" y="2738912"/>
                    <a:pt x="2546182" y="2761443"/>
                    <a:pt x="2606257" y="2787727"/>
                  </a:cubicBezTo>
                  <a:cubicBezTo>
                    <a:pt x="2865329" y="2892864"/>
                    <a:pt x="3113138" y="3028042"/>
                    <a:pt x="3357192" y="3166975"/>
                  </a:cubicBezTo>
                  <a:cubicBezTo>
                    <a:pt x="3574963" y="3294642"/>
                    <a:pt x="3803998" y="3411044"/>
                    <a:pt x="4036788" y="3512429"/>
                  </a:cubicBezTo>
                  <a:cubicBezTo>
                    <a:pt x="4194484" y="3595036"/>
                    <a:pt x="4494859" y="3775273"/>
                    <a:pt x="4633782" y="3677645"/>
                  </a:cubicBezTo>
                  <a:cubicBezTo>
                    <a:pt x="4821514" y="3820333"/>
                    <a:pt x="5091851" y="3764009"/>
                    <a:pt x="5287094" y="3572507"/>
                  </a:cubicBezTo>
                  <a:cubicBezTo>
                    <a:pt x="5429771" y="3441084"/>
                    <a:pt x="5549921" y="3253338"/>
                    <a:pt x="5523638" y="3046816"/>
                  </a:cubicBezTo>
                  <a:cubicBezTo>
                    <a:pt x="5508620" y="2922905"/>
                    <a:pt x="5448545" y="2795236"/>
                    <a:pt x="5365943" y="2708874"/>
                  </a:cubicBezTo>
                  <a:cubicBezTo>
                    <a:pt x="5283339" y="2622510"/>
                    <a:pt x="5196982" y="2562430"/>
                    <a:pt x="5080588" y="2543657"/>
                  </a:cubicBezTo>
                  <a:cubicBezTo>
                    <a:pt x="4967948" y="2521127"/>
                    <a:pt x="4844043" y="2513617"/>
                    <a:pt x="4731402" y="2554921"/>
                  </a:cubicBezTo>
                  <a:cubicBezTo>
                    <a:pt x="4671327" y="2573696"/>
                    <a:pt x="4607499" y="2637530"/>
                    <a:pt x="4581215" y="2690099"/>
                  </a:cubicBezTo>
                  <a:cubicBezTo>
                    <a:pt x="4618762" y="2558676"/>
                    <a:pt x="4761440" y="2506107"/>
                    <a:pt x="4874080" y="2479823"/>
                  </a:cubicBezTo>
                  <a:cubicBezTo>
                    <a:pt x="5009248" y="2449783"/>
                    <a:pt x="5140662" y="2438519"/>
                    <a:pt x="5279585" y="2521127"/>
                  </a:cubicBezTo>
                  <a:cubicBezTo>
                    <a:pt x="5410998" y="2615000"/>
                    <a:pt x="5478582" y="2746423"/>
                    <a:pt x="5523638" y="2877845"/>
                  </a:cubicBezTo>
                  <a:cubicBezTo>
                    <a:pt x="5568694" y="3009268"/>
                    <a:pt x="5576204" y="3166975"/>
                    <a:pt x="5516129" y="3302152"/>
                  </a:cubicBezTo>
                  <a:cubicBezTo>
                    <a:pt x="5407244" y="3557488"/>
                    <a:pt x="5178209" y="3737724"/>
                    <a:pt x="4911627" y="3797803"/>
                  </a:cubicBezTo>
                  <a:cubicBezTo>
                    <a:pt x="4630026" y="3850372"/>
                    <a:pt x="4374708" y="3722703"/>
                    <a:pt x="4153182" y="3610055"/>
                  </a:cubicBezTo>
                  <a:cubicBezTo>
                    <a:pt x="3796488" y="3441084"/>
                    <a:pt x="3443549" y="3245828"/>
                    <a:pt x="3098119" y="3058082"/>
                  </a:cubicBezTo>
                  <a:cubicBezTo>
                    <a:pt x="2947932" y="2979227"/>
                    <a:pt x="2793990" y="2900375"/>
                    <a:pt x="2632539" y="2847806"/>
                  </a:cubicBezTo>
                  <a:cubicBezTo>
                    <a:pt x="2591238" y="2832786"/>
                    <a:pt x="2546182" y="2821521"/>
                    <a:pt x="2501126" y="2814011"/>
                  </a:cubicBezTo>
                  <a:cubicBezTo>
                    <a:pt x="2519900" y="2825275"/>
                    <a:pt x="2538673" y="2840296"/>
                    <a:pt x="2557446" y="2851560"/>
                  </a:cubicBezTo>
                  <a:cubicBezTo>
                    <a:pt x="2947932" y="3148200"/>
                    <a:pt x="3315890" y="3471123"/>
                    <a:pt x="3721395" y="3745234"/>
                  </a:cubicBezTo>
                  <a:cubicBezTo>
                    <a:pt x="4085599" y="3985548"/>
                    <a:pt x="4536159" y="4199580"/>
                    <a:pt x="5001739" y="4105706"/>
                  </a:cubicBezTo>
                  <a:cubicBezTo>
                    <a:pt x="5035531" y="4101951"/>
                    <a:pt x="5069323" y="4094441"/>
                    <a:pt x="5103115" y="4083177"/>
                  </a:cubicBezTo>
                  <a:cubicBezTo>
                    <a:pt x="5144416" y="4064402"/>
                    <a:pt x="5185718" y="4049382"/>
                    <a:pt x="5230774" y="4038117"/>
                  </a:cubicBezTo>
                  <a:cubicBezTo>
                    <a:pt x="5339659" y="3989304"/>
                    <a:pt x="5452300" y="3921716"/>
                    <a:pt x="5538657" y="3831596"/>
                  </a:cubicBezTo>
                  <a:cubicBezTo>
                    <a:pt x="5692599" y="3673890"/>
                    <a:pt x="5733900" y="3463614"/>
                    <a:pt x="5662561" y="3339701"/>
                  </a:cubicBezTo>
                  <a:cubicBezTo>
                    <a:pt x="5808994" y="3204524"/>
                    <a:pt x="5895351" y="3016777"/>
                    <a:pt x="5906615" y="2810256"/>
                  </a:cubicBezTo>
                  <a:cubicBezTo>
                    <a:pt x="5925388" y="2599981"/>
                    <a:pt x="5797730" y="2370930"/>
                    <a:pt x="5594977" y="2239507"/>
                  </a:cubicBezTo>
                  <a:cubicBezTo>
                    <a:pt x="5448545" y="2138124"/>
                    <a:pt x="5283339" y="2074290"/>
                    <a:pt x="5106871" y="2055516"/>
                  </a:cubicBezTo>
                  <a:cubicBezTo>
                    <a:pt x="4926646" y="2032986"/>
                    <a:pt x="4753930" y="2104330"/>
                    <a:pt x="4611253" y="2194448"/>
                  </a:cubicBezTo>
                  <a:cubicBezTo>
                    <a:pt x="4434783" y="2310850"/>
                    <a:pt x="4258314" y="2506107"/>
                    <a:pt x="4239540" y="2712627"/>
                  </a:cubicBezTo>
                  <a:cubicBezTo>
                    <a:pt x="4228276" y="2907884"/>
                    <a:pt x="4314634" y="3084367"/>
                    <a:pt x="4461067" y="3208279"/>
                  </a:cubicBezTo>
                  <a:cubicBezTo>
                    <a:pt x="4607499" y="3324681"/>
                    <a:pt x="4821514" y="3411044"/>
                    <a:pt x="5016757" y="3335947"/>
                  </a:cubicBezTo>
                  <a:cubicBezTo>
                    <a:pt x="5125643" y="3298398"/>
                    <a:pt x="5227020" y="3181995"/>
                    <a:pt x="5302114" y="3118161"/>
                  </a:cubicBezTo>
                  <a:cubicBezTo>
                    <a:pt x="5200736" y="3298398"/>
                    <a:pt x="4986720" y="3452350"/>
                    <a:pt x="4753930" y="3448594"/>
                  </a:cubicBezTo>
                  <a:cubicBezTo>
                    <a:pt x="4506122" y="3448594"/>
                    <a:pt x="4250804" y="3335947"/>
                    <a:pt x="4126901" y="3065591"/>
                  </a:cubicBezTo>
                  <a:cubicBezTo>
                    <a:pt x="4066825" y="2934169"/>
                    <a:pt x="4066825" y="2776462"/>
                    <a:pt x="4115636" y="2641284"/>
                  </a:cubicBezTo>
                  <a:cubicBezTo>
                    <a:pt x="4164446" y="2509862"/>
                    <a:pt x="4243295" y="2404724"/>
                    <a:pt x="4337161" y="2318361"/>
                  </a:cubicBezTo>
                  <a:cubicBezTo>
                    <a:pt x="4524895" y="2153144"/>
                    <a:pt x="4738913" y="2017966"/>
                    <a:pt x="5016757" y="1995437"/>
                  </a:cubicBezTo>
                  <a:cubicBezTo>
                    <a:pt x="5268322" y="1991682"/>
                    <a:pt x="5501110" y="2085555"/>
                    <a:pt x="5688844" y="2243262"/>
                  </a:cubicBezTo>
                  <a:cubicBezTo>
                    <a:pt x="5782711" y="2322116"/>
                    <a:pt x="5865314" y="2419744"/>
                    <a:pt x="5917879" y="2539902"/>
                  </a:cubicBezTo>
                  <a:cubicBezTo>
                    <a:pt x="5970445" y="2660059"/>
                    <a:pt x="5981709" y="2787727"/>
                    <a:pt x="5981709" y="2904130"/>
                  </a:cubicBezTo>
                  <a:cubicBezTo>
                    <a:pt x="5977953" y="3144444"/>
                    <a:pt x="5917879" y="3377251"/>
                    <a:pt x="5808994" y="3591282"/>
                  </a:cubicBezTo>
                  <a:cubicBezTo>
                    <a:pt x="5752673" y="3688909"/>
                    <a:pt x="5688844" y="3786537"/>
                    <a:pt x="5602486" y="3865392"/>
                  </a:cubicBezTo>
                  <a:cubicBezTo>
                    <a:pt x="5606241" y="3865392"/>
                    <a:pt x="5606241" y="3865392"/>
                    <a:pt x="5609996" y="3865392"/>
                  </a:cubicBezTo>
                  <a:cubicBezTo>
                    <a:pt x="5636279" y="3865392"/>
                    <a:pt x="5658807" y="3880411"/>
                    <a:pt x="5688844" y="3869147"/>
                  </a:cubicBezTo>
                  <a:cubicBezTo>
                    <a:pt x="5715127" y="3861637"/>
                    <a:pt x="5733900" y="3839107"/>
                    <a:pt x="5752673" y="3820333"/>
                  </a:cubicBezTo>
                  <a:cubicBezTo>
                    <a:pt x="5748919" y="3895431"/>
                    <a:pt x="5715127" y="3963020"/>
                    <a:pt x="5651297" y="4004323"/>
                  </a:cubicBezTo>
                  <a:cubicBezTo>
                    <a:pt x="5617505" y="4026853"/>
                    <a:pt x="5534902" y="4064402"/>
                    <a:pt x="5493601" y="4049382"/>
                  </a:cubicBezTo>
                  <a:cubicBezTo>
                    <a:pt x="5576204" y="4083177"/>
                    <a:pt x="5602486" y="4192070"/>
                    <a:pt x="5640033" y="4259658"/>
                  </a:cubicBezTo>
                  <a:cubicBezTo>
                    <a:pt x="5598732" y="4233374"/>
                    <a:pt x="5549921" y="4252149"/>
                    <a:pt x="5504865" y="4255903"/>
                  </a:cubicBezTo>
                  <a:cubicBezTo>
                    <a:pt x="5456054" y="4259658"/>
                    <a:pt x="5418507" y="4233374"/>
                    <a:pt x="5377206" y="4214599"/>
                  </a:cubicBezTo>
                  <a:cubicBezTo>
                    <a:pt x="5388470" y="4259658"/>
                    <a:pt x="5395979" y="4308472"/>
                    <a:pt x="5373451" y="4349777"/>
                  </a:cubicBezTo>
                  <a:cubicBezTo>
                    <a:pt x="5347169" y="4398591"/>
                    <a:pt x="5290849" y="4466180"/>
                    <a:pt x="5227020" y="4473689"/>
                  </a:cubicBezTo>
                  <a:cubicBezTo>
                    <a:pt x="5287094" y="4436140"/>
                    <a:pt x="5309623" y="4346022"/>
                    <a:pt x="5294603" y="4282188"/>
                  </a:cubicBezTo>
                  <a:cubicBezTo>
                    <a:pt x="5283339" y="4237129"/>
                    <a:pt x="5260812" y="4192070"/>
                    <a:pt x="5227020" y="4162030"/>
                  </a:cubicBezTo>
                  <a:cubicBezTo>
                    <a:pt x="5208246" y="4147011"/>
                    <a:pt x="5181963" y="4139501"/>
                    <a:pt x="5155680" y="4135746"/>
                  </a:cubicBezTo>
                  <a:cubicBezTo>
                    <a:pt x="4832778" y="4244639"/>
                    <a:pt x="4476084" y="4184560"/>
                    <a:pt x="4190729" y="4056892"/>
                  </a:cubicBezTo>
                  <a:cubicBezTo>
                    <a:pt x="4070581" y="4008078"/>
                    <a:pt x="3950430" y="3948000"/>
                    <a:pt x="3837790" y="3880411"/>
                  </a:cubicBezTo>
                  <a:cubicBezTo>
                    <a:pt x="4006750" y="4060647"/>
                    <a:pt x="4164446" y="4312227"/>
                    <a:pt x="4063070" y="4556298"/>
                  </a:cubicBezTo>
                  <a:cubicBezTo>
                    <a:pt x="4033033" y="4631396"/>
                    <a:pt x="4014259" y="4714005"/>
                    <a:pt x="4006750" y="4796613"/>
                  </a:cubicBezTo>
                  <a:cubicBezTo>
                    <a:pt x="3995486" y="4909261"/>
                    <a:pt x="4002995" y="5021910"/>
                    <a:pt x="4051806" y="5127047"/>
                  </a:cubicBezTo>
                  <a:cubicBezTo>
                    <a:pt x="4033033" y="5089498"/>
                    <a:pt x="3965449" y="5051949"/>
                    <a:pt x="3935411" y="5021910"/>
                  </a:cubicBezTo>
                  <a:cubicBezTo>
                    <a:pt x="3849054" y="4935546"/>
                    <a:pt x="3781470" y="4804123"/>
                    <a:pt x="3792735" y="4676456"/>
                  </a:cubicBezTo>
                  <a:cubicBezTo>
                    <a:pt x="3796488" y="4612622"/>
                    <a:pt x="3830280" y="4548788"/>
                    <a:pt x="3837790" y="4484954"/>
                  </a:cubicBezTo>
                  <a:cubicBezTo>
                    <a:pt x="3826527" y="4556298"/>
                    <a:pt x="3755187" y="4608867"/>
                    <a:pt x="3687604" y="4631396"/>
                  </a:cubicBezTo>
                  <a:cubicBezTo>
                    <a:pt x="3653812" y="4642661"/>
                    <a:pt x="3616264" y="4646416"/>
                    <a:pt x="3578717" y="4638906"/>
                  </a:cubicBezTo>
                  <a:cubicBezTo>
                    <a:pt x="3548681" y="4631396"/>
                    <a:pt x="3503624" y="4597602"/>
                    <a:pt x="3477341" y="4593847"/>
                  </a:cubicBezTo>
                  <a:cubicBezTo>
                    <a:pt x="3605001" y="4597602"/>
                    <a:pt x="3725150" y="4526258"/>
                    <a:pt x="3796488" y="4424875"/>
                  </a:cubicBezTo>
                  <a:cubicBezTo>
                    <a:pt x="3860318" y="4331002"/>
                    <a:pt x="3852808" y="4218354"/>
                    <a:pt x="3822771" y="4116971"/>
                  </a:cubicBezTo>
                  <a:cubicBezTo>
                    <a:pt x="3819016" y="4237129"/>
                    <a:pt x="3766451" y="4346022"/>
                    <a:pt x="3657565" y="4413611"/>
                  </a:cubicBezTo>
                  <a:cubicBezTo>
                    <a:pt x="3548681" y="4477444"/>
                    <a:pt x="3413512" y="4484954"/>
                    <a:pt x="3315890" y="4409856"/>
                  </a:cubicBezTo>
                  <a:cubicBezTo>
                    <a:pt x="3285853" y="4387326"/>
                    <a:pt x="3278344" y="4346022"/>
                    <a:pt x="3252061" y="4327247"/>
                  </a:cubicBezTo>
                  <a:cubicBezTo>
                    <a:pt x="3293362" y="4361042"/>
                    <a:pt x="3353438" y="4379816"/>
                    <a:pt x="3406002" y="4368551"/>
                  </a:cubicBezTo>
                  <a:cubicBezTo>
                    <a:pt x="3567453" y="4346022"/>
                    <a:pt x="3725150" y="4237129"/>
                    <a:pt x="3740168" y="4071912"/>
                  </a:cubicBezTo>
                  <a:cubicBezTo>
                    <a:pt x="3743924" y="4008078"/>
                    <a:pt x="3713886" y="3970529"/>
                    <a:pt x="3695113" y="3914205"/>
                  </a:cubicBezTo>
                  <a:cubicBezTo>
                    <a:pt x="3770206" y="4116971"/>
                    <a:pt x="3484850" y="4285943"/>
                    <a:pt x="3300871" y="4244639"/>
                  </a:cubicBezTo>
                  <a:cubicBezTo>
                    <a:pt x="3113138" y="4203334"/>
                    <a:pt x="3079346" y="3959264"/>
                    <a:pt x="3274589" y="3891676"/>
                  </a:cubicBezTo>
                  <a:cubicBezTo>
                    <a:pt x="3244551" y="3963020"/>
                    <a:pt x="3191986" y="4060647"/>
                    <a:pt x="3267079" y="4120726"/>
                  </a:cubicBezTo>
                  <a:cubicBezTo>
                    <a:pt x="3342173" y="4180805"/>
                    <a:pt x="3466078" y="4120726"/>
                    <a:pt x="3526152" y="4064402"/>
                  </a:cubicBezTo>
                  <a:cubicBezTo>
                    <a:pt x="3589981" y="4000568"/>
                    <a:pt x="3620019" y="3910450"/>
                    <a:pt x="3597492" y="3827842"/>
                  </a:cubicBezTo>
                  <a:cubicBezTo>
                    <a:pt x="3578717" y="3764009"/>
                    <a:pt x="3548681" y="3715194"/>
                    <a:pt x="3511133" y="3670135"/>
                  </a:cubicBezTo>
                  <a:cubicBezTo>
                    <a:pt x="3436040" y="3617566"/>
                    <a:pt x="3360947" y="3564996"/>
                    <a:pt x="3289607" y="3512429"/>
                  </a:cubicBezTo>
                  <a:cubicBezTo>
                    <a:pt x="3049308" y="3332192"/>
                    <a:pt x="2820273" y="3133179"/>
                    <a:pt x="2568710" y="2979227"/>
                  </a:cubicBezTo>
                  <a:cubicBezTo>
                    <a:pt x="2531163" y="2956699"/>
                    <a:pt x="2493616" y="2934169"/>
                    <a:pt x="2456071" y="2915393"/>
                  </a:cubicBezTo>
                  <a:cubicBezTo>
                    <a:pt x="2489862" y="2982983"/>
                    <a:pt x="2519900" y="3054327"/>
                    <a:pt x="2553692" y="3125670"/>
                  </a:cubicBezTo>
                  <a:cubicBezTo>
                    <a:pt x="2594994" y="3204524"/>
                    <a:pt x="2733917" y="3478633"/>
                    <a:pt x="2857820" y="3452350"/>
                  </a:cubicBezTo>
                  <a:cubicBezTo>
                    <a:pt x="2745180" y="3486144"/>
                    <a:pt x="2579974" y="3519938"/>
                    <a:pt x="2519900" y="3403535"/>
                  </a:cubicBezTo>
                  <a:cubicBezTo>
                    <a:pt x="2561202" y="3523693"/>
                    <a:pt x="2587483" y="3643851"/>
                    <a:pt x="2662577" y="3752744"/>
                  </a:cubicBezTo>
                  <a:cubicBezTo>
                    <a:pt x="2715142" y="3831596"/>
                    <a:pt x="2857820" y="4004323"/>
                    <a:pt x="2970460" y="3951755"/>
                  </a:cubicBezTo>
                  <a:cubicBezTo>
                    <a:pt x="2906631" y="4015588"/>
                    <a:pt x="2756444" y="4041872"/>
                    <a:pt x="2673841" y="4008078"/>
                  </a:cubicBezTo>
                  <a:cubicBezTo>
                    <a:pt x="2613766" y="3985548"/>
                    <a:pt x="2512391" y="3910450"/>
                    <a:pt x="2519900" y="3839107"/>
                  </a:cubicBezTo>
                  <a:cubicBezTo>
                    <a:pt x="2478598" y="4060647"/>
                    <a:pt x="2700125" y="4582582"/>
                    <a:pt x="2996743" y="4436140"/>
                  </a:cubicBezTo>
                  <a:cubicBezTo>
                    <a:pt x="2910385" y="4608867"/>
                    <a:pt x="2688859" y="4503729"/>
                    <a:pt x="2579974" y="4417365"/>
                  </a:cubicBezTo>
                  <a:cubicBezTo>
                    <a:pt x="2471089" y="4334757"/>
                    <a:pt x="2380977" y="4218354"/>
                    <a:pt x="2313392" y="4090687"/>
                  </a:cubicBezTo>
                  <a:cubicBezTo>
                    <a:pt x="2403504" y="4319737"/>
                    <a:pt x="2594994" y="4541278"/>
                    <a:pt x="2745180" y="4804123"/>
                  </a:cubicBezTo>
                  <a:cubicBezTo>
                    <a:pt x="2752689" y="4811633"/>
                    <a:pt x="2756444" y="4822898"/>
                    <a:pt x="2763953" y="4830408"/>
                  </a:cubicBezTo>
                  <a:cubicBezTo>
                    <a:pt x="2846557" y="4958075"/>
                    <a:pt x="2929160" y="5078233"/>
                    <a:pt x="3015516" y="5198391"/>
                  </a:cubicBezTo>
                  <a:cubicBezTo>
                    <a:pt x="3135666" y="5367363"/>
                    <a:pt x="3289607" y="5517560"/>
                    <a:pt x="3466078" y="5630208"/>
                  </a:cubicBezTo>
                  <a:cubicBezTo>
                    <a:pt x="3586227" y="5716571"/>
                    <a:pt x="3815262" y="5896808"/>
                    <a:pt x="3980468" y="5709061"/>
                  </a:cubicBezTo>
                  <a:cubicBezTo>
                    <a:pt x="4081844" y="5938112"/>
                    <a:pt x="4265824" y="5994436"/>
                    <a:pt x="4479839" y="6009456"/>
                  </a:cubicBezTo>
                  <a:cubicBezTo>
                    <a:pt x="4637535" y="6016966"/>
                    <a:pt x="4795233" y="6035740"/>
                    <a:pt x="4952928" y="6028230"/>
                  </a:cubicBezTo>
                  <a:cubicBezTo>
                    <a:pt x="5050549" y="6028230"/>
                    <a:pt x="5155680" y="6009456"/>
                    <a:pt x="5257056" y="5990681"/>
                  </a:cubicBezTo>
                  <a:cubicBezTo>
                    <a:pt x="5362187" y="5971906"/>
                    <a:pt x="5467318" y="6016966"/>
                    <a:pt x="5546166" y="6080799"/>
                  </a:cubicBezTo>
                  <a:cubicBezTo>
                    <a:pt x="5625015" y="6140878"/>
                    <a:pt x="5692599" y="6215977"/>
                    <a:pt x="5748919" y="6294830"/>
                  </a:cubicBezTo>
                  <a:cubicBezTo>
                    <a:pt x="5778956" y="6332380"/>
                    <a:pt x="5816503" y="6407478"/>
                    <a:pt x="5782711" y="6441273"/>
                  </a:cubicBezTo>
                  <a:cubicBezTo>
                    <a:pt x="5778956" y="6366174"/>
                    <a:pt x="5692599" y="6298585"/>
                    <a:pt x="5613751" y="6272301"/>
                  </a:cubicBezTo>
                  <a:cubicBezTo>
                    <a:pt x="5516129" y="6238506"/>
                    <a:pt x="5426017" y="6215977"/>
                    <a:pt x="5347169" y="6174673"/>
                  </a:cubicBezTo>
                  <a:cubicBezTo>
                    <a:pt x="5204491" y="6095819"/>
                    <a:pt x="4971701" y="6099574"/>
                    <a:pt x="4750176" y="6084554"/>
                  </a:cubicBezTo>
                  <a:cubicBezTo>
                    <a:pt x="4337161" y="6069535"/>
                    <a:pt x="3905374" y="5983171"/>
                    <a:pt x="3529907" y="5754120"/>
                  </a:cubicBezTo>
                  <a:cubicBezTo>
                    <a:pt x="3308381" y="5618943"/>
                    <a:pt x="3131912" y="5434952"/>
                    <a:pt x="2977970" y="5239695"/>
                  </a:cubicBezTo>
                  <a:cubicBezTo>
                    <a:pt x="3030535" y="5359853"/>
                    <a:pt x="3075592" y="5480011"/>
                    <a:pt x="3105628" y="5600168"/>
                  </a:cubicBezTo>
                  <a:cubicBezTo>
                    <a:pt x="3124403" y="5675267"/>
                    <a:pt x="3135666" y="5746611"/>
                    <a:pt x="3146930" y="5817954"/>
                  </a:cubicBezTo>
                  <a:cubicBezTo>
                    <a:pt x="3180723" y="5881788"/>
                    <a:pt x="3207005" y="5975661"/>
                    <a:pt x="3270835" y="6009456"/>
                  </a:cubicBezTo>
                  <a:cubicBezTo>
                    <a:pt x="3319646" y="6035740"/>
                    <a:pt x="3379720" y="6039495"/>
                    <a:pt x="3432285" y="6028230"/>
                  </a:cubicBezTo>
                  <a:cubicBezTo>
                    <a:pt x="3514889" y="6013211"/>
                    <a:pt x="3605001" y="5945622"/>
                    <a:pt x="3616264" y="5863013"/>
                  </a:cubicBezTo>
                  <a:cubicBezTo>
                    <a:pt x="3638792" y="5934357"/>
                    <a:pt x="3593736" y="6028230"/>
                    <a:pt x="3548681" y="6084554"/>
                  </a:cubicBezTo>
                  <a:cubicBezTo>
                    <a:pt x="3511133" y="6129613"/>
                    <a:pt x="3454813" y="6144633"/>
                    <a:pt x="3402249" y="6152143"/>
                  </a:cubicBezTo>
                  <a:cubicBezTo>
                    <a:pt x="3439794" y="6189692"/>
                    <a:pt x="3488605" y="6219732"/>
                    <a:pt x="3507380" y="6276056"/>
                  </a:cubicBezTo>
                  <a:cubicBezTo>
                    <a:pt x="3526152" y="6332380"/>
                    <a:pt x="3526152" y="6392459"/>
                    <a:pt x="3578717" y="6430008"/>
                  </a:cubicBezTo>
                  <a:cubicBezTo>
                    <a:pt x="3481096" y="6418743"/>
                    <a:pt x="3345928" y="6437518"/>
                    <a:pt x="3270835" y="6366174"/>
                  </a:cubicBezTo>
                  <a:cubicBezTo>
                    <a:pt x="3304626" y="6403723"/>
                    <a:pt x="3304626" y="6512616"/>
                    <a:pt x="3297117" y="6561430"/>
                  </a:cubicBezTo>
                  <a:cubicBezTo>
                    <a:pt x="3282098" y="6655304"/>
                    <a:pt x="3222024" y="6722892"/>
                    <a:pt x="3139421" y="6764197"/>
                  </a:cubicBezTo>
                  <a:cubicBezTo>
                    <a:pt x="3150684" y="6734157"/>
                    <a:pt x="3165704" y="6700363"/>
                    <a:pt x="3161949" y="6666568"/>
                  </a:cubicBezTo>
                  <a:cubicBezTo>
                    <a:pt x="3158194" y="6629019"/>
                    <a:pt x="3135666" y="6613999"/>
                    <a:pt x="3120647" y="6583960"/>
                  </a:cubicBezTo>
                  <a:cubicBezTo>
                    <a:pt x="3098119" y="6523881"/>
                    <a:pt x="3128156" y="6430008"/>
                    <a:pt x="3143175" y="6362419"/>
                  </a:cubicBezTo>
                  <a:cubicBezTo>
                    <a:pt x="3154439" y="6291075"/>
                    <a:pt x="3150684" y="6223487"/>
                    <a:pt x="3139421" y="6152143"/>
                  </a:cubicBezTo>
                  <a:cubicBezTo>
                    <a:pt x="3131912" y="6212222"/>
                    <a:pt x="3116892" y="6272301"/>
                    <a:pt x="3098119" y="6324870"/>
                  </a:cubicBezTo>
                  <a:cubicBezTo>
                    <a:pt x="3030535" y="6523881"/>
                    <a:pt x="2921649" y="6659059"/>
                    <a:pt x="2842801" y="6737912"/>
                  </a:cubicBezTo>
                  <a:cubicBezTo>
                    <a:pt x="2760198" y="6816766"/>
                    <a:pt x="2703878" y="6850560"/>
                    <a:pt x="2700125" y="6843050"/>
                  </a:cubicBezTo>
                  <a:cubicBezTo>
                    <a:pt x="2677595" y="6824275"/>
                    <a:pt x="2899121" y="6670323"/>
                    <a:pt x="3011761" y="6298585"/>
                  </a:cubicBezTo>
                  <a:cubicBezTo>
                    <a:pt x="3064327" y="6114594"/>
                    <a:pt x="3060572" y="5878033"/>
                    <a:pt x="2989233" y="5633963"/>
                  </a:cubicBezTo>
                  <a:cubicBezTo>
                    <a:pt x="2917895" y="5386137"/>
                    <a:pt x="2790237" y="5127047"/>
                    <a:pt x="2636294" y="4871712"/>
                  </a:cubicBezTo>
                  <a:cubicBezTo>
                    <a:pt x="2587483" y="4789104"/>
                    <a:pt x="2538673" y="4710250"/>
                    <a:pt x="2486107" y="4631396"/>
                  </a:cubicBezTo>
                  <a:cubicBezTo>
                    <a:pt x="2467334" y="4612622"/>
                    <a:pt x="2448560" y="4590092"/>
                    <a:pt x="2437296" y="4567563"/>
                  </a:cubicBezTo>
                  <a:cubicBezTo>
                    <a:pt x="2437296" y="4563808"/>
                    <a:pt x="2437296" y="4560053"/>
                    <a:pt x="2433542" y="4556298"/>
                  </a:cubicBezTo>
                  <a:cubicBezTo>
                    <a:pt x="2339675" y="4417365"/>
                    <a:pt x="2249563" y="4274678"/>
                    <a:pt x="2193243" y="4120726"/>
                  </a:cubicBezTo>
                  <a:cubicBezTo>
                    <a:pt x="2118149" y="3921716"/>
                    <a:pt x="2095621" y="3707685"/>
                    <a:pt x="2121905" y="3534957"/>
                  </a:cubicBezTo>
                  <a:cubicBezTo>
                    <a:pt x="2121905" y="3508672"/>
                    <a:pt x="2121905" y="3482388"/>
                    <a:pt x="2125658" y="3459859"/>
                  </a:cubicBezTo>
                  <a:cubicBezTo>
                    <a:pt x="2144432" y="3234564"/>
                    <a:pt x="2279600" y="3076855"/>
                    <a:pt x="2099376" y="2877845"/>
                  </a:cubicBezTo>
                  <a:cubicBezTo>
                    <a:pt x="2136923" y="2919149"/>
                    <a:pt x="2103130" y="3080611"/>
                    <a:pt x="2084357" y="3129425"/>
                  </a:cubicBezTo>
                  <a:cubicBezTo>
                    <a:pt x="2031793" y="3279623"/>
                    <a:pt x="1877850" y="3369741"/>
                    <a:pt x="1727663" y="3381005"/>
                  </a:cubicBezTo>
                  <a:cubicBezTo>
                    <a:pt x="1592495" y="3388516"/>
                    <a:pt x="1491120" y="3298398"/>
                    <a:pt x="1404761" y="3212034"/>
                  </a:cubicBezTo>
                  <a:cubicBezTo>
                    <a:pt x="1554949" y="3320927"/>
                    <a:pt x="1825285" y="3302152"/>
                    <a:pt x="1896623" y="3106896"/>
                  </a:cubicBezTo>
                  <a:cubicBezTo>
                    <a:pt x="1952943" y="2945434"/>
                    <a:pt x="1866586" y="2742668"/>
                    <a:pt x="1776474" y="2611245"/>
                  </a:cubicBezTo>
                  <a:cubicBezTo>
                    <a:pt x="1682608" y="2476068"/>
                    <a:pt x="1494874" y="2404724"/>
                    <a:pt x="1344686" y="2464803"/>
                  </a:cubicBezTo>
                  <a:cubicBezTo>
                    <a:pt x="1389744" y="2367175"/>
                    <a:pt x="1524912" y="2333381"/>
                    <a:pt x="1630042" y="2337136"/>
                  </a:cubicBezTo>
                  <a:cubicBezTo>
                    <a:pt x="1577477" y="2305219"/>
                    <a:pt x="1527728" y="2270486"/>
                    <a:pt x="1479856" y="2233876"/>
                  </a:cubicBezTo>
                  <a:lnTo>
                    <a:pt x="1360233" y="2135261"/>
                  </a:lnTo>
                  <a:lnTo>
                    <a:pt x="1370701" y="2121940"/>
                  </a:lnTo>
                  <a:lnTo>
                    <a:pt x="1439500" y="2042516"/>
                  </a:lnTo>
                  <a:lnTo>
                    <a:pt x="1533096" y="2120399"/>
                  </a:lnTo>
                  <a:cubicBezTo>
                    <a:pt x="1797770" y="2325285"/>
                    <a:pt x="2124251" y="2472313"/>
                    <a:pt x="2482352" y="2498597"/>
                  </a:cubicBezTo>
                  <a:cubicBezTo>
                    <a:pt x="2887858" y="2532392"/>
                    <a:pt x="3319646" y="2423499"/>
                    <a:pt x="3691358" y="2194448"/>
                  </a:cubicBezTo>
                  <a:cubicBezTo>
                    <a:pt x="4055561" y="1969152"/>
                    <a:pt x="4344671" y="1631208"/>
                    <a:pt x="4472330" y="1248205"/>
                  </a:cubicBezTo>
                  <a:cubicBezTo>
                    <a:pt x="4472330" y="1225675"/>
                    <a:pt x="4476084" y="1206900"/>
                    <a:pt x="4472330" y="1184372"/>
                  </a:cubicBezTo>
                  <a:cubicBezTo>
                    <a:pt x="4468575" y="1094253"/>
                    <a:pt x="4363445" y="1064213"/>
                    <a:pt x="4359689" y="962831"/>
                  </a:cubicBezTo>
                  <a:cubicBezTo>
                    <a:pt x="4359689" y="906506"/>
                    <a:pt x="4393482" y="853937"/>
                    <a:pt x="4374708" y="797613"/>
                  </a:cubicBezTo>
                  <a:cubicBezTo>
                    <a:pt x="4307125" y="801368"/>
                    <a:pt x="4247049" y="835162"/>
                    <a:pt x="4175711" y="831407"/>
                  </a:cubicBezTo>
                  <a:cubicBezTo>
                    <a:pt x="4093108" y="823898"/>
                    <a:pt x="4006750" y="790103"/>
                    <a:pt x="3969203" y="715005"/>
                  </a:cubicBezTo>
                  <a:cubicBezTo>
                    <a:pt x="3950430" y="677455"/>
                    <a:pt x="3946676" y="636151"/>
                    <a:pt x="3954185" y="598602"/>
                  </a:cubicBezTo>
                  <a:cubicBezTo>
                    <a:pt x="3957939" y="576072"/>
                    <a:pt x="3965449" y="549788"/>
                    <a:pt x="3972959" y="531013"/>
                  </a:cubicBezTo>
                  <a:cubicBezTo>
                    <a:pt x="3980468" y="519748"/>
                    <a:pt x="4010505" y="497219"/>
                    <a:pt x="4014259" y="485954"/>
                  </a:cubicBezTo>
                  <a:cubicBezTo>
                    <a:pt x="3995486" y="564807"/>
                    <a:pt x="3972959" y="681210"/>
                    <a:pt x="4078090" y="707495"/>
                  </a:cubicBezTo>
                  <a:cubicBezTo>
                    <a:pt x="4171956" y="733779"/>
                    <a:pt x="4273333" y="669945"/>
                    <a:pt x="4277087" y="572317"/>
                  </a:cubicBezTo>
                  <a:cubicBezTo>
                    <a:pt x="4284596" y="459669"/>
                    <a:pt x="4209504" y="365796"/>
                    <a:pt x="4096862" y="350776"/>
                  </a:cubicBezTo>
                  <a:cubicBezTo>
                    <a:pt x="4014259" y="339512"/>
                    <a:pt x="3871582" y="358286"/>
                    <a:pt x="3811507" y="425875"/>
                  </a:cubicBezTo>
                  <a:cubicBezTo>
                    <a:pt x="3839667" y="392081"/>
                    <a:pt x="3856563" y="361102"/>
                    <a:pt x="3877683" y="335287"/>
                  </a:cubicBezTo>
                  <a:lnTo>
                    <a:pt x="3894999" y="319020"/>
                  </a:lnTo>
                  <a:lnTo>
                    <a:pt x="3938701" y="301789"/>
                  </a:lnTo>
                  <a:lnTo>
                    <a:pt x="4050223" y="264054"/>
                  </a:lnTo>
                  <a:lnTo>
                    <a:pt x="4080436" y="259719"/>
                  </a:lnTo>
                  <a:cubicBezTo>
                    <a:pt x="4119391" y="258781"/>
                    <a:pt x="4158815" y="262536"/>
                    <a:pt x="4194484" y="271923"/>
                  </a:cubicBezTo>
                  <a:cubicBezTo>
                    <a:pt x="4348425" y="316982"/>
                    <a:pt x="4423519" y="452160"/>
                    <a:pt x="4479839" y="594847"/>
                  </a:cubicBezTo>
                  <a:cubicBezTo>
                    <a:pt x="4509877" y="666191"/>
                    <a:pt x="4532404" y="741289"/>
                    <a:pt x="4547423" y="816388"/>
                  </a:cubicBezTo>
                  <a:cubicBezTo>
                    <a:pt x="4553055" y="624887"/>
                    <a:pt x="4522783" y="439722"/>
                    <a:pt x="4453439" y="273566"/>
                  </a:cubicBezTo>
                  <a:lnTo>
                    <a:pt x="4393363" y="157509"/>
                  </a:lnTo>
                  <a:lnTo>
                    <a:pt x="4502453" y="126531"/>
                  </a:lnTo>
                  <a:lnTo>
                    <a:pt x="4512972" y="124103"/>
                  </a:lnTo>
                  <a:lnTo>
                    <a:pt x="4541322" y="175527"/>
                  </a:lnTo>
                  <a:cubicBezTo>
                    <a:pt x="4603274" y="304544"/>
                    <a:pt x="4644106" y="444650"/>
                    <a:pt x="4663818" y="591092"/>
                  </a:cubicBezTo>
                  <a:cubicBezTo>
                    <a:pt x="4667573" y="515993"/>
                    <a:pt x="4682591" y="440895"/>
                    <a:pt x="4705120" y="365796"/>
                  </a:cubicBezTo>
                  <a:cubicBezTo>
                    <a:pt x="4744544" y="249393"/>
                    <a:pt x="4814005" y="129235"/>
                    <a:pt x="4907403" y="46158"/>
                  </a:cubicBezTo>
                  <a:lnTo>
                    <a:pt x="4920176" y="36769"/>
                  </a:lnTo>
                  <a:lnTo>
                    <a:pt x="5088458" y="6717"/>
                  </a:lnTo>
                  <a:close/>
                </a:path>
              </a:pathLst>
            </a:custGeom>
            <a:solidFill>
              <a:srgbClr val="80A3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32" name="文本框 31"/>
          <p:cNvSpPr txBox="1"/>
          <p:nvPr userDrawn="1"/>
        </p:nvSpPr>
        <p:spPr>
          <a:xfrm>
            <a:off x="3121699" y="1792579"/>
            <a:ext cx="692497" cy="830997"/>
          </a:xfrm>
          <a:prstGeom prst="rect">
            <a:avLst/>
          </a:prstGeom>
          <a:noFill/>
        </p:spPr>
        <p:txBody>
          <a:bodyPr wrap="none" lIns="0" tIns="0" rIns="0" bIns="0" rtlCol="0" anchor="ctr">
            <a:spAutoFit/>
          </a:bodyPr>
          <a:lstStyle/>
          <a:p>
            <a:pPr algn="ctr"/>
            <a:r>
              <a:rPr lang="zh-CN" altLang="en-US" sz="5400" dirty="0">
                <a:solidFill>
                  <a:srgbClr val="004DA1"/>
                </a:solidFill>
                <a:latin typeface="李旭科书法" panose="02000603000000000000" pitchFamily="2" charset="-122"/>
                <a:ea typeface="李旭科书法" panose="02000603000000000000" pitchFamily="2" charset="-122"/>
              </a:rPr>
              <a:t>壹</a:t>
            </a:r>
            <a:endParaRPr lang="en-US" altLang="zh-CN" sz="5400" dirty="0">
              <a:solidFill>
                <a:srgbClr val="004DA1"/>
              </a:solidFill>
              <a:latin typeface="李旭科书法" panose="02000603000000000000" pitchFamily="2" charset="-122"/>
              <a:ea typeface="李旭科书法" panose="02000603000000000000" pitchFamily="2" charset="-122"/>
            </a:endParaRPr>
          </a:p>
        </p:txBody>
      </p:sp>
      <p:sp>
        <p:nvSpPr>
          <p:cNvPr id="34" name="Freeform 5"/>
          <p:cNvSpPr>
            <a:spLocks noEditPoints="1"/>
          </p:cNvSpPr>
          <p:nvPr userDrawn="1"/>
        </p:nvSpPr>
        <p:spPr bwMode="auto">
          <a:xfrm>
            <a:off x="4322165" y="3490774"/>
            <a:ext cx="717947" cy="251222"/>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004DA1"/>
          </a:solidFill>
          <a:ln w="15875"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zh-CN" altLang="en-US" sz="1013"/>
          </a:p>
        </p:txBody>
      </p:sp>
      <p:sp>
        <p:nvSpPr>
          <p:cNvPr id="38" name="文本占位符 37"/>
          <p:cNvSpPr>
            <a:spLocks noGrp="1"/>
          </p:cNvSpPr>
          <p:nvPr>
            <p:ph type="body" sz="quarter" idx="10"/>
          </p:nvPr>
        </p:nvSpPr>
        <p:spPr>
          <a:xfrm>
            <a:off x="1438527" y="3121782"/>
            <a:ext cx="4058841" cy="620215"/>
          </a:xfrm>
          <a:prstGeom prst="rect">
            <a:avLst/>
          </a:prstGeom>
        </p:spPr>
        <p:txBody>
          <a:bodyPr anchor="ctr"/>
          <a:lstStyle>
            <a:lvl1pPr marL="0" indent="0" algn="ctr">
              <a:lnSpc>
                <a:spcPct val="100000"/>
              </a:lnSpc>
              <a:spcBef>
                <a:spcPts val="0"/>
              </a:spcBef>
              <a:buNone/>
              <a:defRPr sz="33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955942649"/>
      </p:ext>
    </p:extLst>
  </p:cSld>
  <p:clrMapOvr>
    <a:masterClrMapping/>
  </p:clrMapOvr>
  <mc:AlternateContent xmlns:mc="http://schemas.openxmlformats.org/markup-compatibility/2006" xmlns:p14="http://schemas.microsoft.com/office/powerpoint/2010/main">
    <mc:Choice Requires="p14">
      <p:transition p14:dur="0" advTm="6000"/>
    </mc:Choice>
    <mc:Fallback xmlns="">
      <p:transition advTm="6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000" fill="hold"/>
                                        <p:tgtEl>
                                          <p:spTgt spid="15"/>
                                        </p:tgtEl>
                                        <p:attrNameLst>
                                          <p:attrName>ppt_x</p:attrName>
                                        </p:attrNameLst>
                                      </p:cBhvr>
                                      <p:tavLst>
                                        <p:tav tm="0">
                                          <p:val>
                                            <p:strVal val="1+#ppt_w/2"/>
                                          </p:val>
                                        </p:tav>
                                        <p:tav tm="100000">
                                          <p:val>
                                            <p:strVal val="#ppt_x"/>
                                          </p:val>
                                        </p:tav>
                                      </p:tavLst>
                                    </p:anim>
                                    <p:anim calcmode="lin" valueType="num">
                                      <p:cBhvr additive="base">
                                        <p:cTn id="12" dur="1000" fill="hold"/>
                                        <p:tgtEl>
                                          <p:spTgt spid="15"/>
                                        </p:tgtEl>
                                        <p:attrNameLst>
                                          <p:attrName>ppt_y</p:attrName>
                                        </p:attrNameLst>
                                      </p:cBhvr>
                                      <p:tavLst>
                                        <p:tav tm="0">
                                          <p:val>
                                            <p:strVal val="#ppt_y"/>
                                          </p:val>
                                        </p:tav>
                                        <p:tav tm="100000">
                                          <p:val>
                                            <p:strVal val="#ppt_y"/>
                                          </p:val>
                                        </p:tav>
                                      </p:tavLst>
                                    </p:anim>
                                  </p:childTnLst>
                                </p:cTn>
                              </p:par>
                              <p:par>
                                <p:cTn id="13" presetID="10" presetClass="entr" presetSubtype="0" fill="hold" nodeType="withEffect">
                                  <p:stCondLst>
                                    <p:cond delay="50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1000"/>
                                        <p:tgtEl>
                                          <p:spTgt spid="29"/>
                                        </p:tgtEl>
                                      </p:cBhvr>
                                    </p:animEffect>
                                  </p:childTnLst>
                                </p:cTn>
                              </p:par>
                              <p:par>
                                <p:cTn id="16" presetID="10" presetClass="entr" presetSubtype="0" fill="hold" grpId="0" nodeType="withEffect">
                                  <p:stCondLst>
                                    <p:cond delay="50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childTnLst>
                                </p:cTn>
                              </p:par>
                              <p:par>
                                <p:cTn id="19" presetID="53" presetClass="entr" presetSubtype="528" fill="hold" grpId="0" nodeType="withEffect">
                                  <p:stCondLst>
                                    <p:cond delay="1000"/>
                                  </p:stCondLst>
                                  <p:childTnLst>
                                    <p:set>
                                      <p:cBhvr>
                                        <p:cTn id="20" dur="1" fill="hold">
                                          <p:stCondLst>
                                            <p:cond delay="0"/>
                                          </p:stCondLst>
                                        </p:cTn>
                                        <p:tgtEl>
                                          <p:spTgt spid="2"/>
                                        </p:tgtEl>
                                        <p:attrNameLst>
                                          <p:attrName>style.visibility</p:attrName>
                                        </p:attrNameLst>
                                      </p:cBhvr>
                                      <p:to>
                                        <p:strVal val="visible"/>
                                      </p:to>
                                    </p:set>
                                    <p:anim calcmode="lin" valueType="num">
                                      <p:cBhvr>
                                        <p:cTn id="21" dur="1000" fill="hold"/>
                                        <p:tgtEl>
                                          <p:spTgt spid="2"/>
                                        </p:tgtEl>
                                        <p:attrNameLst>
                                          <p:attrName>ppt_w</p:attrName>
                                        </p:attrNameLst>
                                      </p:cBhvr>
                                      <p:tavLst>
                                        <p:tav tm="0">
                                          <p:val>
                                            <p:fltVal val="0"/>
                                          </p:val>
                                        </p:tav>
                                        <p:tav tm="100000">
                                          <p:val>
                                            <p:strVal val="#ppt_w"/>
                                          </p:val>
                                        </p:tav>
                                      </p:tavLst>
                                    </p:anim>
                                    <p:anim calcmode="lin" valueType="num">
                                      <p:cBhvr>
                                        <p:cTn id="22" dur="1000" fill="hold"/>
                                        <p:tgtEl>
                                          <p:spTgt spid="2"/>
                                        </p:tgtEl>
                                        <p:attrNameLst>
                                          <p:attrName>ppt_h</p:attrName>
                                        </p:attrNameLst>
                                      </p:cBhvr>
                                      <p:tavLst>
                                        <p:tav tm="0">
                                          <p:val>
                                            <p:fltVal val="0"/>
                                          </p:val>
                                        </p:tav>
                                        <p:tav tm="100000">
                                          <p:val>
                                            <p:strVal val="#ppt_h"/>
                                          </p:val>
                                        </p:tav>
                                      </p:tavLst>
                                    </p:anim>
                                    <p:animEffect transition="in" filter="fade">
                                      <p:cBhvr>
                                        <p:cTn id="23" dur="1000"/>
                                        <p:tgtEl>
                                          <p:spTgt spid="2"/>
                                        </p:tgtEl>
                                      </p:cBhvr>
                                    </p:animEffect>
                                    <p:anim calcmode="lin" valueType="num">
                                      <p:cBhvr>
                                        <p:cTn id="24" dur="1000" fill="hold"/>
                                        <p:tgtEl>
                                          <p:spTgt spid="2"/>
                                        </p:tgtEl>
                                        <p:attrNameLst>
                                          <p:attrName>ppt_x</p:attrName>
                                        </p:attrNameLst>
                                      </p:cBhvr>
                                      <p:tavLst>
                                        <p:tav tm="0">
                                          <p:val>
                                            <p:fltVal val="0.5"/>
                                          </p:val>
                                        </p:tav>
                                        <p:tav tm="100000">
                                          <p:val>
                                            <p:strVal val="#ppt_x"/>
                                          </p:val>
                                        </p:tav>
                                      </p:tavLst>
                                    </p:anim>
                                    <p:anim calcmode="lin" valueType="num">
                                      <p:cBhvr>
                                        <p:cTn id="25" dur="1000" fill="hold"/>
                                        <p:tgtEl>
                                          <p:spTgt spid="2"/>
                                        </p:tgtEl>
                                        <p:attrNameLst>
                                          <p:attrName>ppt_y</p:attrName>
                                        </p:attrNameLst>
                                      </p:cBhvr>
                                      <p:tavLst>
                                        <p:tav tm="0">
                                          <p:val>
                                            <p:fltVal val="0.5"/>
                                          </p:val>
                                        </p:tav>
                                        <p:tav tm="100000">
                                          <p:val>
                                            <p:strVal val="#ppt_y"/>
                                          </p:val>
                                        </p:tav>
                                      </p:tavLst>
                                    </p:anim>
                                  </p:childTnLst>
                                </p:cTn>
                              </p:par>
                              <p:par>
                                <p:cTn id="26" presetID="16" presetClass="entr" presetSubtype="37" fill="hold" grpId="0" nodeType="withEffect" nodePh="1">
                                  <p:stCondLst>
                                    <p:cond delay="1500"/>
                                  </p:stCondLst>
                                  <p:endCondLst>
                                    <p:cond evt="begin" delay="0">
                                      <p:tn val="26"/>
                                    </p:cond>
                                  </p:endCondLst>
                                  <p:childTnLst>
                                    <p:set>
                                      <p:cBhvr>
                                        <p:cTn id="27" dur="1" fill="hold">
                                          <p:stCondLst>
                                            <p:cond delay="0"/>
                                          </p:stCondLst>
                                        </p:cTn>
                                        <p:tgtEl>
                                          <p:spTgt spid="38">
                                            <p:txEl>
                                              <p:pRg st="0" end="0"/>
                                            </p:txEl>
                                          </p:spTgt>
                                        </p:tgtEl>
                                        <p:attrNameLst>
                                          <p:attrName>style.visibility</p:attrName>
                                        </p:attrNameLst>
                                      </p:cBhvr>
                                      <p:to>
                                        <p:strVal val="visible"/>
                                      </p:to>
                                    </p:set>
                                    <p:animEffect transition="in" filter="barn(outVertical)">
                                      <p:cBhvr>
                                        <p:cTn id="28" dur="1000"/>
                                        <p:tgtEl>
                                          <p:spTgt spid="38">
                                            <p:txEl>
                                              <p:pRg st="0" end="0"/>
                                            </p:txEl>
                                          </p:spTgt>
                                        </p:tgtEl>
                                      </p:cBhvr>
                                    </p:animEffect>
                                  </p:childTnLst>
                                </p:cTn>
                              </p:par>
                              <p:par>
                                <p:cTn id="29" presetID="42" presetClass="entr" presetSubtype="0" fill="hold" nodeType="withEffect">
                                  <p:stCondLst>
                                    <p:cond delay="1500"/>
                                  </p:stCondLst>
                                  <p:childTnLst>
                                    <p:set>
                                      <p:cBhvr>
                                        <p:cTn id="30" dur="1" fill="hold">
                                          <p:stCondLst>
                                            <p:cond delay="0"/>
                                          </p:stCondLst>
                                        </p:cTn>
                                        <p:tgtEl>
                                          <p:spTgt spid="27"/>
                                        </p:tgtEl>
                                        <p:attrNameLst>
                                          <p:attrName>style.visibility</p:attrName>
                                        </p:attrNameLst>
                                      </p:cBhvr>
                                      <p:to>
                                        <p:strVal val="visible"/>
                                      </p:to>
                                    </p:set>
                                    <p:animEffect transition="in" filter="fade">
                                      <p:cBhvr>
                                        <p:cTn id="31" dur="1000"/>
                                        <p:tgtEl>
                                          <p:spTgt spid="27"/>
                                        </p:tgtEl>
                                      </p:cBhvr>
                                    </p:animEffect>
                                    <p:anim calcmode="lin" valueType="num">
                                      <p:cBhvr>
                                        <p:cTn id="32" dur="1000" fill="hold"/>
                                        <p:tgtEl>
                                          <p:spTgt spid="27"/>
                                        </p:tgtEl>
                                        <p:attrNameLst>
                                          <p:attrName>ppt_x</p:attrName>
                                        </p:attrNameLst>
                                      </p:cBhvr>
                                      <p:tavLst>
                                        <p:tav tm="0">
                                          <p:val>
                                            <p:strVal val="#ppt_x"/>
                                          </p:val>
                                        </p:tav>
                                        <p:tav tm="100000">
                                          <p:val>
                                            <p:strVal val="#ppt_x"/>
                                          </p:val>
                                        </p:tav>
                                      </p:tavLst>
                                    </p:anim>
                                    <p:anim calcmode="lin" valueType="num">
                                      <p:cBhvr>
                                        <p:cTn id="33" dur="1000" fill="hold"/>
                                        <p:tgtEl>
                                          <p:spTgt spid="27"/>
                                        </p:tgtEl>
                                        <p:attrNameLst>
                                          <p:attrName>ppt_y</p:attrName>
                                        </p:attrNameLst>
                                      </p:cBhvr>
                                      <p:tavLst>
                                        <p:tav tm="0">
                                          <p:val>
                                            <p:strVal val="#ppt_y+.1"/>
                                          </p:val>
                                        </p:tav>
                                        <p:tav tm="100000">
                                          <p:val>
                                            <p:strVal val="#ppt_y"/>
                                          </p:val>
                                        </p:tav>
                                      </p:tavLst>
                                    </p:anim>
                                  </p:childTnLst>
                                </p:cTn>
                              </p:par>
                              <p:par>
                                <p:cTn id="34" presetID="12" presetClass="entr" presetSubtype="8" fill="hold" grpId="0" nodeType="withEffect">
                                  <p:stCondLst>
                                    <p:cond delay="2000"/>
                                  </p:stCondLst>
                                  <p:childTnLst>
                                    <p:set>
                                      <p:cBhvr>
                                        <p:cTn id="35" dur="1" fill="hold">
                                          <p:stCondLst>
                                            <p:cond delay="0"/>
                                          </p:stCondLst>
                                        </p:cTn>
                                        <p:tgtEl>
                                          <p:spTgt spid="34"/>
                                        </p:tgtEl>
                                        <p:attrNameLst>
                                          <p:attrName>style.visibility</p:attrName>
                                        </p:attrNameLst>
                                      </p:cBhvr>
                                      <p:to>
                                        <p:strVal val="visible"/>
                                      </p:to>
                                    </p:set>
                                    <p:anim calcmode="lin" valueType="num">
                                      <p:cBhvr additive="base">
                                        <p:cTn id="36" dur="1000"/>
                                        <p:tgtEl>
                                          <p:spTgt spid="34"/>
                                        </p:tgtEl>
                                        <p:attrNameLst>
                                          <p:attrName>ppt_x</p:attrName>
                                        </p:attrNameLst>
                                      </p:cBhvr>
                                      <p:tavLst>
                                        <p:tav tm="0">
                                          <p:val>
                                            <p:strVal val="#ppt_x-#ppt_w*1.125000"/>
                                          </p:val>
                                        </p:tav>
                                        <p:tav tm="100000">
                                          <p:val>
                                            <p:strVal val="#ppt_x"/>
                                          </p:val>
                                        </p:tav>
                                      </p:tavLst>
                                    </p:anim>
                                    <p:animEffect transition="in" filter="wipe(right)">
                                      <p:cBhvr>
                                        <p:cTn id="37" dur="1000"/>
                                        <p:tgtEl>
                                          <p:spTgt spid="34"/>
                                        </p:tgtEl>
                                      </p:cBhvr>
                                    </p:animEffect>
                                  </p:childTnLst>
                                </p:cTn>
                              </p:par>
                              <p:par>
                                <p:cTn id="38" presetID="42" presetClass="entr" presetSubtype="0" fill="hold" nodeType="withEffect">
                                  <p:stCondLst>
                                    <p:cond delay="2000"/>
                                  </p:stCondLst>
                                  <p:childTnLst>
                                    <p:set>
                                      <p:cBhvr>
                                        <p:cTn id="39" dur="1" fill="hold">
                                          <p:stCondLst>
                                            <p:cond delay="0"/>
                                          </p:stCondLst>
                                        </p:cTn>
                                        <p:tgtEl>
                                          <p:spTgt spid="28"/>
                                        </p:tgtEl>
                                        <p:attrNameLst>
                                          <p:attrName>style.visibility</p:attrName>
                                        </p:attrNameLst>
                                      </p:cBhvr>
                                      <p:to>
                                        <p:strVal val="visible"/>
                                      </p:to>
                                    </p:set>
                                    <p:animEffect transition="in" filter="fade">
                                      <p:cBhvr>
                                        <p:cTn id="40" dur="1000"/>
                                        <p:tgtEl>
                                          <p:spTgt spid="28"/>
                                        </p:tgtEl>
                                      </p:cBhvr>
                                    </p:animEffect>
                                    <p:anim calcmode="lin" valueType="num">
                                      <p:cBhvr>
                                        <p:cTn id="41" dur="1000" fill="hold"/>
                                        <p:tgtEl>
                                          <p:spTgt spid="28"/>
                                        </p:tgtEl>
                                        <p:attrNameLst>
                                          <p:attrName>ppt_x</p:attrName>
                                        </p:attrNameLst>
                                      </p:cBhvr>
                                      <p:tavLst>
                                        <p:tav tm="0">
                                          <p:val>
                                            <p:strVal val="#ppt_x"/>
                                          </p:val>
                                        </p:tav>
                                        <p:tav tm="100000">
                                          <p:val>
                                            <p:strVal val="#ppt_x"/>
                                          </p:val>
                                        </p:tav>
                                      </p:tavLst>
                                    </p:anim>
                                    <p:anim calcmode="lin" valueType="num">
                                      <p:cBhvr>
                                        <p:cTn id="42"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2" grpId="0"/>
      <p:bldP spid="34" grpId="0" animBg="1"/>
      <p:bldP spid="38" grpId="0" build="p">
        <p:tmplLst>
          <p:tmpl lvl="1">
            <p:tnLst>
              <p:par>
                <p:cTn presetID="16" presetClass="entr" presetSubtype="37" fill="hold" nodeType="withEffect" nodePh="1">
                  <p:stCondLst>
                    <p:cond delay="1500"/>
                  </p:stCondLst>
                  <p:endCondLst>
                    <p:cond delay="0"/>
                  </p:endCondLst>
                  <p:childTnLst>
                    <p:set>
                      <p:cBhvr>
                        <p:cTn dur="1" fill="hold">
                          <p:stCondLst>
                            <p:cond delay="0"/>
                          </p:stCondLst>
                        </p:cTn>
                        <p:tgtEl>
                          <p:spTgt spid="38"/>
                        </p:tgtEl>
                        <p:attrNameLst>
                          <p:attrName>style.visibility</p:attrName>
                        </p:attrNameLst>
                      </p:cBhvr>
                      <p:to>
                        <p:strVal val="visible"/>
                      </p:to>
                    </p:set>
                    <p:animEffect transition="in" filter="barn(outVertical)">
                      <p:cBhvr>
                        <p:cTn dur="1000"/>
                        <p:tgtEl>
                          <p:spTgt spid="38"/>
                        </p:tgtEl>
                      </p:cBhvr>
                    </p:animEffect>
                  </p:childTnLst>
                </p:cTn>
              </p:par>
            </p:tnLst>
          </p:tmpl>
        </p:tmplLst>
      </p:bldP>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grpSp>
        <p:nvGrpSpPr>
          <p:cNvPr id="22" name="组合 21"/>
          <p:cNvGrpSpPr/>
          <p:nvPr/>
        </p:nvGrpSpPr>
        <p:grpSpPr>
          <a:xfrm>
            <a:off x="1461663" y="547639"/>
            <a:ext cx="857829" cy="326276"/>
            <a:chOff x="4829105" y="817220"/>
            <a:chExt cx="1143772" cy="435035"/>
          </a:xfrm>
        </p:grpSpPr>
        <p:sp>
          <p:nvSpPr>
            <p:cNvPr id="26" name="Freeform 32"/>
            <p:cNvSpPr>
              <a:spLocks/>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33"/>
            <p:cNvSpPr>
              <a:spLocks/>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3" name="组合 22"/>
          <p:cNvGrpSpPr/>
          <p:nvPr/>
        </p:nvGrpSpPr>
        <p:grpSpPr>
          <a:xfrm>
            <a:off x="5805420" y="547639"/>
            <a:ext cx="856186" cy="326276"/>
            <a:chOff x="6221314" y="817220"/>
            <a:chExt cx="1141581" cy="435035"/>
          </a:xfrm>
        </p:grpSpPr>
        <p:sp>
          <p:nvSpPr>
            <p:cNvPr id="24" name="Freeform 34"/>
            <p:cNvSpPr>
              <a:spLocks/>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35"/>
            <p:cNvSpPr>
              <a:spLocks/>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35" name="文本占位符 35"/>
          <p:cNvSpPr>
            <a:spLocks noGrp="1"/>
          </p:cNvSpPr>
          <p:nvPr userDrawn="1">
            <p:ph type="body" sz="quarter" idx="10"/>
          </p:nvPr>
        </p:nvSpPr>
        <p:spPr>
          <a:xfrm>
            <a:off x="2328411" y="459358"/>
            <a:ext cx="3471759" cy="445688"/>
          </a:xfrm>
          <a:prstGeom prst="rect">
            <a:avLst/>
          </a:prstGeom>
        </p:spPr>
        <p:txBody>
          <a:bodyPr anchor="ctr"/>
          <a:lstStyle>
            <a:lvl1pPr marL="0" indent="0" algn="ctr">
              <a:lnSpc>
                <a:spcPct val="100000"/>
              </a:lnSpc>
              <a:spcBef>
                <a:spcPts val="0"/>
              </a:spcBef>
              <a:buNone/>
              <a:defRPr sz="27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grpSp>
        <p:nvGrpSpPr>
          <p:cNvPr id="17" name="Group 667"/>
          <p:cNvGrpSpPr>
            <a:grpSpLocks noChangeAspect="1"/>
          </p:cNvGrpSpPr>
          <p:nvPr userDrawn="1"/>
        </p:nvGrpSpPr>
        <p:grpSpPr bwMode="auto">
          <a:xfrm rot="5400000" flipH="1">
            <a:off x="7474473" y="2080939"/>
            <a:ext cx="2357444" cy="981611"/>
            <a:chOff x="2060" y="-19"/>
            <a:chExt cx="3564" cy="1484"/>
          </a:xfrm>
        </p:grpSpPr>
        <p:sp>
          <p:nvSpPr>
            <p:cNvPr id="18"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1"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8"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6"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7"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8"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9"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40"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41"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spTree>
    <p:extLst>
      <p:ext uri="{BB962C8B-B14F-4D97-AF65-F5344CB8AC3E}">
        <p14:creationId xmlns:p14="http://schemas.microsoft.com/office/powerpoint/2010/main" val="3445590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6" presetClass="entr" presetSubtype="37" fill="hold" grpId="0" nodeType="withEffect" nodePh="1">
                                  <p:stCondLst>
                                    <p:cond delay="500"/>
                                  </p:stCondLst>
                                  <p:endCondLst>
                                    <p:cond evt="begin" delay="0">
                                      <p:tn val="11"/>
                                    </p:cond>
                                  </p:endCondLst>
                                  <p:childTnLst>
                                    <p:set>
                                      <p:cBhvr>
                                        <p:cTn id="12" dur="1" fill="hold">
                                          <p:stCondLst>
                                            <p:cond delay="0"/>
                                          </p:stCondLst>
                                        </p:cTn>
                                        <p:tgtEl>
                                          <p:spTgt spid="35">
                                            <p:txEl>
                                              <p:pRg st="0" end="0"/>
                                            </p:txEl>
                                          </p:spTgt>
                                        </p:tgtEl>
                                        <p:attrNameLst>
                                          <p:attrName>style.visibility</p:attrName>
                                        </p:attrNameLst>
                                      </p:cBhvr>
                                      <p:to>
                                        <p:strVal val="visible"/>
                                      </p:to>
                                    </p:set>
                                    <p:animEffect transition="in" filter="barn(outVertical)">
                                      <p:cBhvr>
                                        <p:cTn id="13" dur="1000"/>
                                        <p:tgtEl>
                                          <p:spTgt spid="35">
                                            <p:txEl>
                                              <p:pRg st="0" end="0"/>
                                            </p:txEl>
                                          </p:spTgt>
                                        </p:tgtEl>
                                      </p:cBhvr>
                                    </p:animEffect>
                                  </p:childTnLst>
                                </p:cTn>
                              </p:par>
                              <p:par>
                                <p:cTn id="14" presetID="22" presetClass="entr" presetSubtype="2" fill="hold" nodeType="withEffect">
                                  <p:stCondLst>
                                    <p:cond delay="1250"/>
                                  </p:stCondLst>
                                  <p:childTnLst>
                                    <p:set>
                                      <p:cBhvr>
                                        <p:cTn id="15" dur="1" fill="hold">
                                          <p:stCondLst>
                                            <p:cond delay="0"/>
                                          </p:stCondLst>
                                        </p:cTn>
                                        <p:tgtEl>
                                          <p:spTgt spid="22"/>
                                        </p:tgtEl>
                                        <p:attrNameLst>
                                          <p:attrName>style.visibility</p:attrName>
                                        </p:attrNameLst>
                                      </p:cBhvr>
                                      <p:to>
                                        <p:strVal val="visible"/>
                                      </p:to>
                                    </p:set>
                                    <p:animEffect transition="in" filter="wipe(right)">
                                      <p:cBhvr>
                                        <p:cTn id="16" dur="750"/>
                                        <p:tgtEl>
                                          <p:spTgt spid="22"/>
                                        </p:tgtEl>
                                      </p:cBhvr>
                                    </p:animEffect>
                                  </p:childTnLst>
                                </p:cTn>
                              </p:par>
                              <p:par>
                                <p:cTn id="17" presetID="22" presetClass="entr" presetSubtype="8" fill="hold" nodeType="withEffect">
                                  <p:stCondLst>
                                    <p:cond delay="1250"/>
                                  </p:stCondLst>
                                  <p:childTnLst>
                                    <p:set>
                                      <p:cBhvr>
                                        <p:cTn id="18" dur="1" fill="hold">
                                          <p:stCondLst>
                                            <p:cond delay="0"/>
                                          </p:stCondLst>
                                        </p:cTn>
                                        <p:tgtEl>
                                          <p:spTgt spid="23"/>
                                        </p:tgtEl>
                                        <p:attrNameLst>
                                          <p:attrName>style.visibility</p:attrName>
                                        </p:attrNameLst>
                                      </p:cBhvr>
                                      <p:to>
                                        <p:strVal val="visible"/>
                                      </p:to>
                                    </p:set>
                                    <p:animEffect transition="in" filter="wipe(left)">
                                      <p:cBhvr>
                                        <p:cTn id="19" dur="750"/>
                                        <p:tgtEl>
                                          <p:spTgt spid="23"/>
                                        </p:tgtEl>
                                      </p:cBhvr>
                                    </p:animEffect>
                                  </p:childTnLst>
                                </p:cTn>
                              </p:par>
                              <p:par>
                                <p:cTn id="20" presetID="2" presetClass="entr" presetSubtype="2"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additive="base">
                                        <p:cTn id="22" dur="1000" fill="hold"/>
                                        <p:tgtEl>
                                          <p:spTgt spid="17"/>
                                        </p:tgtEl>
                                        <p:attrNameLst>
                                          <p:attrName>ppt_x</p:attrName>
                                        </p:attrNameLst>
                                      </p:cBhvr>
                                      <p:tavLst>
                                        <p:tav tm="0">
                                          <p:val>
                                            <p:strVal val="1+#ppt_w/2"/>
                                          </p:val>
                                        </p:tav>
                                        <p:tav tm="100000">
                                          <p:val>
                                            <p:strVal val="#ppt_x"/>
                                          </p:val>
                                        </p:tav>
                                      </p:tavLst>
                                    </p:anim>
                                    <p:anim calcmode="lin" valueType="num">
                                      <p:cBhvr additive="base">
                                        <p:cTn id="23" dur="10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内页">
    <p:spTree>
      <p:nvGrpSpPr>
        <p:cNvPr id="1" name=""/>
        <p:cNvGrpSpPr/>
        <p:nvPr/>
      </p:nvGrpSpPr>
      <p:grpSpPr>
        <a:xfrm>
          <a:off x="0" y="0"/>
          <a:ext cx="0" cy="0"/>
          <a:chOff x="0" y="0"/>
          <a:chExt cx="0" cy="0"/>
        </a:xfrm>
      </p:grpSpPr>
      <p:pic>
        <p:nvPicPr>
          <p:cNvPr id="8" name="图片 7"/>
          <p:cNvPicPr>
            <a:picLocks noChangeAspect="1"/>
          </p:cNvPicPr>
          <p:nvPr userDrawn="1"/>
        </p:nvPicPr>
        <p:blipFill rotWithShape="1">
          <a:blip r:embed="rId2" cstate="print">
            <a:clrChange>
              <a:clrFrom>
                <a:srgbClr val="FFFFFF"/>
              </a:clrFrom>
              <a:clrTo>
                <a:srgbClr val="FFFFFF">
                  <a:alpha val="0"/>
                </a:srgbClr>
              </a:clrTo>
            </a:clrChange>
          </a:blip>
          <a:srcRect l="14524" t="7588" r="2185" b="6189"/>
          <a:stretch/>
        </p:blipFill>
        <p:spPr>
          <a:xfrm>
            <a:off x="0" y="4365172"/>
            <a:ext cx="935876" cy="778328"/>
          </a:xfrm>
          <a:prstGeom prst="rect">
            <a:avLst/>
          </a:prstGeom>
        </p:spPr>
      </p:pic>
      <p:pic>
        <p:nvPicPr>
          <p:cNvPr id="9" name="图片 8"/>
          <p:cNvPicPr>
            <a:picLocks noChangeAspect="1"/>
          </p:cNvPicPr>
          <p:nvPr userDrawn="1"/>
        </p:nvPicPr>
        <p:blipFill rotWithShape="1">
          <a:blip r:embed="rId3" cstate="print">
            <a:clrChange>
              <a:clrFrom>
                <a:srgbClr val="FFFFFF"/>
              </a:clrFrom>
              <a:clrTo>
                <a:srgbClr val="FFFFFF">
                  <a:alpha val="0"/>
                </a:srgbClr>
              </a:clrTo>
            </a:clrChange>
          </a:blip>
          <a:srcRect t="3090" r="37330" b="4409"/>
          <a:stretch/>
        </p:blipFill>
        <p:spPr>
          <a:xfrm>
            <a:off x="7831579" y="3979367"/>
            <a:ext cx="1312421" cy="1164133"/>
          </a:xfrm>
          <a:prstGeom prst="rect">
            <a:avLst/>
          </a:prstGeom>
        </p:spPr>
      </p:pic>
      <p:grpSp>
        <p:nvGrpSpPr>
          <p:cNvPr id="22" name="组合 21"/>
          <p:cNvGrpSpPr/>
          <p:nvPr/>
        </p:nvGrpSpPr>
        <p:grpSpPr>
          <a:xfrm>
            <a:off x="1461663" y="547639"/>
            <a:ext cx="857829" cy="326276"/>
            <a:chOff x="4829105" y="817220"/>
            <a:chExt cx="1143772" cy="435035"/>
          </a:xfrm>
        </p:grpSpPr>
        <p:sp>
          <p:nvSpPr>
            <p:cNvPr id="26" name="Freeform 32"/>
            <p:cNvSpPr>
              <a:spLocks/>
            </p:cNvSpPr>
            <p:nvPr/>
          </p:nvSpPr>
          <p:spPr bwMode="auto">
            <a:xfrm rot="20700000">
              <a:off x="4829105" y="817220"/>
              <a:ext cx="764541" cy="435035"/>
            </a:xfrm>
            <a:custGeom>
              <a:avLst/>
              <a:gdLst>
                <a:gd name="T0" fmla="*/ 0 w 149"/>
                <a:gd name="T1" fmla="*/ 12 h 82"/>
                <a:gd name="T2" fmla="*/ 48 w 149"/>
                <a:gd name="T3" fmla="*/ 37 h 82"/>
                <a:gd name="T4" fmla="*/ 71 w 149"/>
                <a:gd name="T5" fmla="*/ 18 h 82"/>
                <a:gd name="T6" fmla="*/ 103 w 149"/>
                <a:gd name="T7" fmla="*/ 45 h 82"/>
                <a:gd name="T8" fmla="*/ 114 w 149"/>
                <a:gd name="T9" fmla="*/ 65 h 82"/>
                <a:gd name="T10" fmla="*/ 149 w 149"/>
                <a:gd name="T11" fmla="*/ 70 h 82"/>
                <a:gd name="T12" fmla="*/ 110 w 149"/>
                <a:gd name="T13" fmla="*/ 68 h 82"/>
                <a:gd name="T14" fmla="*/ 100 w 149"/>
                <a:gd name="T15" fmla="*/ 55 h 82"/>
                <a:gd name="T16" fmla="*/ 75 w 149"/>
                <a:gd name="T17" fmla="*/ 25 h 82"/>
                <a:gd name="T18" fmla="*/ 54 w 149"/>
                <a:gd name="T19" fmla="*/ 35 h 82"/>
                <a:gd name="T20" fmla="*/ 61 w 149"/>
                <a:gd name="T21" fmla="*/ 52 h 82"/>
                <a:gd name="T22" fmla="*/ 74 w 149"/>
                <a:gd name="T23" fmla="*/ 49 h 82"/>
                <a:gd name="T24" fmla="*/ 73 w 149"/>
                <a:gd name="T25" fmla="*/ 43 h 82"/>
                <a:gd name="T26" fmla="*/ 65 w 149"/>
                <a:gd name="T27" fmla="*/ 46 h 82"/>
                <a:gd name="T28" fmla="*/ 70 w 149"/>
                <a:gd name="T29" fmla="*/ 36 h 82"/>
                <a:gd name="T30" fmla="*/ 81 w 149"/>
                <a:gd name="T31" fmla="*/ 48 h 82"/>
                <a:gd name="T32" fmla="*/ 67 w 149"/>
                <a:gd name="T33" fmla="*/ 59 h 82"/>
                <a:gd name="T34" fmla="*/ 48 w 149"/>
                <a:gd name="T35" fmla="*/ 46 h 82"/>
                <a:gd name="T36" fmla="*/ 0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0" y="12"/>
                  </a:moveTo>
                  <a:cubicBezTo>
                    <a:pt x="0" y="12"/>
                    <a:pt x="36" y="0"/>
                    <a:pt x="48" y="37"/>
                  </a:cubicBezTo>
                  <a:cubicBezTo>
                    <a:pt x="48" y="37"/>
                    <a:pt x="47" y="15"/>
                    <a:pt x="71" y="18"/>
                  </a:cubicBezTo>
                  <a:cubicBezTo>
                    <a:pt x="92" y="20"/>
                    <a:pt x="103" y="45"/>
                    <a:pt x="103" y="45"/>
                  </a:cubicBezTo>
                  <a:cubicBezTo>
                    <a:pt x="103" y="45"/>
                    <a:pt x="109" y="59"/>
                    <a:pt x="114" y="65"/>
                  </a:cubicBezTo>
                  <a:cubicBezTo>
                    <a:pt x="116" y="67"/>
                    <a:pt x="123" y="75"/>
                    <a:pt x="149" y="70"/>
                  </a:cubicBezTo>
                  <a:cubicBezTo>
                    <a:pt x="149" y="70"/>
                    <a:pt x="125" y="82"/>
                    <a:pt x="110" y="68"/>
                  </a:cubicBezTo>
                  <a:cubicBezTo>
                    <a:pt x="110" y="68"/>
                    <a:pt x="103" y="60"/>
                    <a:pt x="100" y="55"/>
                  </a:cubicBezTo>
                  <a:cubicBezTo>
                    <a:pt x="98" y="51"/>
                    <a:pt x="92" y="31"/>
                    <a:pt x="75" y="25"/>
                  </a:cubicBezTo>
                  <a:cubicBezTo>
                    <a:pt x="65" y="22"/>
                    <a:pt x="56" y="25"/>
                    <a:pt x="54" y="35"/>
                  </a:cubicBezTo>
                  <a:cubicBezTo>
                    <a:pt x="51" y="45"/>
                    <a:pt x="61" y="52"/>
                    <a:pt x="61" y="52"/>
                  </a:cubicBezTo>
                  <a:cubicBezTo>
                    <a:pt x="61" y="52"/>
                    <a:pt x="71" y="56"/>
                    <a:pt x="74" y="49"/>
                  </a:cubicBezTo>
                  <a:cubicBezTo>
                    <a:pt x="74" y="49"/>
                    <a:pt x="76" y="44"/>
                    <a:pt x="73" y="43"/>
                  </a:cubicBezTo>
                  <a:cubicBezTo>
                    <a:pt x="73" y="43"/>
                    <a:pt x="70" y="49"/>
                    <a:pt x="65" y="46"/>
                  </a:cubicBezTo>
                  <a:cubicBezTo>
                    <a:pt x="61" y="43"/>
                    <a:pt x="65" y="36"/>
                    <a:pt x="70" y="36"/>
                  </a:cubicBezTo>
                  <a:cubicBezTo>
                    <a:pt x="76" y="36"/>
                    <a:pt x="82" y="39"/>
                    <a:pt x="81" y="48"/>
                  </a:cubicBezTo>
                  <a:cubicBezTo>
                    <a:pt x="79" y="57"/>
                    <a:pt x="73" y="60"/>
                    <a:pt x="67" y="59"/>
                  </a:cubicBezTo>
                  <a:cubicBezTo>
                    <a:pt x="56" y="58"/>
                    <a:pt x="53" y="54"/>
                    <a:pt x="48" y="46"/>
                  </a:cubicBezTo>
                  <a:cubicBezTo>
                    <a:pt x="38" y="27"/>
                    <a:pt x="34" y="12"/>
                    <a:pt x="0"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33"/>
            <p:cNvSpPr>
              <a:spLocks/>
            </p:cNvSpPr>
            <p:nvPr/>
          </p:nvSpPr>
          <p:spPr bwMode="auto">
            <a:xfrm rot="20700000">
              <a:off x="5460312" y="989131"/>
              <a:ext cx="512565" cy="159369"/>
            </a:xfrm>
            <a:custGeom>
              <a:avLst/>
              <a:gdLst>
                <a:gd name="T0" fmla="*/ 0 w 100"/>
                <a:gd name="T1" fmla="*/ 18 h 30"/>
                <a:gd name="T2" fmla="*/ 39 w 100"/>
                <a:gd name="T3" fmla="*/ 13 h 30"/>
                <a:gd name="T4" fmla="*/ 49 w 100"/>
                <a:gd name="T5" fmla="*/ 27 h 30"/>
                <a:gd name="T6" fmla="*/ 71 w 100"/>
                <a:gd name="T7" fmla="*/ 17 h 30"/>
                <a:gd name="T8" fmla="*/ 80 w 100"/>
                <a:gd name="T9" fmla="*/ 8 h 30"/>
                <a:gd name="T10" fmla="*/ 100 w 100"/>
                <a:gd name="T11" fmla="*/ 10 h 30"/>
                <a:gd name="T12" fmla="*/ 78 w 100"/>
                <a:gd name="T13" fmla="*/ 5 h 30"/>
                <a:gd name="T14" fmla="*/ 71 w 100"/>
                <a:gd name="T15" fmla="*/ 11 h 30"/>
                <a:gd name="T16" fmla="*/ 52 w 100"/>
                <a:gd name="T17" fmla="*/ 24 h 30"/>
                <a:gd name="T18" fmla="*/ 42 w 100"/>
                <a:gd name="T19" fmla="*/ 15 h 30"/>
                <a:gd name="T20" fmla="*/ 49 w 100"/>
                <a:gd name="T21" fmla="*/ 7 h 30"/>
                <a:gd name="T22" fmla="*/ 56 w 100"/>
                <a:gd name="T23" fmla="*/ 10 h 30"/>
                <a:gd name="T24" fmla="*/ 54 w 100"/>
                <a:gd name="T25" fmla="*/ 13 h 30"/>
                <a:gd name="T26" fmla="*/ 50 w 100"/>
                <a:gd name="T27" fmla="*/ 11 h 30"/>
                <a:gd name="T28" fmla="*/ 51 w 100"/>
                <a:gd name="T29" fmla="*/ 17 h 30"/>
                <a:gd name="T30" fmla="*/ 59 w 100"/>
                <a:gd name="T31" fmla="*/ 12 h 30"/>
                <a:gd name="T32" fmla="*/ 54 w 100"/>
                <a:gd name="T33" fmla="*/ 4 h 30"/>
                <a:gd name="T34" fmla="*/ 41 w 100"/>
                <a:gd name="T35" fmla="*/ 8 h 30"/>
                <a:gd name="T36" fmla="*/ 0 w 100"/>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30">
                  <a:moveTo>
                    <a:pt x="0" y="18"/>
                  </a:moveTo>
                  <a:cubicBezTo>
                    <a:pt x="0" y="18"/>
                    <a:pt x="21" y="30"/>
                    <a:pt x="39" y="13"/>
                  </a:cubicBezTo>
                  <a:cubicBezTo>
                    <a:pt x="39" y="13"/>
                    <a:pt x="36" y="25"/>
                    <a:pt x="49" y="27"/>
                  </a:cubicBezTo>
                  <a:cubicBezTo>
                    <a:pt x="62" y="29"/>
                    <a:pt x="71" y="17"/>
                    <a:pt x="71" y="17"/>
                  </a:cubicBezTo>
                  <a:cubicBezTo>
                    <a:pt x="71" y="17"/>
                    <a:pt x="76" y="10"/>
                    <a:pt x="80" y="8"/>
                  </a:cubicBezTo>
                  <a:cubicBezTo>
                    <a:pt x="81" y="7"/>
                    <a:pt x="86" y="3"/>
                    <a:pt x="100" y="10"/>
                  </a:cubicBezTo>
                  <a:cubicBezTo>
                    <a:pt x="100" y="10"/>
                    <a:pt x="89" y="0"/>
                    <a:pt x="78" y="5"/>
                  </a:cubicBezTo>
                  <a:cubicBezTo>
                    <a:pt x="78" y="5"/>
                    <a:pt x="73" y="8"/>
                    <a:pt x="71" y="11"/>
                  </a:cubicBezTo>
                  <a:cubicBezTo>
                    <a:pt x="69" y="13"/>
                    <a:pt x="63" y="23"/>
                    <a:pt x="52" y="24"/>
                  </a:cubicBezTo>
                  <a:cubicBezTo>
                    <a:pt x="47" y="24"/>
                    <a:pt x="42" y="21"/>
                    <a:pt x="42" y="15"/>
                  </a:cubicBezTo>
                  <a:cubicBezTo>
                    <a:pt x="42" y="9"/>
                    <a:pt x="49" y="7"/>
                    <a:pt x="49" y="7"/>
                  </a:cubicBezTo>
                  <a:cubicBezTo>
                    <a:pt x="49" y="7"/>
                    <a:pt x="55" y="6"/>
                    <a:pt x="56" y="10"/>
                  </a:cubicBezTo>
                  <a:cubicBezTo>
                    <a:pt x="56" y="10"/>
                    <a:pt x="56" y="13"/>
                    <a:pt x="54" y="13"/>
                  </a:cubicBezTo>
                  <a:cubicBezTo>
                    <a:pt x="54" y="13"/>
                    <a:pt x="53" y="9"/>
                    <a:pt x="50" y="11"/>
                  </a:cubicBezTo>
                  <a:cubicBezTo>
                    <a:pt x="48" y="12"/>
                    <a:pt x="48" y="16"/>
                    <a:pt x="51" y="17"/>
                  </a:cubicBezTo>
                  <a:cubicBezTo>
                    <a:pt x="54" y="18"/>
                    <a:pt x="58" y="17"/>
                    <a:pt x="59" y="12"/>
                  </a:cubicBezTo>
                  <a:cubicBezTo>
                    <a:pt x="60" y="7"/>
                    <a:pt x="56" y="4"/>
                    <a:pt x="54" y="4"/>
                  </a:cubicBezTo>
                  <a:cubicBezTo>
                    <a:pt x="47" y="3"/>
                    <a:pt x="45" y="4"/>
                    <a:pt x="41" y="8"/>
                  </a:cubicBezTo>
                  <a:cubicBezTo>
                    <a:pt x="33" y="16"/>
                    <a:pt x="19" y="24"/>
                    <a:pt x="0"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3" name="组合 22"/>
          <p:cNvGrpSpPr/>
          <p:nvPr/>
        </p:nvGrpSpPr>
        <p:grpSpPr>
          <a:xfrm>
            <a:off x="5805420" y="547639"/>
            <a:ext cx="856186" cy="326276"/>
            <a:chOff x="6221314" y="817220"/>
            <a:chExt cx="1141581" cy="435035"/>
          </a:xfrm>
        </p:grpSpPr>
        <p:sp>
          <p:nvSpPr>
            <p:cNvPr id="24" name="Freeform 34"/>
            <p:cNvSpPr>
              <a:spLocks/>
            </p:cNvSpPr>
            <p:nvPr/>
          </p:nvSpPr>
          <p:spPr bwMode="auto">
            <a:xfrm rot="900000">
              <a:off x="6600508" y="817220"/>
              <a:ext cx="762387" cy="435035"/>
            </a:xfrm>
            <a:custGeom>
              <a:avLst/>
              <a:gdLst>
                <a:gd name="T0" fmla="*/ 149 w 149"/>
                <a:gd name="T1" fmla="*/ 12 h 82"/>
                <a:gd name="T2" fmla="*/ 101 w 149"/>
                <a:gd name="T3" fmla="*/ 37 h 82"/>
                <a:gd name="T4" fmla="*/ 78 w 149"/>
                <a:gd name="T5" fmla="*/ 18 h 82"/>
                <a:gd name="T6" fmla="*/ 46 w 149"/>
                <a:gd name="T7" fmla="*/ 45 h 82"/>
                <a:gd name="T8" fmla="*/ 35 w 149"/>
                <a:gd name="T9" fmla="*/ 65 h 82"/>
                <a:gd name="T10" fmla="*/ 0 w 149"/>
                <a:gd name="T11" fmla="*/ 70 h 82"/>
                <a:gd name="T12" fmla="*/ 39 w 149"/>
                <a:gd name="T13" fmla="*/ 68 h 82"/>
                <a:gd name="T14" fmla="*/ 48 w 149"/>
                <a:gd name="T15" fmla="*/ 55 h 82"/>
                <a:gd name="T16" fmla="*/ 74 w 149"/>
                <a:gd name="T17" fmla="*/ 25 h 82"/>
                <a:gd name="T18" fmla="*/ 95 w 149"/>
                <a:gd name="T19" fmla="*/ 35 h 82"/>
                <a:gd name="T20" fmla="*/ 88 w 149"/>
                <a:gd name="T21" fmla="*/ 52 h 82"/>
                <a:gd name="T22" fmla="*/ 75 w 149"/>
                <a:gd name="T23" fmla="*/ 49 h 82"/>
                <a:gd name="T24" fmla="*/ 76 w 149"/>
                <a:gd name="T25" fmla="*/ 43 h 82"/>
                <a:gd name="T26" fmla="*/ 83 w 149"/>
                <a:gd name="T27" fmla="*/ 46 h 82"/>
                <a:gd name="T28" fmla="*/ 79 w 149"/>
                <a:gd name="T29" fmla="*/ 36 h 82"/>
                <a:gd name="T30" fmla="*/ 68 w 149"/>
                <a:gd name="T31" fmla="*/ 48 h 82"/>
                <a:gd name="T32" fmla="*/ 81 w 149"/>
                <a:gd name="T33" fmla="*/ 59 h 82"/>
                <a:gd name="T34" fmla="*/ 101 w 149"/>
                <a:gd name="T35" fmla="*/ 46 h 82"/>
                <a:gd name="T36" fmla="*/ 149 w 149"/>
                <a:gd name="T37" fmla="*/ 1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82">
                  <a:moveTo>
                    <a:pt x="149" y="12"/>
                  </a:moveTo>
                  <a:cubicBezTo>
                    <a:pt x="149" y="12"/>
                    <a:pt x="113" y="0"/>
                    <a:pt x="101" y="37"/>
                  </a:cubicBezTo>
                  <a:cubicBezTo>
                    <a:pt x="101" y="37"/>
                    <a:pt x="102" y="15"/>
                    <a:pt x="78" y="18"/>
                  </a:cubicBezTo>
                  <a:cubicBezTo>
                    <a:pt x="56" y="20"/>
                    <a:pt x="46" y="45"/>
                    <a:pt x="46" y="45"/>
                  </a:cubicBezTo>
                  <a:cubicBezTo>
                    <a:pt x="46" y="45"/>
                    <a:pt x="40" y="59"/>
                    <a:pt x="35" y="65"/>
                  </a:cubicBezTo>
                  <a:cubicBezTo>
                    <a:pt x="33" y="67"/>
                    <a:pt x="26" y="75"/>
                    <a:pt x="0" y="70"/>
                  </a:cubicBezTo>
                  <a:cubicBezTo>
                    <a:pt x="0" y="70"/>
                    <a:pt x="24" y="82"/>
                    <a:pt x="39" y="68"/>
                  </a:cubicBezTo>
                  <a:cubicBezTo>
                    <a:pt x="39" y="68"/>
                    <a:pt x="46" y="60"/>
                    <a:pt x="48" y="55"/>
                  </a:cubicBezTo>
                  <a:cubicBezTo>
                    <a:pt x="51" y="51"/>
                    <a:pt x="57" y="31"/>
                    <a:pt x="74" y="25"/>
                  </a:cubicBezTo>
                  <a:cubicBezTo>
                    <a:pt x="83" y="22"/>
                    <a:pt x="92" y="25"/>
                    <a:pt x="95" y="35"/>
                  </a:cubicBezTo>
                  <a:cubicBezTo>
                    <a:pt x="98" y="45"/>
                    <a:pt x="88" y="52"/>
                    <a:pt x="88" y="52"/>
                  </a:cubicBezTo>
                  <a:cubicBezTo>
                    <a:pt x="88" y="52"/>
                    <a:pt x="78" y="56"/>
                    <a:pt x="75" y="49"/>
                  </a:cubicBezTo>
                  <a:cubicBezTo>
                    <a:pt x="75" y="49"/>
                    <a:pt x="73" y="44"/>
                    <a:pt x="76" y="43"/>
                  </a:cubicBezTo>
                  <a:cubicBezTo>
                    <a:pt x="76" y="43"/>
                    <a:pt x="79" y="49"/>
                    <a:pt x="83" y="46"/>
                  </a:cubicBezTo>
                  <a:cubicBezTo>
                    <a:pt x="88" y="43"/>
                    <a:pt x="84" y="36"/>
                    <a:pt x="79" y="36"/>
                  </a:cubicBezTo>
                  <a:cubicBezTo>
                    <a:pt x="73" y="36"/>
                    <a:pt x="67" y="39"/>
                    <a:pt x="68" y="48"/>
                  </a:cubicBezTo>
                  <a:cubicBezTo>
                    <a:pt x="69" y="57"/>
                    <a:pt x="76" y="60"/>
                    <a:pt x="81" y="59"/>
                  </a:cubicBezTo>
                  <a:cubicBezTo>
                    <a:pt x="92" y="58"/>
                    <a:pt x="96" y="54"/>
                    <a:pt x="101" y="46"/>
                  </a:cubicBezTo>
                  <a:cubicBezTo>
                    <a:pt x="111" y="27"/>
                    <a:pt x="115" y="12"/>
                    <a:pt x="149" y="1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35"/>
            <p:cNvSpPr>
              <a:spLocks/>
            </p:cNvSpPr>
            <p:nvPr/>
          </p:nvSpPr>
          <p:spPr bwMode="auto">
            <a:xfrm rot="900000">
              <a:off x="6221314" y="988852"/>
              <a:ext cx="508258" cy="159369"/>
            </a:xfrm>
            <a:custGeom>
              <a:avLst/>
              <a:gdLst>
                <a:gd name="T0" fmla="*/ 99 w 99"/>
                <a:gd name="T1" fmla="*/ 18 h 30"/>
                <a:gd name="T2" fmla="*/ 61 w 99"/>
                <a:gd name="T3" fmla="*/ 13 h 30"/>
                <a:gd name="T4" fmla="*/ 51 w 99"/>
                <a:gd name="T5" fmla="*/ 27 h 30"/>
                <a:gd name="T6" fmla="*/ 29 w 99"/>
                <a:gd name="T7" fmla="*/ 17 h 30"/>
                <a:gd name="T8" fmla="*/ 20 w 99"/>
                <a:gd name="T9" fmla="*/ 8 h 30"/>
                <a:gd name="T10" fmla="*/ 0 w 99"/>
                <a:gd name="T11" fmla="*/ 10 h 30"/>
                <a:gd name="T12" fmla="*/ 22 w 99"/>
                <a:gd name="T13" fmla="*/ 5 h 30"/>
                <a:gd name="T14" fmla="*/ 29 w 99"/>
                <a:gd name="T15" fmla="*/ 11 h 30"/>
                <a:gd name="T16" fmla="*/ 47 w 99"/>
                <a:gd name="T17" fmla="*/ 24 h 30"/>
                <a:gd name="T18" fmla="*/ 58 w 99"/>
                <a:gd name="T19" fmla="*/ 15 h 30"/>
                <a:gd name="T20" fmla="*/ 51 w 99"/>
                <a:gd name="T21" fmla="*/ 7 h 30"/>
                <a:gd name="T22" fmla="*/ 44 w 99"/>
                <a:gd name="T23" fmla="*/ 10 h 30"/>
                <a:gd name="T24" fmla="*/ 46 w 99"/>
                <a:gd name="T25" fmla="*/ 13 h 30"/>
                <a:gd name="T26" fmla="*/ 50 w 99"/>
                <a:gd name="T27" fmla="*/ 11 h 30"/>
                <a:gd name="T28" fmla="*/ 49 w 99"/>
                <a:gd name="T29" fmla="*/ 17 h 30"/>
                <a:gd name="T30" fmla="*/ 41 w 99"/>
                <a:gd name="T31" fmla="*/ 12 h 30"/>
                <a:gd name="T32" fmla="*/ 47 w 99"/>
                <a:gd name="T33" fmla="*/ 4 h 30"/>
                <a:gd name="T34" fmla="*/ 59 w 99"/>
                <a:gd name="T35" fmla="*/ 8 h 30"/>
                <a:gd name="T36" fmla="*/ 99 w 99"/>
                <a:gd name="T3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30">
                  <a:moveTo>
                    <a:pt x="99" y="18"/>
                  </a:moveTo>
                  <a:cubicBezTo>
                    <a:pt x="99" y="18"/>
                    <a:pt x="79" y="30"/>
                    <a:pt x="61" y="13"/>
                  </a:cubicBezTo>
                  <a:cubicBezTo>
                    <a:pt x="61" y="13"/>
                    <a:pt x="64" y="25"/>
                    <a:pt x="51" y="27"/>
                  </a:cubicBezTo>
                  <a:cubicBezTo>
                    <a:pt x="39" y="29"/>
                    <a:pt x="29" y="17"/>
                    <a:pt x="29" y="17"/>
                  </a:cubicBezTo>
                  <a:cubicBezTo>
                    <a:pt x="29" y="17"/>
                    <a:pt x="24" y="10"/>
                    <a:pt x="20" y="8"/>
                  </a:cubicBezTo>
                  <a:cubicBezTo>
                    <a:pt x="19" y="7"/>
                    <a:pt x="14" y="3"/>
                    <a:pt x="0" y="10"/>
                  </a:cubicBezTo>
                  <a:cubicBezTo>
                    <a:pt x="0" y="10"/>
                    <a:pt x="11" y="0"/>
                    <a:pt x="22" y="5"/>
                  </a:cubicBezTo>
                  <a:cubicBezTo>
                    <a:pt x="22" y="5"/>
                    <a:pt x="26" y="8"/>
                    <a:pt x="29" y="11"/>
                  </a:cubicBezTo>
                  <a:cubicBezTo>
                    <a:pt x="31" y="13"/>
                    <a:pt x="37" y="23"/>
                    <a:pt x="47" y="24"/>
                  </a:cubicBezTo>
                  <a:cubicBezTo>
                    <a:pt x="53" y="24"/>
                    <a:pt x="58" y="21"/>
                    <a:pt x="58" y="15"/>
                  </a:cubicBezTo>
                  <a:cubicBezTo>
                    <a:pt x="58" y="9"/>
                    <a:pt x="51" y="7"/>
                    <a:pt x="51" y="7"/>
                  </a:cubicBezTo>
                  <a:cubicBezTo>
                    <a:pt x="51" y="7"/>
                    <a:pt x="45" y="6"/>
                    <a:pt x="44" y="10"/>
                  </a:cubicBezTo>
                  <a:cubicBezTo>
                    <a:pt x="44" y="10"/>
                    <a:pt x="44" y="13"/>
                    <a:pt x="46" y="13"/>
                  </a:cubicBezTo>
                  <a:cubicBezTo>
                    <a:pt x="46" y="13"/>
                    <a:pt x="47" y="9"/>
                    <a:pt x="50" y="11"/>
                  </a:cubicBezTo>
                  <a:cubicBezTo>
                    <a:pt x="52" y="12"/>
                    <a:pt x="51" y="16"/>
                    <a:pt x="49" y="17"/>
                  </a:cubicBezTo>
                  <a:cubicBezTo>
                    <a:pt x="45" y="18"/>
                    <a:pt x="42" y="17"/>
                    <a:pt x="41" y="12"/>
                  </a:cubicBezTo>
                  <a:cubicBezTo>
                    <a:pt x="40" y="7"/>
                    <a:pt x="44" y="4"/>
                    <a:pt x="47" y="4"/>
                  </a:cubicBezTo>
                  <a:cubicBezTo>
                    <a:pt x="52" y="3"/>
                    <a:pt x="55" y="4"/>
                    <a:pt x="59" y="8"/>
                  </a:cubicBezTo>
                  <a:cubicBezTo>
                    <a:pt x="67" y="16"/>
                    <a:pt x="81" y="24"/>
                    <a:pt x="99" y="1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9" name="组合 28"/>
          <p:cNvGrpSpPr/>
          <p:nvPr userDrawn="1"/>
        </p:nvGrpSpPr>
        <p:grpSpPr>
          <a:xfrm flipV="1">
            <a:off x="1" y="-1"/>
            <a:ext cx="800099" cy="972177"/>
            <a:chOff x="-2595563" y="3187"/>
            <a:chExt cx="2584265" cy="3140063"/>
          </a:xfrm>
        </p:grpSpPr>
        <p:sp>
          <p:nvSpPr>
            <p:cNvPr id="30" name="Freeform 130"/>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任意多边形 30"/>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grpSp>
        <p:nvGrpSpPr>
          <p:cNvPr id="32" name="组合 31"/>
          <p:cNvGrpSpPr/>
          <p:nvPr userDrawn="1"/>
        </p:nvGrpSpPr>
        <p:grpSpPr>
          <a:xfrm flipH="1">
            <a:off x="8341458" y="1"/>
            <a:ext cx="802543" cy="964808"/>
            <a:chOff x="10666013" y="3143251"/>
            <a:chExt cx="2592159" cy="3116265"/>
          </a:xfrm>
        </p:grpSpPr>
        <p:sp>
          <p:nvSpPr>
            <p:cNvPr id="33" name="Freeform 134"/>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4" name="任意多边形 33"/>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0044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sz="1013"/>
            </a:p>
          </p:txBody>
        </p:sp>
      </p:grpSp>
      <p:sp>
        <p:nvSpPr>
          <p:cNvPr id="35" name="文本占位符 35"/>
          <p:cNvSpPr>
            <a:spLocks noGrp="1"/>
          </p:cNvSpPr>
          <p:nvPr userDrawn="1">
            <p:ph type="body" sz="quarter" idx="10"/>
          </p:nvPr>
        </p:nvSpPr>
        <p:spPr>
          <a:xfrm>
            <a:off x="2328411" y="459358"/>
            <a:ext cx="3471759" cy="445688"/>
          </a:xfrm>
          <a:prstGeom prst="rect">
            <a:avLst/>
          </a:prstGeom>
        </p:spPr>
        <p:txBody>
          <a:bodyPr anchor="ctr"/>
          <a:lstStyle>
            <a:lvl1pPr marL="0" indent="0" algn="ctr">
              <a:lnSpc>
                <a:spcPct val="100000"/>
              </a:lnSpc>
              <a:spcBef>
                <a:spcPts val="0"/>
              </a:spcBef>
              <a:buNone/>
              <a:defRPr sz="2700">
                <a:solidFill>
                  <a:srgbClr val="004DA1"/>
                </a:solidFill>
                <a:latin typeface="李旭科书法" panose="02000603000000000000" pitchFamily="2" charset="-122"/>
                <a:ea typeface="李旭科书法" panose="02000603000000000000" pitchFamily="2" charset="-122"/>
              </a:defRPr>
            </a:lvl1pPr>
          </a:lstStyle>
          <a:p>
            <a:pPr lvl="0"/>
            <a:endParaRPr lang="zh-CN" altLang="en-US" dirty="0"/>
          </a:p>
        </p:txBody>
      </p:sp>
    </p:spTree>
    <p:extLst>
      <p:ext uri="{BB962C8B-B14F-4D97-AF65-F5344CB8AC3E}">
        <p14:creationId xmlns:p14="http://schemas.microsoft.com/office/powerpoint/2010/main" val="1087440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upRight)">
                                      <p:cBhvr>
                                        <p:cTn id="7" dur="1000"/>
                                        <p:tgtEl>
                                          <p:spTgt spid="8"/>
                                        </p:tgtEl>
                                      </p:cBhvr>
                                    </p:animEffect>
                                  </p:childTnLst>
                                </p:cTn>
                              </p:par>
                              <p:par>
                                <p:cTn id="8" presetID="18" presetClass="entr" presetSubtype="6" fill="hold"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strips(downRight)">
                                      <p:cBhvr>
                                        <p:cTn id="10" dur="1000"/>
                                        <p:tgtEl>
                                          <p:spTgt spid="29"/>
                                        </p:tgtEl>
                                      </p:cBhvr>
                                    </p:animEffect>
                                  </p:childTnLst>
                                </p:cTn>
                              </p:par>
                              <p:par>
                                <p:cTn id="11" presetID="18" presetClass="entr" presetSubtype="9"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strips(upLeft)">
                                      <p:cBhvr>
                                        <p:cTn id="13" dur="1000"/>
                                        <p:tgtEl>
                                          <p:spTgt spid="9"/>
                                        </p:tgtEl>
                                      </p:cBhvr>
                                    </p:animEffect>
                                  </p:childTnLst>
                                </p:cTn>
                              </p:par>
                              <p:par>
                                <p:cTn id="14" presetID="18" presetClass="entr" presetSubtype="12"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strips(downLeft)">
                                      <p:cBhvr>
                                        <p:cTn id="16" dur="1000"/>
                                        <p:tgtEl>
                                          <p:spTgt spid="32"/>
                                        </p:tgtEl>
                                      </p:cBhvr>
                                    </p:animEffect>
                                  </p:childTnLst>
                                </p:cTn>
                              </p:par>
                              <p:par>
                                <p:cTn id="17" presetID="16" presetClass="entr" presetSubtype="37" fill="hold" grpId="0" nodeType="withEffect" nodePh="1">
                                  <p:stCondLst>
                                    <p:cond delay="500"/>
                                  </p:stCondLst>
                                  <p:endCondLst>
                                    <p:cond evt="begin" delay="0">
                                      <p:tn val="17"/>
                                    </p:cond>
                                  </p:endCondLst>
                                  <p:childTnLst>
                                    <p:set>
                                      <p:cBhvr>
                                        <p:cTn id="18" dur="1" fill="hold">
                                          <p:stCondLst>
                                            <p:cond delay="0"/>
                                          </p:stCondLst>
                                        </p:cTn>
                                        <p:tgtEl>
                                          <p:spTgt spid="35">
                                            <p:txEl>
                                              <p:pRg st="0" end="0"/>
                                            </p:txEl>
                                          </p:spTgt>
                                        </p:tgtEl>
                                        <p:attrNameLst>
                                          <p:attrName>style.visibility</p:attrName>
                                        </p:attrNameLst>
                                      </p:cBhvr>
                                      <p:to>
                                        <p:strVal val="visible"/>
                                      </p:to>
                                    </p:set>
                                    <p:animEffect transition="in" filter="barn(outVertical)">
                                      <p:cBhvr>
                                        <p:cTn id="19" dur="1000"/>
                                        <p:tgtEl>
                                          <p:spTgt spid="35">
                                            <p:txEl>
                                              <p:pRg st="0" end="0"/>
                                            </p:txEl>
                                          </p:spTgt>
                                        </p:tgtEl>
                                      </p:cBhvr>
                                    </p:animEffect>
                                  </p:childTnLst>
                                </p:cTn>
                              </p:par>
                              <p:par>
                                <p:cTn id="20" presetID="22" presetClass="entr" presetSubtype="2" fill="hold" nodeType="withEffect">
                                  <p:stCondLst>
                                    <p:cond delay="1250"/>
                                  </p:stCondLst>
                                  <p:childTnLst>
                                    <p:set>
                                      <p:cBhvr>
                                        <p:cTn id="21" dur="1" fill="hold">
                                          <p:stCondLst>
                                            <p:cond delay="0"/>
                                          </p:stCondLst>
                                        </p:cTn>
                                        <p:tgtEl>
                                          <p:spTgt spid="22"/>
                                        </p:tgtEl>
                                        <p:attrNameLst>
                                          <p:attrName>style.visibility</p:attrName>
                                        </p:attrNameLst>
                                      </p:cBhvr>
                                      <p:to>
                                        <p:strVal val="visible"/>
                                      </p:to>
                                    </p:set>
                                    <p:animEffect transition="in" filter="wipe(right)">
                                      <p:cBhvr>
                                        <p:cTn id="22" dur="750"/>
                                        <p:tgtEl>
                                          <p:spTgt spid="22"/>
                                        </p:tgtEl>
                                      </p:cBhvr>
                                    </p:animEffect>
                                  </p:childTnLst>
                                </p:cTn>
                              </p:par>
                              <p:par>
                                <p:cTn id="23" presetID="22" presetClass="entr" presetSubtype="8" fill="hold" nodeType="withEffect">
                                  <p:stCondLst>
                                    <p:cond delay="125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75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build="p">
        <p:tmplLst>
          <p:tmpl lvl="1">
            <p:tnLst>
              <p:par>
                <p:cTn presetID="16" presetClass="entr" presetSubtype="37" fill="hold" nodeType="withEffect" nodePh="1">
                  <p:stCondLst>
                    <p:cond delay="500"/>
                  </p:stCondLst>
                  <p:endCondLst>
                    <p:cond delay="0"/>
                  </p:endCondLst>
                  <p:childTnLst>
                    <p:set>
                      <p:cBhvr>
                        <p:cTn dur="1" fill="hold">
                          <p:stCondLst>
                            <p:cond delay="0"/>
                          </p:stCondLst>
                        </p:cTn>
                        <p:tgtEl>
                          <p:spTgt spid="35"/>
                        </p:tgtEl>
                        <p:attrNameLst>
                          <p:attrName>style.visibility</p:attrName>
                        </p:attrNameLst>
                      </p:cBhvr>
                      <p:to>
                        <p:strVal val="visible"/>
                      </p:to>
                    </p:set>
                    <p:animEffect transition="in" filter="barn(outVertical)">
                      <p:cBhvr>
                        <p:cTn dur="1000"/>
                        <p:tgtEl>
                          <p:spTgt spid="35"/>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pic>
        <p:nvPicPr>
          <p:cNvPr id="6" name="图片 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9142857" cy="5142857"/>
          </a:xfrm>
          <a:prstGeom prst="rect">
            <a:avLst/>
          </a:prstGeom>
        </p:spPr>
      </p:pic>
    </p:spTree>
    <p:extLst>
      <p:ext uri="{BB962C8B-B14F-4D97-AF65-F5344CB8AC3E}">
        <p14:creationId xmlns:p14="http://schemas.microsoft.com/office/powerpoint/2010/main" val="28051904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宣传页">
    <p:spTree>
      <p:nvGrpSpPr>
        <p:cNvPr id="1" name=""/>
        <p:cNvGrpSpPr/>
        <p:nvPr/>
      </p:nvGrpSpPr>
      <p:grpSpPr>
        <a:xfrm>
          <a:off x="0" y="0"/>
          <a:ext cx="0" cy="0"/>
          <a:chOff x="0" y="0"/>
          <a:chExt cx="0" cy="0"/>
        </a:xfrm>
      </p:grpSpPr>
      <p:sp>
        <p:nvSpPr>
          <p:cNvPr id="3" name="文本框 2"/>
          <p:cNvSpPr txBox="1"/>
          <p:nvPr userDrawn="1"/>
        </p:nvSpPr>
        <p:spPr>
          <a:xfrm>
            <a:off x="1709678" y="862079"/>
            <a:ext cx="5724645" cy="461665"/>
          </a:xfrm>
          <a:prstGeom prst="rect">
            <a:avLst/>
          </a:prstGeom>
          <a:noFill/>
        </p:spPr>
        <p:txBody>
          <a:bodyPr wrap="none" rtlCol="0">
            <a:spAutoFit/>
          </a:bodyPr>
          <a:lstStyle>
            <a:defPPr>
              <a:defRPr lang="zh-CN"/>
            </a:defPPr>
            <a:lvl1pPr algn="ctr">
              <a:defRPr b="1">
                <a:solidFill>
                  <a:srgbClr val="0070C0"/>
                </a:solidFill>
              </a:defRPr>
            </a:lvl1pPr>
          </a:lstStyle>
          <a:p>
            <a:r>
              <a:rPr lang="zh-CN" altLang="en-US" sz="2400" b="0" dirty="0">
                <a:solidFill>
                  <a:schemeClr val="tx1">
                    <a:lumMod val="85000"/>
                    <a:lumOff val="15000"/>
                  </a:schemeClr>
                </a:solidFill>
                <a:latin typeface="+mj-ea"/>
                <a:ea typeface="+mj-ea"/>
              </a:rPr>
              <a:t>演界网店铺：</a:t>
            </a:r>
            <a:r>
              <a:rPr lang="en-US" altLang="zh-CN" sz="2400" b="0" dirty="0">
                <a:solidFill>
                  <a:schemeClr val="tx1">
                    <a:lumMod val="85000"/>
                    <a:lumOff val="15000"/>
                  </a:schemeClr>
                </a:solidFill>
                <a:latin typeface="+mj-ea"/>
                <a:ea typeface="+mj-ea"/>
              </a:rPr>
              <a:t>http://d1-space.yanj.cn/</a:t>
            </a:r>
            <a:endParaRPr lang="zh-CN" altLang="en-US" sz="2400" b="0" dirty="0">
              <a:solidFill>
                <a:schemeClr val="tx1">
                  <a:lumMod val="85000"/>
                  <a:lumOff val="15000"/>
                </a:schemeClr>
              </a:solidFill>
              <a:latin typeface="+mj-ea"/>
              <a:ea typeface="+mj-ea"/>
            </a:endParaRPr>
          </a:p>
        </p:txBody>
      </p:sp>
      <p:sp>
        <p:nvSpPr>
          <p:cNvPr id="4" name="文本框 3"/>
          <p:cNvSpPr txBox="1"/>
          <p:nvPr userDrawn="1"/>
        </p:nvSpPr>
        <p:spPr>
          <a:xfrm>
            <a:off x="3479393" y="1300660"/>
            <a:ext cx="2185215" cy="461665"/>
          </a:xfrm>
          <a:prstGeom prst="rect">
            <a:avLst/>
          </a:prstGeom>
          <a:noFill/>
        </p:spPr>
        <p:txBody>
          <a:bodyPr wrap="none" rtlCol="0">
            <a:spAutoFit/>
          </a:bodyPr>
          <a:lstStyle>
            <a:defPPr>
              <a:defRPr lang="zh-CN"/>
            </a:defPPr>
            <a:lvl1pPr algn="ctr">
              <a:defRPr b="1">
                <a:solidFill>
                  <a:srgbClr val="0070C0"/>
                </a:solidFill>
              </a:defRPr>
            </a:lvl1pPr>
          </a:lstStyle>
          <a:p>
            <a:r>
              <a:rPr lang="en-US" altLang="zh-CN" sz="2400" b="0" dirty="0">
                <a:solidFill>
                  <a:schemeClr val="tx1">
                    <a:lumMod val="85000"/>
                    <a:lumOff val="15000"/>
                  </a:schemeClr>
                </a:solidFill>
                <a:latin typeface="+mj-ea"/>
                <a:ea typeface="+mj-ea"/>
              </a:rPr>
              <a:t>QQ</a:t>
            </a:r>
            <a:r>
              <a:rPr lang="zh-CN" altLang="en-US" sz="2400" b="0" dirty="0">
                <a:solidFill>
                  <a:schemeClr val="tx1">
                    <a:lumMod val="85000"/>
                    <a:lumOff val="15000"/>
                  </a:schemeClr>
                </a:solidFill>
                <a:latin typeface="+mj-ea"/>
                <a:ea typeface="+mj-ea"/>
              </a:rPr>
              <a:t>：</a:t>
            </a:r>
            <a:r>
              <a:rPr lang="en-US" altLang="zh-CN" sz="2400" b="0" dirty="0">
                <a:solidFill>
                  <a:schemeClr val="tx1">
                    <a:lumMod val="85000"/>
                    <a:lumOff val="15000"/>
                  </a:schemeClr>
                </a:solidFill>
                <a:latin typeface="+mj-ea"/>
                <a:ea typeface="+mj-ea"/>
              </a:rPr>
              <a:t>253691822</a:t>
            </a:r>
            <a:endParaRPr lang="zh-CN" altLang="en-US" sz="2400" b="0" dirty="0">
              <a:solidFill>
                <a:schemeClr val="tx1">
                  <a:lumMod val="85000"/>
                  <a:lumOff val="15000"/>
                </a:schemeClr>
              </a:solidFill>
              <a:latin typeface="+mj-ea"/>
              <a:ea typeface="+mj-ea"/>
            </a:endParaRPr>
          </a:p>
        </p:txBody>
      </p:sp>
      <p:pic>
        <p:nvPicPr>
          <p:cNvPr id="5" name="图片 4"/>
          <p:cNvPicPr>
            <a:picLocks noChangeAspect="1"/>
          </p:cNvPicPr>
          <p:nvPr userDrawn="1"/>
        </p:nvPicPr>
        <p:blipFill>
          <a:blip r:embed="rId2"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a:xfrm>
            <a:off x="4755112" y="1972262"/>
            <a:ext cx="2196675" cy="2196675"/>
          </a:xfrm>
          <a:prstGeom prst="rect">
            <a:avLst/>
          </a:prstGeom>
          <a:noFill/>
          <a:ln>
            <a:noFill/>
          </a:ln>
        </p:spPr>
      </p:pic>
      <p:pic>
        <p:nvPicPr>
          <p:cNvPr id="6" name="图片 5"/>
          <p:cNvPicPr>
            <a:picLocks noChangeAspect="1"/>
          </p:cNvPicPr>
          <p:nvPr userDrawn="1"/>
        </p:nvPicPr>
        <p:blipFill>
          <a:blip r:embed="rId3" cstate="print">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a:xfrm>
            <a:off x="2192213" y="1972262"/>
            <a:ext cx="2196675" cy="2196675"/>
          </a:xfrm>
          <a:prstGeom prst="rect">
            <a:avLst/>
          </a:prstGeom>
          <a:noFill/>
          <a:ln>
            <a:noFill/>
          </a:ln>
        </p:spPr>
      </p:pic>
      <p:sp>
        <p:nvSpPr>
          <p:cNvPr id="7" name="文本框 6"/>
          <p:cNvSpPr txBox="1"/>
          <p:nvPr userDrawn="1"/>
        </p:nvSpPr>
        <p:spPr>
          <a:xfrm>
            <a:off x="2967386" y="4168937"/>
            <a:ext cx="646332" cy="369332"/>
          </a:xfrm>
          <a:prstGeom prst="rect">
            <a:avLst/>
          </a:prstGeom>
          <a:noFill/>
        </p:spPr>
        <p:txBody>
          <a:bodyPr wrap="none" rtlCol="0">
            <a:spAutoFit/>
          </a:bodyPr>
          <a:lstStyle/>
          <a:p>
            <a:pPr algn="ctr"/>
            <a:r>
              <a:rPr lang="zh-CN" altLang="en-US" sz="1800" dirty="0">
                <a:solidFill>
                  <a:schemeClr val="tx1">
                    <a:lumMod val="85000"/>
                    <a:lumOff val="15000"/>
                  </a:schemeClr>
                </a:solidFill>
                <a:latin typeface="+mj-ea"/>
                <a:ea typeface="+mj-ea"/>
              </a:rPr>
              <a:t>微博</a:t>
            </a:r>
          </a:p>
        </p:txBody>
      </p:sp>
      <p:sp>
        <p:nvSpPr>
          <p:cNvPr id="8" name="文本框 7"/>
          <p:cNvSpPr txBox="1"/>
          <p:nvPr userDrawn="1"/>
        </p:nvSpPr>
        <p:spPr>
          <a:xfrm>
            <a:off x="5530284" y="4168937"/>
            <a:ext cx="646332" cy="369332"/>
          </a:xfrm>
          <a:prstGeom prst="rect">
            <a:avLst/>
          </a:prstGeom>
          <a:noFill/>
        </p:spPr>
        <p:txBody>
          <a:bodyPr wrap="none" rtlCol="0">
            <a:spAutoFit/>
          </a:bodyPr>
          <a:lstStyle/>
          <a:p>
            <a:pPr algn="ctr"/>
            <a:r>
              <a:rPr lang="zh-CN" altLang="en-US" sz="1800" dirty="0">
                <a:solidFill>
                  <a:schemeClr val="tx1">
                    <a:lumMod val="85000"/>
                    <a:lumOff val="15000"/>
                  </a:schemeClr>
                </a:solidFill>
                <a:latin typeface="+mj-ea"/>
                <a:ea typeface="+mj-ea"/>
              </a:rPr>
              <a:t>微信</a:t>
            </a:r>
          </a:p>
        </p:txBody>
      </p:sp>
      <p:grpSp>
        <p:nvGrpSpPr>
          <p:cNvPr id="9" name="Group 667"/>
          <p:cNvGrpSpPr>
            <a:grpSpLocks noChangeAspect="1"/>
          </p:cNvGrpSpPr>
          <p:nvPr userDrawn="1"/>
        </p:nvGrpSpPr>
        <p:grpSpPr bwMode="auto">
          <a:xfrm rot="16200000">
            <a:off x="-687916" y="2080948"/>
            <a:ext cx="2357438" cy="981605"/>
            <a:chOff x="2060" y="-19"/>
            <a:chExt cx="3564" cy="1484"/>
          </a:xfrm>
        </p:grpSpPr>
        <p:sp>
          <p:nvSpPr>
            <p:cNvPr id="10"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1"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2"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3"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4"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5"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6"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7"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8"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19"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0"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grpSp>
        <p:nvGrpSpPr>
          <p:cNvPr id="21" name="Group 667"/>
          <p:cNvGrpSpPr>
            <a:grpSpLocks noChangeAspect="1"/>
          </p:cNvGrpSpPr>
          <p:nvPr userDrawn="1"/>
        </p:nvGrpSpPr>
        <p:grpSpPr bwMode="auto">
          <a:xfrm rot="5400000" flipH="1">
            <a:off x="7474473" y="2080939"/>
            <a:ext cx="2357444" cy="981611"/>
            <a:chOff x="2060" y="-19"/>
            <a:chExt cx="3564" cy="1484"/>
          </a:xfrm>
        </p:grpSpPr>
        <p:sp>
          <p:nvSpPr>
            <p:cNvPr id="22" name="Freeform 668"/>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3" name="Freeform 669"/>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4" name="Freeform 670"/>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5" name="Freeform 671"/>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6" name="Freeform 672"/>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7" name="Freeform 673"/>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8" name="Freeform 674"/>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29" name="Freeform 675"/>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0" name="Freeform 676"/>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1" name="Freeform 677"/>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sp>
          <p:nvSpPr>
            <p:cNvPr id="32" name="Freeform 678"/>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solidFill>
              <a:srgbClr val="0346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013"/>
            </a:p>
          </p:txBody>
        </p:sp>
      </p:grpSp>
    </p:spTree>
    <p:extLst>
      <p:ext uri="{BB962C8B-B14F-4D97-AF65-F5344CB8AC3E}">
        <p14:creationId xmlns:p14="http://schemas.microsoft.com/office/powerpoint/2010/main" val="17536492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C764DE79-268F-4C1A-8933-263129D2AF90}" type="datetimeFigureOut">
              <a:rPr lang="en-US" dirty="0"/>
              <a:pPr/>
              <a:t>5/8/2023</a:t>
            </a:fld>
            <a:endParaRPr lang="en-US" dirty="0"/>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8F63A3B-78C7-47BE-AE5E-E10140E04643}" type="slidenum">
              <a:rPr lang="en-US" dirty="0"/>
              <a:pPr/>
              <a:t>‹#›</a:t>
            </a:fld>
            <a:endParaRPr lang="en-US" dirty="0"/>
          </a:p>
        </p:txBody>
      </p:sp>
      <p:pic>
        <p:nvPicPr>
          <p:cNvPr id="7" name="图片 6"/>
          <p:cNvPicPr>
            <a:picLocks noChangeAspect="1"/>
          </p:cNvPicPr>
          <p:nvPr userDrawn="1"/>
        </p:nvPicPr>
        <p:blipFill>
          <a:blip r:embed="rId20" cstate="print">
            <a:lum bright="-1000"/>
          </a:blip>
          <a:stretch>
            <a:fillRect/>
          </a:stretch>
        </p:blipFill>
        <p:spPr>
          <a:xfrm>
            <a:off x="0" y="1"/>
            <a:ext cx="9144000" cy="5143500"/>
          </a:xfrm>
          <a:prstGeom prst="rect">
            <a:avLst/>
          </a:prstGeom>
        </p:spPr>
      </p:pic>
    </p:spTree>
    <p:extLst>
      <p:ext uri="{BB962C8B-B14F-4D97-AF65-F5344CB8AC3E}">
        <p14:creationId xmlns:p14="http://schemas.microsoft.com/office/powerpoint/2010/main" val="2890641602"/>
      </p:ext>
    </p:extLst>
  </p:cSld>
  <p:clrMap bg1="lt1" tx1="dk1" bg2="lt2" tx2="dk2" accent1="accent1" accent2="accent2" accent3="accent3" accent4="accent4" accent5="accent5" accent6="accent6" hlink="hlink" folHlink="folHlink"/>
  <p:sldLayoutIdLst>
    <p:sldLayoutId id="2147483686" r:id="rId1"/>
    <p:sldLayoutId id="2147483692" r:id="rId2"/>
    <p:sldLayoutId id="2147483697" r:id="rId3"/>
    <p:sldLayoutId id="2147483719" r:id="rId4"/>
    <p:sldLayoutId id="2147483700" r:id="rId5"/>
    <p:sldLayoutId id="2147483722" r:id="rId6"/>
    <p:sldLayoutId id="2147483717" r:id="rId7"/>
    <p:sldLayoutId id="2147483718" r:id="rId8"/>
    <p:sldLayoutId id="2147483659" r:id="rId9"/>
    <p:sldLayoutId id="2147483720" r:id="rId10"/>
    <p:sldLayoutId id="2147483701" r:id="rId11"/>
    <p:sldLayoutId id="2147483721" r:id="rId12"/>
    <p:sldLayoutId id="2147483723" r:id="rId13"/>
    <p:sldLayoutId id="2147483725" r:id="rId14"/>
    <p:sldLayoutId id="2147483726" r:id="rId15"/>
    <p:sldLayoutId id="2147483730" r:id="rId16"/>
    <p:sldLayoutId id="2147483731" r:id="rId17"/>
    <p:sldLayoutId id="2147483732" r:id="rId18"/>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14.xml.rels><?xml version="1.0" encoding="UTF-8" standalone="yes"?>
<Relationships xmlns="http://schemas.openxmlformats.org/package/2006/relationships"><Relationship Id="rId8" Type="http://schemas.openxmlformats.org/officeDocument/2006/relationships/image" Target="../media/image67.png"/><Relationship Id="rId13" Type="http://schemas.openxmlformats.org/officeDocument/2006/relationships/image" Target="../media/image72.png"/><Relationship Id="rId18" Type="http://schemas.openxmlformats.org/officeDocument/2006/relationships/image" Target="../media/image77.png"/><Relationship Id="rId3" Type="http://schemas.openxmlformats.org/officeDocument/2006/relationships/image" Target="../media/image62.png"/><Relationship Id="rId7" Type="http://schemas.openxmlformats.org/officeDocument/2006/relationships/image" Target="../media/image66.png"/><Relationship Id="rId12" Type="http://schemas.openxmlformats.org/officeDocument/2006/relationships/image" Target="../media/image71.png"/><Relationship Id="rId17" Type="http://schemas.openxmlformats.org/officeDocument/2006/relationships/image" Target="../media/image76.png"/><Relationship Id="rId2" Type="http://schemas.openxmlformats.org/officeDocument/2006/relationships/image" Target="../media/image61.png"/><Relationship Id="rId16" Type="http://schemas.openxmlformats.org/officeDocument/2006/relationships/image" Target="../media/image75.png"/><Relationship Id="rId1" Type="http://schemas.openxmlformats.org/officeDocument/2006/relationships/slideLayout" Target="../slideLayouts/slideLayout15.xml"/><Relationship Id="rId6" Type="http://schemas.openxmlformats.org/officeDocument/2006/relationships/image" Target="../media/image65.png"/><Relationship Id="rId11" Type="http://schemas.openxmlformats.org/officeDocument/2006/relationships/image" Target="../media/image70.png"/><Relationship Id="rId5" Type="http://schemas.openxmlformats.org/officeDocument/2006/relationships/image" Target="../media/image64.png"/><Relationship Id="rId15" Type="http://schemas.openxmlformats.org/officeDocument/2006/relationships/image" Target="../media/image74.png"/><Relationship Id="rId10" Type="http://schemas.openxmlformats.org/officeDocument/2006/relationships/image" Target="../media/image69.png"/><Relationship Id="rId4" Type="http://schemas.openxmlformats.org/officeDocument/2006/relationships/image" Target="../media/image63.png"/><Relationship Id="rId9" Type="http://schemas.openxmlformats.org/officeDocument/2006/relationships/image" Target="../media/image68.png"/><Relationship Id="rId14" Type="http://schemas.openxmlformats.org/officeDocument/2006/relationships/image" Target="../media/image73.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8.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1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7.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78.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2.xml.rels><?xml version="1.0" encoding="UTF-8" standalone="yes"?>
<Relationships xmlns="http://schemas.openxmlformats.org/package/2006/relationships"><Relationship Id="rId8" Type="http://schemas.openxmlformats.org/officeDocument/2006/relationships/image" Target="../media/image84.png"/><Relationship Id="rId13" Type="http://schemas.openxmlformats.org/officeDocument/2006/relationships/image" Target="../media/image89.png"/><Relationship Id="rId18" Type="http://schemas.openxmlformats.org/officeDocument/2006/relationships/image" Target="../media/image94.png"/><Relationship Id="rId26" Type="http://schemas.openxmlformats.org/officeDocument/2006/relationships/image" Target="../media/image102.png"/><Relationship Id="rId3" Type="http://schemas.openxmlformats.org/officeDocument/2006/relationships/image" Target="../media/image79.png"/><Relationship Id="rId21" Type="http://schemas.openxmlformats.org/officeDocument/2006/relationships/image" Target="../media/image97.png"/><Relationship Id="rId7" Type="http://schemas.openxmlformats.org/officeDocument/2006/relationships/image" Target="../media/image83.png"/><Relationship Id="rId12" Type="http://schemas.openxmlformats.org/officeDocument/2006/relationships/image" Target="../media/image88.png"/><Relationship Id="rId17" Type="http://schemas.openxmlformats.org/officeDocument/2006/relationships/image" Target="../media/image93.png"/><Relationship Id="rId25" Type="http://schemas.openxmlformats.org/officeDocument/2006/relationships/image" Target="../media/image101.png"/><Relationship Id="rId2" Type="http://schemas.openxmlformats.org/officeDocument/2006/relationships/image" Target="../media/image78.png"/><Relationship Id="rId16" Type="http://schemas.openxmlformats.org/officeDocument/2006/relationships/image" Target="../media/image92.png"/><Relationship Id="rId20" Type="http://schemas.openxmlformats.org/officeDocument/2006/relationships/image" Target="../media/image96.png"/><Relationship Id="rId29" Type="http://schemas.openxmlformats.org/officeDocument/2006/relationships/image" Target="../media/image105.png"/><Relationship Id="rId1" Type="http://schemas.openxmlformats.org/officeDocument/2006/relationships/slideLayout" Target="../slideLayouts/slideLayout15.xml"/><Relationship Id="rId6" Type="http://schemas.openxmlformats.org/officeDocument/2006/relationships/image" Target="../media/image82.png"/><Relationship Id="rId11" Type="http://schemas.openxmlformats.org/officeDocument/2006/relationships/image" Target="../media/image87.png"/><Relationship Id="rId24" Type="http://schemas.openxmlformats.org/officeDocument/2006/relationships/image" Target="../media/image100.png"/><Relationship Id="rId5" Type="http://schemas.openxmlformats.org/officeDocument/2006/relationships/image" Target="../media/image81.png"/><Relationship Id="rId15" Type="http://schemas.openxmlformats.org/officeDocument/2006/relationships/image" Target="../media/image91.png"/><Relationship Id="rId23" Type="http://schemas.openxmlformats.org/officeDocument/2006/relationships/image" Target="../media/image99.png"/><Relationship Id="rId28" Type="http://schemas.openxmlformats.org/officeDocument/2006/relationships/image" Target="../media/image104.png"/><Relationship Id="rId10" Type="http://schemas.openxmlformats.org/officeDocument/2006/relationships/image" Target="../media/image86.png"/><Relationship Id="rId19" Type="http://schemas.openxmlformats.org/officeDocument/2006/relationships/image" Target="../media/image95.png"/><Relationship Id="rId4" Type="http://schemas.openxmlformats.org/officeDocument/2006/relationships/image" Target="../media/image80.png"/><Relationship Id="rId9" Type="http://schemas.openxmlformats.org/officeDocument/2006/relationships/image" Target="../media/image85.png"/><Relationship Id="rId14" Type="http://schemas.openxmlformats.org/officeDocument/2006/relationships/image" Target="../media/image90.png"/><Relationship Id="rId22" Type="http://schemas.openxmlformats.org/officeDocument/2006/relationships/image" Target="../media/image98.png"/><Relationship Id="rId27" Type="http://schemas.openxmlformats.org/officeDocument/2006/relationships/image" Target="../media/image103.png"/></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296.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4" Type="http://schemas.openxmlformats.org/officeDocument/2006/relationships/image" Target="../media/image47.png"/></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9.png"/><Relationship Id="rId3" Type="http://schemas.openxmlformats.org/officeDocument/2006/relationships/image" Target="../media/image49.png"/><Relationship Id="rId7" Type="http://schemas.openxmlformats.org/officeDocument/2006/relationships/image" Target="../media/image53.png"/><Relationship Id="rId12" Type="http://schemas.openxmlformats.org/officeDocument/2006/relationships/image" Target="../media/image58.png"/><Relationship Id="rId2" Type="http://schemas.openxmlformats.org/officeDocument/2006/relationships/image" Target="../media/image48.png"/><Relationship Id="rId1" Type="http://schemas.openxmlformats.org/officeDocument/2006/relationships/slideLayout" Target="../slideLayouts/slideLayout15.xml"/><Relationship Id="rId6" Type="http://schemas.openxmlformats.org/officeDocument/2006/relationships/image" Target="../media/image52.png"/><Relationship Id="rId11" Type="http://schemas.openxmlformats.org/officeDocument/2006/relationships/image" Target="../media/image57.png"/><Relationship Id="rId5" Type="http://schemas.openxmlformats.org/officeDocument/2006/relationships/image" Target="../media/image51.png"/><Relationship Id="rId10" Type="http://schemas.openxmlformats.org/officeDocument/2006/relationships/image" Target="../media/image56.png"/><Relationship Id="rId4" Type="http://schemas.openxmlformats.org/officeDocument/2006/relationships/image" Target="../media/image50.png"/><Relationship Id="rId9" Type="http://schemas.openxmlformats.org/officeDocument/2006/relationships/image" Target="../media/image55.png"/><Relationship Id="rId14" Type="http://schemas.openxmlformats.org/officeDocument/2006/relationships/image" Target="../media/image6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24.png"/><Relationship Id="rId18" Type="http://schemas.openxmlformats.org/officeDocument/2006/relationships/image" Target="../media/image29.png"/><Relationship Id="rId3" Type="http://schemas.openxmlformats.org/officeDocument/2006/relationships/image" Target="../media/image14.png"/><Relationship Id="rId21" Type="http://schemas.openxmlformats.org/officeDocument/2006/relationships/image" Target="../media/image32.png"/><Relationship Id="rId7" Type="http://schemas.openxmlformats.org/officeDocument/2006/relationships/image" Target="../media/image18.png"/><Relationship Id="rId12" Type="http://schemas.openxmlformats.org/officeDocument/2006/relationships/image" Target="../media/image23.png"/><Relationship Id="rId17" Type="http://schemas.openxmlformats.org/officeDocument/2006/relationships/image" Target="../media/image28.png"/><Relationship Id="rId2" Type="http://schemas.openxmlformats.org/officeDocument/2006/relationships/notesSlide" Target="../notesSlides/notesSlide2.xml"/><Relationship Id="rId16" Type="http://schemas.openxmlformats.org/officeDocument/2006/relationships/image" Target="../media/image27.png"/><Relationship Id="rId20" Type="http://schemas.openxmlformats.org/officeDocument/2006/relationships/image" Target="../media/image31.png"/><Relationship Id="rId1" Type="http://schemas.openxmlformats.org/officeDocument/2006/relationships/slideLayout" Target="../slideLayouts/slideLayout11.xml"/><Relationship Id="rId6" Type="http://schemas.openxmlformats.org/officeDocument/2006/relationships/image" Target="../media/image17.png"/><Relationship Id="rId11" Type="http://schemas.openxmlformats.org/officeDocument/2006/relationships/image" Target="../media/image22.png"/><Relationship Id="rId24" Type="http://schemas.openxmlformats.org/officeDocument/2006/relationships/image" Target="../media/image35.png"/><Relationship Id="rId5" Type="http://schemas.openxmlformats.org/officeDocument/2006/relationships/image" Target="../media/image16.png"/><Relationship Id="rId15" Type="http://schemas.openxmlformats.org/officeDocument/2006/relationships/image" Target="../media/image26.png"/><Relationship Id="rId23" Type="http://schemas.openxmlformats.org/officeDocument/2006/relationships/image" Target="../media/image34.png"/><Relationship Id="rId10" Type="http://schemas.openxmlformats.org/officeDocument/2006/relationships/image" Target="../media/image21.png"/><Relationship Id="rId19" Type="http://schemas.openxmlformats.org/officeDocument/2006/relationships/image" Target="../media/image30.png"/><Relationship Id="rId4" Type="http://schemas.openxmlformats.org/officeDocument/2006/relationships/image" Target="../media/image15.png"/><Relationship Id="rId9" Type="http://schemas.openxmlformats.org/officeDocument/2006/relationships/image" Target="../media/image20.png"/><Relationship Id="rId14" Type="http://schemas.openxmlformats.org/officeDocument/2006/relationships/image" Target="../media/image25.png"/><Relationship Id="rId22" Type="http://schemas.openxmlformats.org/officeDocument/2006/relationships/image" Target="../media/image3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8" Type="http://schemas.openxmlformats.org/officeDocument/2006/relationships/image" Target="../media/image41.png"/><Relationship Id="rId3" Type="http://schemas.openxmlformats.org/officeDocument/2006/relationships/image" Target="../media/image36.emf"/><Relationship Id="rId7" Type="http://schemas.openxmlformats.org/officeDocument/2006/relationships/image" Target="../media/image40.png"/><Relationship Id="rId12" Type="http://schemas.openxmlformats.org/officeDocument/2006/relationships/image" Target="../media/image45.png"/><Relationship Id="rId2" Type="http://schemas.openxmlformats.org/officeDocument/2006/relationships/notesSlide" Target="../notesSlides/notesSlide3.xml"/><Relationship Id="rId1" Type="http://schemas.openxmlformats.org/officeDocument/2006/relationships/slideLayout" Target="../slideLayouts/slideLayout8.xml"/><Relationship Id="rId6" Type="http://schemas.openxmlformats.org/officeDocument/2006/relationships/image" Target="../media/image39.png"/><Relationship Id="rId11" Type="http://schemas.openxmlformats.org/officeDocument/2006/relationships/image" Target="../media/image44.png"/><Relationship Id="rId5" Type="http://schemas.openxmlformats.org/officeDocument/2006/relationships/image" Target="../media/image38.png"/><Relationship Id="rId10" Type="http://schemas.openxmlformats.org/officeDocument/2006/relationships/image" Target="../media/image43.png"/><Relationship Id="rId4" Type="http://schemas.openxmlformats.org/officeDocument/2006/relationships/image" Target="../media/image37.png"/><Relationship Id="rId9" Type="http://schemas.openxmlformats.org/officeDocument/2006/relationships/image" Target="../media/image42.jpe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2" Type="http://schemas.openxmlformats.org/officeDocument/2006/relationships/hyperlink" Target="https://haokan.baidu.com/v?pd=wisenatural&amp;vid=8449422946538923280" TargetMode="Externa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5" Type="http://schemas.openxmlformats.org/officeDocument/2006/relationships/image" Target="../media/image12.emf"/><Relationship Id="rId4" Type="http://schemas.openxmlformats.org/officeDocument/2006/relationships/image" Target="../media/image47.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88.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46.png"/><Relationship Id="rId1" Type="http://schemas.openxmlformats.org/officeDocument/2006/relationships/slideLayout" Target="../slideLayouts/slideLayout8.xml"/><Relationship Id="rId5" Type="http://schemas.openxmlformats.org/officeDocument/2006/relationships/image" Target="../media/image12.emf"/><Relationship Id="rId4" Type="http://schemas.openxmlformats.org/officeDocument/2006/relationships/image" Target="../media/image47.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8" name="Freeform 682"/>
          <p:cNvSpPr>
            <a:spLocks noEditPoints="1"/>
          </p:cNvSpPr>
          <p:nvPr/>
        </p:nvSpPr>
        <p:spPr bwMode="auto">
          <a:xfrm rot="806556">
            <a:off x="4564104" y="3113897"/>
            <a:ext cx="666750" cy="310754"/>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41" name="文本框 40"/>
          <p:cNvSpPr txBox="1"/>
          <p:nvPr/>
        </p:nvSpPr>
        <p:spPr>
          <a:xfrm>
            <a:off x="2592517" y="1631763"/>
            <a:ext cx="2646878" cy="830997"/>
          </a:xfrm>
          <a:prstGeom prst="rect">
            <a:avLst/>
          </a:prstGeom>
          <a:noFill/>
          <a:effectLst/>
        </p:spPr>
        <p:txBody>
          <a:bodyPr wrap="none" rtlCol="0" anchor="ctr">
            <a:spAutoFit/>
          </a:bodyPr>
          <a:lstStyle/>
          <a:p>
            <a:pPr algn="ctr"/>
            <a:r>
              <a:rPr lang="zh-CN" altLang="en-US" sz="4800"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rPr>
              <a:t>税收征管</a:t>
            </a:r>
            <a:endParaRPr lang="en-US" altLang="zh-CN" sz="4800"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2662856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25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fltVal val="0"/>
                                          </p:val>
                                        </p:tav>
                                        <p:tav tm="100000">
                                          <p:val>
                                            <p:strVal val="#ppt_w"/>
                                          </p:val>
                                        </p:tav>
                                      </p:tavLst>
                                    </p:anim>
                                    <p:anim calcmode="lin" valueType="num">
                                      <p:cBhvr>
                                        <p:cTn id="8" dur="1000" fill="hold"/>
                                        <p:tgtEl>
                                          <p:spTgt spid="41"/>
                                        </p:tgtEl>
                                        <p:attrNameLst>
                                          <p:attrName>ppt_h</p:attrName>
                                        </p:attrNameLst>
                                      </p:cBhvr>
                                      <p:tavLst>
                                        <p:tav tm="0">
                                          <p:val>
                                            <p:fltVal val="0"/>
                                          </p:val>
                                        </p:tav>
                                        <p:tav tm="100000">
                                          <p:val>
                                            <p:strVal val="#ppt_h"/>
                                          </p:val>
                                        </p:tav>
                                      </p:tavLst>
                                    </p:anim>
                                    <p:animEffect transition="in" filter="fade">
                                      <p:cBhvr>
                                        <p:cTn id="9" dur="1000"/>
                                        <p:tgtEl>
                                          <p:spTgt spid="41"/>
                                        </p:tgtEl>
                                      </p:cBhvr>
                                    </p:animEffect>
                                    <p:anim calcmode="lin" valueType="num">
                                      <p:cBhvr>
                                        <p:cTn id="10" dur="1000" fill="hold"/>
                                        <p:tgtEl>
                                          <p:spTgt spid="41"/>
                                        </p:tgtEl>
                                        <p:attrNameLst>
                                          <p:attrName>ppt_x</p:attrName>
                                        </p:attrNameLst>
                                      </p:cBhvr>
                                      <p:tavLst>
                                        <p:tav tm="0">
                                          <p:val>
                                            <p:fltVal val="0.5"/>
                                          </p:val>
                                        </p:tav>
                                        <p:tav tm="100000">
                                          <p:val>
                                            <p:strVal val="#ppt_x"/>
                                          </p:val>
                                        </p:tav>
                                      </p:tavLst>
                                    </p:anim>
                                    <p:anim calcmode="lin" valueType="num">
                                      <p:cBhvr>
                                        <p:cTn id="11" dur="1000" fill="hold"/>
                                        <p:tgtEl>
                                          <p:spTgt spid="41"/>
                                        </p:tgtEl>
                                        <p:attrNameLst>
                                          <p:attrName>ppt_y</p:attrName>
                                        </p:attrNameLst>
                                      </p:cBhvr>
                                      <p:tavLst>
                                        <p:tav tm="0">
                                          <p:val>
                                            <p:fltVal val="0.5"/>
                                          </p:val>
                                        </p:tav>
                                        <p:tav tm="100000">
                                          <p:val>
                                            <p:strVal val="#ppt_y"/>
                                          </p:val>
                                        </p:tav>
                                      </p:tavLst>
                                    </p:anim>
                                  </p:childTnLst>
                                </p:cTn>
                              </p:par>
                              <p:par>
                                <p:cTn id="12" presetID="12" presetClass="entr" presetSubtype="8" fill="hold" grpId="0" nodeType="withEffect">
                                  <p:stCondLst>
                                    <p:cond delay="500"/>
                                  </p:stCondLst>
                                  <p:childTnLst>
                                    <p:set>
                                      <p:cBhvr>
                                        <p:cTn id="13" dur="1" fill="hold">
                                          <p:stCondLst>
                                            <p:cond delay="0"/>
                                          </p:stCondLst>
                                        </p:cTn>
                                        <p:tgtEl>
                                          <p:spTgt spid="1598"/>
                                        </p:tgtEl>
                                        <p:attrNameLst>
                                          <p:attrName>style.visibility</p:attrName>
                                        </p:attrNameLst>
                                      </p:cBhvr>
                                      <p:to>
                                        <p:strVal val="visible"/>
                                      </p:to>
                                    </p:set>
                                    <p:anim calcmode="lin" valueType="num">
                                      <p:cBhvr additive="base">
                                        <p:cTn id="14" dur="1000"/>
                                        <p:tgtEl>
                                          <p:spTgt spid="1598"/>
                                        </p:tgtEl>
                                        <p:attrNameLst>
                                          <p:attrName>ppt_x</p:attrName>
                                        </p:attrNameLst>
                                      </p:cBhvr>
                                      <p:tavLst>
                                        <p:tav tm="0">
                                          <p:val>
                                            <p:strVal val="#ppt_x-#ppt_w*1.125000"/>
                                          </p:val>
                                        </p:tav>
                                        <p:tav tm="100000">
                                          <p:val>
                                            <p:strVal val="#ppt_x"/>
                                          </p:val>
                                        </p:tav>
                                      </p:tavLst>
                                    </p:anim>
                                    <p:animEffect transition="in" filter="wipe(right)">
                                      <p:cBhvr>
                                        <p:cTn id="15" dur="1000"/>
                                        <p:tgtEl>
                                          <p:spTgt spid="15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8" grpId="0" animBg="1"/>
      <p:bldP spid="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下列各项中，属于税收程序法的是（　）。</a:t>
            </a:r>
          </a:p>
          <a:p>
            <a:r>
              <a:rPr lang="en-US" altLang="zh-CN" dirty="0"/>
              <a:t>A.</a:t>
            </a:r>
            <a:r>
              <a:rPr lang="zh-CN" altLang="zh-CN" dirty="0"/>
              <a:t>企业所得税法</a:t>
            </a:r>
          </a:p>
          <a:p>
            <a:r>
              <a:rPr lang="en-US" altLang="zh-CN" dirty="0"/>
              <a:t>B.</a:t>
            </a:r>
            <a:r>
              <a:rPr lang="zh-CN" altLang="zh-CN" dirty="0"/>
              <a:t>个人所得税法</a:t>
            </a:r>
          </a:p>
          <a:p>
            <a:r>
              <a:rPr lang="en-US" altLang="zh-CN" dirty="0"/>
              <a:t>C.</a:t>
            </a:r>
            <a:r>
              <a:rPr lang="zh-CN" altLang="zh-CN" dirty="0"/>
              <a:t>税收征管法</a:t>
            </a:r>
          </a:p>
          <a:p>
            <a:r>
              <a:rPr lang="en-US" altLang="zh-CN" dirty="0"/>
              <a:t>D.</a:t>
            </a:r>
            <a:r>
              <a:rPr lang="zh-CN" altLang="zh-CN" dirty="0"/>
              <a:t>车辆购置税法</a:t>
            </a:r>
          </a:p>
        </p:txBody>
      </p:sp>
      <p:sp>
        <p:nvSpPr>
          <p:cNvPr id="3" name="标题 2"/>
          <p:cNvSpPr>
            <a:spLocks noGrp="1"/>
          </p:cNvSpPr>
          <p:nvPr>
            <p:ph type="title"/>
          </p:nvPr>
        </p:nvSpPr>
        <p:spPr>
          <a:xfrm>
            <a:off x="1426928" y="317254"/>
            <a:ext cx="5161296" cy="430887"/>
          </a:xfrm>
        </p:spPr>
        <p:txBody>
          <a:bodyPr/>
          <a:lstStyle/>
          <a:p>
            <a:r>
              <a:rPr lang="zh-CN" altLang="en-US"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2957956"/>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120872316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纳税申报（★）</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142159709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（一）纳税申报表的内容</a:t>
            </a:r>
          </a:p>
          <a:p>
            <a:r>
              <a:rPr lang="zh-CN" altLang="zh-CN" dirty="0"/>
              <a:t>税种、税目；应纳税项目或者应代扣代缴、代收代缴税款项目；计税依据；扣除项目及标准；适用税率或者单位税额；应退税项目及税额、应减免税项目及税额；应纳税额或者应代扣代缴、代收代缴税额；税款所属期限、延期缴纳税款、欠税、滞纳金等。</a:t>
            </a:r>
          </a:p>
        </p:txBody>
      </p:sp>
    </p:spTree>
    <p:extLst>
      <p:ext uri="{BB962C8B-B14F-4D97-AF65-F5344CB8AC3E}">
        <p14:creationId xmlns:p14="http://schemas.microsoft.com/office/powerpoint/2010/main" val="1987280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根据税收征收管理法律制度的规定，下列各项中，属于纳税申报表内容的有（　）。</a:t>
            </a:r>
          </a:p>
          <a:p>
            <a:r>
              <a:rPr lang="en-US" altLang="zh-CN" dirty="0"/>
              <a:t>A.</a:t>
            </a:r>
            <a:r>
              <a:rPr lang="zh-CN" altLang="zh-CN" dirty="0"/>
              <a:t>税款所属期限</a:t>
            </a:r>
          </a:p>
          <a:p>
            <a:r>
              <a:rPr lang="en-US" altLang="zh-CN" dirty="0"/>
              <a:t>B.</a:t>
            </a:r>
            <a:r>
              <a:rPr lang="zh-CN" altLang="zh-CN" dirty="0"/>
              <a:t>适用的税率</a:t>
            </a:r>
          </a:p>
          <a:p>
            <a:r>
              <a:rPr lang="en-US" altLang="zh-CN" dirty="0"/>
              <a:t>C.</a:t>
            </a:r>
            <a:r>
              <a:rPr lang="zh-CN" altLang="zh-CN" dirty="0"/>
              <a:t>税种、税目</a:t>
            </a:r>
          </a:p>
          <a:p>
            <a:r>
              <a:rPr lang="en-US" altLang="zh-CN" dirty="0"/>
              <a:t>D.</a:t>
            </a:r>
            <a:r>
              <a:rPr lang="zh-CN" altLang="zh-CN" dirty="0"/>
              <a:t>计税依据</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22768"/>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159683086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624637" cy="4103688"/>
          </a:xfrm>
        </p:spPr>
        <p:txBody>
          <a:bodyPr/>
          <a:lstStyle/>
          <a:p>
            <a:r>
              <a:rPr lang="zh-CN" altLang="zh-CN" dirty="0"/>
              <a:t>（二）纳税申报方式</a:t>
            </a:r>
          </a:p>
          <a:p>
            <a:endParaRPr lang="zh-CN" altLang="zh-CN" dirty="0"/>
          </a:p>
        </p:txBody>
      </p:sp>
      <p:sp>
        <p:nvSpPr>
          <p:cNvPr id="3" name="任意多边形 2">
            <a:extLst>
              <a:ext uri="{FF2B5EF4-FFF2-40B4-BE49-F238E27FC236}">
                <a16:creationId xmlns:a16="http://schemas.microsoft.com/office/drawing/2014/main" id="{FFA926B7-A5C0-49F5-85AB-44B0FB59B48B}"/>
              </a:ext>
            </a:extLst>
          </p:cNvPr>
          <p:cNvSpPr/>
          <p:nvPr/>
        </p:nvSpPr>
        <p:spPr>
          <a:xfrm>
            <a:off x="667820" y="1098399"/>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自行</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申报</a:t>
            </a:r>
          </a:p>
        </p:txBody>
      </p:sp>
      <p:sp>
        <p:nvSpPr>
          <p:cNvPr id="4" name="任意多边形 3">
            <a:extLst>
              <a:ext uri="{FF2B5EF4-FFF2-40B4-BE49-F238E27FC236}">
                <a16:creationId xmlns:a16="http://schemas.microsoft.com/office/drawing/2014/main" id="{37BCD2B3-30FB-4532-B0F5-FF0723520E31}"/>
              </a:ext>
            </a:extLst>
          </p:cNvPr>
          <p:cNvSpPr/>
          <p:nvPr/>
        </p:nvSpPr>
        <p:spPr>
          <a:xfrm>
            <a:off x="3793957" y="1139577"/>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邮寄</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申报</a:t>
            </a:r>
          </a:p>
        </p:txBody>
      </p:sp>
      <p:sp>
        <p:nvSpPr>
          <p:cNvPr id="5" name="任意多边形 2">
            <a:extLst>
              <a:ext uri="{FF2B5EF4-FFF2-40B4-BE49-F238E27FC236}">
                <a16:creationId xmlns:a16="http://schemas.microsoft.com/office/drawing/2014/main" id="{5631E477-48CE-4FEE-BF9F-B1419A307BE9}"/>
              </a:ext>
            </a:extLst>
          </p:cNvPr>
          <p:cNvSpPr/>
          <p:nvPr/>
        </p:nvSpPr>
        <p:spPr>
          <a:xfrm>
            <a:off x="667820" y="2755073"/>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数据</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电文</a:t>
            </a:r>
          </a:p>
        </p:txBody>
      </p:sp>
      <p:sp>
        <p:nvSpPr>
          <p:cNvPr id="6" name="任意多边形 3">
            <a:extLst>
              <a:ext uri="{FF2B5EF4-FFF2-40B4-BE49-F238E27FC236}">
                <a16:creationId xmlns:a16="http://schemas.microsoft.com/office/drawing/2014/main" id="{21DAA178-C739-4523-B205-125BBABC1B77}"/>
              </a:ext>
            </a:extLst>
          </p:cNvPr>
          <p:cNvSpPr/>
          <p:nvPr/>
        </p:nvSpPr>
        <p:spPr>
          <a:xfrm>
            <a:off x="3793958" y="2805818"/>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其他</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申报</a:t>
            </a:r>
          </a:p>
        </p:txBody>
      </p:sp>
      <p:grpSp>
        <p:nvGrpSpPr>
          <p:cNvPr id="7" name="组合 6">
            <a:extLst>
              <a:ext uri="{FF2B5EF4-FFF2-40B4-BE49-F238E27FC236}">
                <a16:creationId xmlns:a16="http://schemas.microsoft.com/office/drawing/2014/main" id="{DC003728-DE06-4D20-A544-B52F35687367}"/>
              </a:ext>
            </a:extLst>
          </p:cNvPr>
          <p:cNvGrpSpPr/>
          <p:nvPr/>
        </p:nvGrpSpPr>
        <p:grpSpPr>
          <a:xfrm rot="16200000">
            <a:off x="965802" y="1711332"/>
            <a:ext cx="523220" cy="1519097"/>
            <a:chOff x="9409245" y="1520125"/>
            <a:chExt cx="697626" cy="2567012"/>
          </a:xfrm>
        </p:grpSpPr>
        <p:sp>
          <p:nvSpPr>
            <p:cNvPr id="8" name="Freeform 668">
              <a:extLst>
                <a:ext uri="{FF2B5EF4-FFF2-40B4-BE49-F238E27FC236}">
                  <a16:creationId xmlns:a16="http://schemas.microsoft.com/office/drawing/2014/main" id="{CE5ECEEA-071E-41EE-A6D6-F9BC7EF2E684}"/>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9" name="文本框 8">
              <a:extLst>
                <a:ext uri="{FF2B5EF4-FFF2-40B4-BE49-F238E27FC236}">
                  <a16:creationId xmlns:a16="http://schemas.microsoft.com/office/drawing/2014/main" id="{871543A9-DFE5-44D3-A161-BAFA25285C7A}"/>
                </a:ext>
              </a:extLst>
            </p:cNvPr>
            <p:cNvSpPr txBox="1"/>
            <p:nvPr/>
          </p:nvSpPr>
          <p:spPr>
            <a:xfrm>
              <a:off x="9409245" y="2220130"/>
              <a:ext cx="697626" cy="127185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传统方式</a:t>
              </a:r>
            </a:p>
          </p:txBody>
        </p:sp>
      </p:grpSp>
      <p:grpSp>
        <p:nvGrpSpPr>
          <p:cNvPr id="10" name="组合 9">
            <a:extLst>
              <a:ext uri="{FF2B5EF4-FFF2-40B4-BE49-F238E27FC236}">
                <a16:creationId xmlns:a16="http://schemas.microsoft.com/office/drawing/2014/main" id="{0932C05F-C18F-4A2B-8FBF-8752B5F5A332}"/>
              </a:ext>
            </a:extLst>
          </p:cNvPr>
          <p:cNvGrpSpPr/>
          <p:nvPr/>
        </p:nvGrpSpPr>
        <p:grpSpPr>
          <a:xfrm rot="16200000">
            <a:off x="4076825" y="1592500"/>
            <a:ext cx="523220" cy="1830423"/>
            <a:chOff x="9409247" y="1520125"/>
            <a:chExt cx="697626" cy="2605817"/>
          </a:xfrm>
        </p:grpSpPr>
        <p:sp>
          <p:nvSpPr>
            <p:cNvPr id="11" name="Freeform 668">
              <a:extLst>
                <a:ext uri="{FF2B5EF4-FFF2-40B4-BE49-F238E27FC236}">
                  <a16:creationId xmlns:a16="http://schemas.microsoft.com/office/drawing/2014/main" id="{1FD7698D-168A-48F4-A31A-CED326F7ADA9}"/>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a:extLst>
                <a:ext uri="{FF2B5EF4-FFF2-40B4-BE49-F238E27FC236}">
                  <a16:creationId xmlns:a16="http://schemas.microsoft.com/office/drawing/2014/main" id="{37D239F4-00E3-4E09-AED5-0D48A52E0D49}"/>
                </a:ext>
              </a:extLst>
            </p:cNvPr>
            <p:cNvSpPr txBox="1"/>
            <p:nvPr/>
          </p:nvSpPr>
          <p:spPr>
            <a:xfrm>
              <a:off x="9409247" y="1586170"/>
              <a:ext cx="697626" cy="253977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寄出的邮戳</a:t>
              </a:r>
            </a:p>
          </p:txBody>
        </p:sp>
      </p:grpSp>
      <p:grpSp>
        <p:nvGrpSpPr>
          <p:cNvPr id="13" name="组合 12">
            <a:extLst>
              <a:ext uri="{FF2B5EF4-FFF2-40B4-BE49-F238E27FC236}">
                <a16:creationId xmlns:a16="http://schemas.microsoft.com/office/drawing/2014/main" id="{737117D2-9406-4A4A-9790-4FFA7BAAAA1B}"/>
              </a:ext>
            </a:extLst>
          </p:cNvPr>
          <p:cNvGrpSpPr/>
          <p:nvPr/>
        </p:nvGrpSpPr>
        <p:grpSpPr>
          <a:xfrm rot="16200000">
            <a:off x="1109725" y="3182074"/>
            <a:ext cx="523220" cy="1803165"/>
            <a:chOff x="9409245" y="1520125"/>
            <a:chExt cx="697626" cy="2567012"/>
          </a:xfrm>
        </p:grpSpPr>
        <p:sp>
          <p:nvSpPr>
            <p:cNvPr id="14" name="Freeform 668">
              <a:extLst>
                <a:ext uri="{FF2B5EF4-FFF2-40B4-BE49-F238E27FC236}">
                  <a16:creationId xmlns:a16="http://schemas.microsoft.com/office/drawing/2014/main" id="{864A1774-B730-4580-8AE5-A492495A7273}"/>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5" name="文本框 14">
              <a:extLst>
                <a:ext uri="{FF2B5EF4-FFF2-40B4-BE49-F238E27FC236}">
                  <a16:creationId xmlns:a16="http://schemas.microsoft.com/office/drawing/2014/main" id="{189C204D-91C5-4546-B4DA-7F1B768D23D8}"/>
                </a:ext>
              </a:extLst>
            </p:cNvPr>
            <p:cNvSpPr txBox="1"/>
            <p:nvPr/>
          </p:nvSpPr>
          <p:spPr>
            <a:xfrm>
              <a:off x="9409245" y="1786226"/>
              <a:ext cx="697626" cy="213965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收到的日期</a:t>
              </a:r>
            </a:p>
          </p:txBody>
        </p:sp>
      </p:grpSp>
      <p:grpSp>
        <p:nvGrpSpPr>
          <p:cNvPr id="16" name="组合 15">
            <a:extLst>
              <a:ext uri="{FF2B5EF4-FFF2-40B4-BE49-F238E27FC236}">
                <a16:creationId xmlns:a16="http://schemas.microsoft.com/office/drawing/2014/main" id="{1637C27A-E881-4112-A3B1-A93907684D5B}"/>
              </a:ext>
            </a:extLst>
          </p:cNvPr>
          <p:cNvGrpSpPr/>
          <p:nvPr/>
        </p:nvGrpSpPr>
        <p:grpSpPr>
          <a:xfrm rot="16200000">
            <a:off x="3311364" y="3309251"/>
            <a:ext cx="523220" cy="1561160"/>
            <a:chOff x="9409247" y="1520125"/>
            <a:chExt cx="697626" cy="2567012"/>
          </a:xfrm>
        </p:grpSpPr>
        <p:sp>
          <p:nvSpPr>
            <p:cNvPr id="17" name="Freeform 668">
              <a:extLst>
                <a:ext uri="{FF2B5EF4-FFF2-40B4-BE49-F238E27FC236}">
                  <a16:creationId xmlns:a16="http://schemas.microsoft.com/office/drawing/2014/main" id="{73A112B0-0304-41EF-B0BE-2A48CAE7AC28}"/>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8" name="文本框 17">
              <a:extLst>
                <a:ext uri="{FF2B5EF4-FFF2-40B4-BE49-F238E27FC236}">
                  <a16:creationId xmlns:a16="http://schemas.microsoft.com/office/drawing/2014/main" id="{B25E0A96-1F15-4B88-8AAA-6CF2990D7F83}"/>
                </a:ext>
              </a:extLst>
            </p:cNvPr>
            <p:cNvSpPr txBox="1"/>
            <p:nvPr/>
          </p:nvSpPr>
          <p:spPr>
            <a:xfrm>
              <a:off x="9409247" y="1987048"/>
              <a:ext cx="697626" cy="173801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简易申报</a:t>
              </a:r>
            </a:p>
          </p:txBody>
        </p:sp>
      </p:grpSp>
      <p:grpSp>
        <p:nvGrpSpPr>
          <p:cNvPr id="19" name="组合 18">
            <a:extLst>
              <a:ext uri="{FF2B5EF4-FFF2-40B4-BE49-F238E27FC236}">
                <a16:creationId xmlns:a16="http://schemas.microsoft.com/office/drawing/2014/main" id="{95B4B192-6F0C-4166-B691-AE0297A5BF05}"/>
              </a:ext>
            </a:extLst>
          </p:cNvPr>
          <p:cNvGrpSpPr/>
          <p:nvPr/>
        </p:nvGrpSpPr>
        <p:grpSpPr>
          <a:xfrm rot="16200000">
            <a:off x="5065607" y="3208912"/>
            <a:ext cx="523220" cy="1803165"/>
            <a:chOff x="9409247" y="1520125"/>
            <a:chExt cx="697626" cy="2567012"/>
          </a:xfrm>
        </p:grpSpPr>
        <p:sp>
          <p:nvSpPr>
            <p:cNvPr id="20" name="Freeform 668">
              <a:extLst>
                <a:ext uri="{FF2B5EF4-FFF2-40B4-BE49-F238E27FC236}">
                  <a16:creationId xmlns:a16="http://schemas.microsoft.com/office/drawing/2014/main" id="{1ECE5F02-4F26-4B23-AA76-1A15FFA2C5FF}"/>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21" name="文本框 20">
              <a:extLst>
                <a:ext uri="{FF2B5EF4-FFF2-40B4-BE49-F238E27FC236}">
                  <a16:creationId xmlns:a16="http://schemas.microsoft.com/office/drawing/2014/main" id="{AAC8B92A-64F1-40CE-8E5D-0F7389053716}"/>
                </a:ext>
              </a:extLst>
            </p:cNvPr>
            <p:cNvSpPr txBox="1"/>
            <p:nvPr/>
          </p:nvSpPr>
          <p:spPr>
            <a:xfrm>
              <a:off x="9409247" y="1987048"/>
              <a:ext cx="697626" cy="173801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简并征期</a:t>
              </a:r>
            </a:p>
          </p:txBody>
        </p:sp>
      </p:grpSp>
      <p:grpSp>
        <p:nvGrpSpPr>
          <p:cNvPr id="22" name="组合 21">
            <a:extLst>
              <a:ext uri="{FF2B5EF4-FFF2-40B4-BE49-F238E27FC236}">
                <a16:creationId xmlns:a16="http://schemas.microsoft.com/office/drawing/2014/main" id="{430C759F-7E0D-4AFC-9B83-E42F35D72430}"/>
              </a:ext>
            </a:extLst>
          </p:cNvPr>
          <p:cNvGrpSpPr/>
          <p:nvPr/>
        </p:nvGrpSpPr>
        <p:grpSpPr>
          <a:xfrm rot="16200000">
            <a:off x="4310390" y="2706703"/>
            <a:ext cx="523220" cy="3628411"/>
            <a:chOff x="9409244" y="1183763"/>
            <a:chExt cx="697626" cy="3344586"/>
          </a:xfrm>
        </p:grpSpPr>
        <p:sp>
          <p:nvSpPr>
            <p:cNvPr id="23" name="Freeform 668">
              <a:extLst>
                <a:ext uri="{FF2B5EF4-FFF2-40B4-BE49-F238E27FC236}">
                  <a16:creationId xmlns:a16="http://schemas.microsoft.com/office/drawing/2014/main" id="{D291D16D-3EB0-491F-B6CD-31CAE3EA2178}"/>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24" name="文本框 23">
              <a:extLst>
                <a:ext uri="{FF2B5EF4-FFF2-40B4-BE49-F238E27FC236}">
                  <a16:creationId xmlns:a16="http://schemas.microsoft.com/office/drawing/2014/main" id="{C24CD40C-728E-49CE-94AF-AC57DE7667E0}"/>
                </a:ext>
              </a:extLst>
            </p:cNvPr>
            <p:cNvSpPr txBox="1"/>
            <p:nvPr/>
          </p:nvSpPr>
          <p:spPr>
            <a:xfrm>
              <a:off x="9409244" y="1183763"/>
              <a:ext cx="697626" cy="334458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只能定期定额使用</a:t>
              </a:r>
            </a:p>
          </p:txBody>
        </p:sp>
      </p:grpSp>
    </p:spTree>
    <p:extLst>
      <p:ext uri="{BB962C8B-B14F-4D97-AF65-F5344CB8AC3E}">
        <p14:creationId xmlns:p14="http://schemas.microsoft.com/office/powerpoint/2010/main" val="261239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fltVal val="0"/>
                                          </p:val>
                                        </p:tav>
                                        <p:tav tm="100000">
                                          <p:val>
                                            <p:strVal val="#ppt_w"/>
                                          </p:val>
                                        </p:tav>
                                      </p:tavLst>
                                    </p:anim>
                                    <p:anim calcmode="lin" valueType="num">
                                      <p:cBhvr>
                                        <p:cTn id="13" dur="1000" fill="hold"/>
                                        <p:tgtEl>
                                          <p:spTgt spid="3"/>
                                        </p:tgtEl>
                                        <p:attrNameLst>
                                          <p:attrName>ppt_h</p:attrName>
                                        </p:attrNameLst>
                                      </p:cBhvr>
                                      <p:tavLst>
                                        <p:tav tm="0">
                                          <p:val>
                                            <p:fltVal val="0"/>
                                          </p:val>
                                        </p:tav>
                                        <p:tav tm="100000">
                                          <p:val>
                                            <p:strVal val="#ppt_h"/>
                                          </p:val>
                                        </p:tav>
                                      </p:tavLst>
                                    </p:anim>
                                    <p:animEffect transition="in" filter="fade">
                                      <p:cBhvr>
                                        <p:cTn id="14" dur="10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1000" fill="hold"/>
                                        <p:tgtEl>
                                          <p:spTgt spid="4"/>
                                        </p:tgtEl>
                                        <p:attrNameLst>
                                          <p:attrName>ppt_w</p:attrName>
                                        </p:attrNameLst>
                                      </p:cBhvr>
                                      <p:tavLst>
                                        <p:tav tm="0">
                                          <p:val>
                                            <p:fltVal val="0"/>
                                          </p:val>
                                        </p:tav>
                                        <p:tav tm="100000">
                                          <p:val>
                                            <p:strVal val="#ppt_w"/>
                                          </p:val>
                                        </p:tav>
                                      </p:tavLst>
                                    </p:anim>
                                    <p:anim calcmode="lin" valueType="num">
                                      <p:cBhvr>
                                        <p:cTn id="18" dur="1000" fill="hold"/>
                                        <p:tgtEl>
                                          <p:spTgt spid="4"/>
                                        </p:tgtEl>
                                        <p:attrNameLst>
                                          <p:attrName>ppt_h</p:attrName>
                                        </p:attrNameLst>
                                      </p:cBhvr>
                                      <p:tavLst>
                                        <p:tav tm="0">
                                          <p:val>
                                            <p:fltVal val="0"/>
                                          </p:val>
                                        </p:tav>
                                        <p:tav tm="100000">
                                          <p:val>
                                            <p:strVal val="#ppt_h"/>
                                          </p:val>
                                        </p:tav>
                                      </p:tavLst>
                                    </p:anim>
                                    <p:animEffect transition="in" filter="fade">
                                      <p:cBhvr>
                                        <p:cTn id="19" dur="1000"/>
                                        <p:tgtEl>
                                          <p:spTgt spid="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p:cTn id="22" dur="1000" fill="hold"/>
                                        <p:tgtEl>
                                          <p:spTgt spid="5"/>
                                        </p:tgtEl>
                                        <p:attrNameLst>
                                          <p:attrName>ppt_w</p:attrName>
                                        </p:attrNameLst>
                                      </p:cBhvr>
                                      <p:tavLst>
                                        <p:tav tm="0">
                                          <p:val>
                                            <p:fltVal val="0"/>
                                          </p:val>
                                        </p:tav>
                                        <p:tav tm="100000">
                                          <p:val>
                                            <p:strVal val="#ppt_w"/>
                                          </p:val>
                                        </p:tav>
                                      </p:tavLst>
                                    </p:anim>
                                    <p:anim calcmode="lin" valueType="num">
                                      <p:cBhvr>
                                        <p:cTn id="23" dur="1000" fill="hold"/>
                                        <p:tgtEl>
                                          <p:spTgt spid="5"/>
                                        </p:tgtEl>
                                        <p:attrNameLst>
                                          <p:attrName>ppt_h</p:attrName>
                                        </p:attrNameLst>
                                      </p:cBhvr>
                                      <p:tavLst>
                                        <p:tav tm="0">
                                          <p:val>
                                            <p:fltVal val="0"/>
                                          </p:val>
                                        </p:tav>
                                        <p:tav tm="100000">
                                          <p:val>
                                            <p:strVal val="#ppt_h"/>
                                          </p:val>
                                        </p:tav>
                                      </p:tavLst>
                                    </p:anim>
                                    <p:animEffect transition="in" filter="fade">
                                      <p:cBhvr>
                                        <p:cTn id="24" dur="1000"/>
                                        <p:tgtEl>
                                          <p:spTgt spid="5"/>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p:cTn id="27" dur="1000" fill="hold"/>
                                        <p:tgtEl>
                                          <p:spTgt spid="6"/>
                                        </p:tgtEl>
                                        <p:attrNameLst>
                                          <p:attrName>ppt_w</p:attrName>
                                        </p:attrNameLst>
                                      </p:cBhvr>
                                      <p:tavLst>
                                        <p:tav tm="0">
                                          <p:val>
                                            <p:fltVal val="0"/>
                                          </p:val>
                                        </p:tav>
                                        <p:tav tm="100000">
                                          <p:val>
                                            <p:strVal val="#ppt_w"/>
                                          </p:val>
                                        </p:tav>
                                      </p:tavLst>
                                    </p:anim>
                                    <p:anim calcmode="lin" valueType="num">
                                      <p:cBhvr>
                                        <p:cTn id="28" dur="1000" fill="hold"/>
                                        <p:tgtEl>
                                          <p:spTgt spid="6"/>
                                        </p:tgtEl>
                                        <p:attrNameLst>
                                          <p:attrName>ppt_h</p:attrName>
                                        </p:attrNameLst>
                                      </p:cBhvr>
                                      <p:tavLst>
                                        <p:tav tm="0">
                                          <p:val>
                                            <p:fltVal val="0"/>
                                          </p:val>
                                        </p:tav>
                                        <p:tav tm="100000">
                                          <p:val>
                                            <p:strVal val="#ppt_h"/>
                                          </p:val>
                                        </p:tav>
                                      </p:tavLst>
                                    </p:anim>
                                    <p:animEffect transition="in" filter="fade">
                                      <p:cBhvr>
                                        <p:cTn id="29" dur="1000"/>
                                        <p:tgtEl>
                                          <p:spTgt spid="6"/>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nodeType="click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wipe(left)">
                                      <p:cBhvr>
                                        <p:cTn id="39" dur="500"/>
                                        <p:tgtEl>
                                          <p:spTgt spid="10"/>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left)">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nodeType="clickEffect">
                                  <p:stCondLst>
                                    <p:cond delay="0"/>
                                  </p:stCondLst>
                                  <p:childTnLst>
                                    <p:set>
                                      <p:cBhvr>
                                        <p:cTn id="48" dur="1" fill="hold">
                                          <p:stCondLst>
                                            <p:cond delay="0"/>
                                          </p:stCondLst>
                                        </p:cTn>
                                        <p:tgtEl>
                                          <p:spTgt spid="16"/>
                                        </p:tgtEl>
                                        <p:attrNameLst>
                                          <p:attrName>style.visibility</p:attrName>
                                        </p:attrNameLst>
                                      </p:cBhvr>
                                      <p:to>
                                        <p:strVal val="visible"/>
                                      </p:to>
                                    </p:set>
                                    <p:animEffect transition="in" filter="wipe(left)">
                                      <p:cBhvr>
                                        <p:cTn id="49" dur="500"/>
                                        <p:tgtEl>
                                          <p:spTgt spid="16"/>
                                        </p:tgtEl>
                                      </p:cBhvr>
                                    </p:animEffect>
                                  </p:childTnLst>
                                </p:cTn>
                              </p:par>
                            </p:childTnLst>
                          </p:cTn>
                        </p:par>
                        <p:par>
                          <p:cTn id="50" fill="hold">
                            <p:stCondLst>
                              <p:cond delay="500"/>
                            </p:stCondLst>
                            <p:childTnLst>
                              <p:par>
                                <p:cTn id="51" presetID="22" presetClass="entr" presetSubtype="8" fill="hold"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8" fill="hold"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wipe(left)">
                                      <p:cBhvr>
                                        <p:cTn id="5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3" grpId="0" animBg="1"/>
      <p:bldP spid="4" grpId="0" animBg="1"/>
      <p:bldP spid="5" grpId="0" animBg="1"/>
      <p:bldP spid="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6" y="555625"/>
            <a:ext cx="7232430" cy="4103688"/>
          </a:xfrm>
        </p:spPr>
        <p:txBody>
          <a:bodyPr/>
          <a:lstStyle/>
          <a:p>
            <a:r>
              <a:rPr lang="zh-CN" altLang="en-US" dirty="0"/>
              <a:t>（三）纳税申报的要求</a:t>
            </a:r>
          </a:p>
          <a:p>
            <a:r>
              <a:rPr lang="zh-CN" altLang="en-US" dirty="0"/>
              <a:t> </a:t>
            </a:r>
            <a:r>
              <a:rPr lang="en-US" altLang="zh-CN" dirty="0"/>
              <a:t>1.</a:t>
            </a:r>
            <a:r>
              <a:rPr lang="zh-CN" altLang="en-US" dirty="0"/>
              <a:t>纳税申报应当提供的资料。</a:t>
            </a:r>
          </a:p>
          <a:p>
            <a:r>
              <a:rPr lang="zh-CN" altLang="en-US" dirty="0"/>
              <a:t> （</a:t>
            </a:r>
            <a:r>
              <a:rPr lang="en-US" altLang="zh-CN" dirty="0"/>
              <a:t>1</a:t>
            </a:r>
            <a:r>
              <a:rPr lang="zh-CN" altLang="en-US" dirty="0"/>
              <a:t>）财务会计报表及其说明材料。</a:t>
            </a:r>
          </a:p>
          <a:p>
            <a:r>
              <a:rPr lang="zh-CN" altLang="en-US" dirty="0"/>
              <a:t> （</a:t>
            </a:r>
            <a:r>
              <a:rPr lang="en-US" altLang="zh-CN" dirty="0"/>
              <a:t>2</a:t>
            </a:r>
            <a:r>
              <a:rPr lang="zh-CN" altLang="en-US" dirty="0"/>
              <a:t>）与纳税有关的合同、协议书及凭证。</a:t>
            </a:r>
          </a:p>
          <a:p>
            <a:r>
              <a:rPr lang="zh-CN" altLang="en-US" dirty="0"/>
              <a:t> （</a:t>
            </a:r>
            <a:r>
              <a:rPr lang="en-US" altLang="zh-CN" dirty="0"/>
              <a:t>3</a:t>
            </a:r>
            <a:r>
              <a:rPr lang="zh-CN" altLang="en-US" dirty="0"/>
              <a:t>）税控装置的电子报税资料。</a:t>
            </a:r>
          </a:p>
          <a:p>
            <a:r>
              <a:rPr lang="zh-CN" altLang="en-US" dirty="0"/>
              <a:t> （</a:t>
            </a:r>
            <a:r>
              <a:rPr lang="en-US" altLang="zh-CN" dirty="0"/>
              <a:t>4</a:t>
            </a:r>
            <a:r>
              <a:rPr lang="zh-CN" altLang="en-US" dirty="0"/>
              <a:t>）外出经营活动税收管理证明和异地完税凭证。</a:t>
            </a:r>
            <a:endParaRPr lang="en-US" altLang="zh-CN" dirty="0"/>
          </a:p>
          <a:p>
            <a:r>
              <a:rPr lang="zh-CN" altLang="en-US" dirty="0"/>
              <a:t>（</a:t>
            </a:r>
            <a:r>
              <a:rPr lang="en-US" altLang="zh-CN" dirty="0"/>
              <a:t>5</a:t>
            </a:r>
            <a:r>
              <a:rPr lang="zh-CN" altLang="en-US" dirty="0"/>
              <a:t>）境内或者境外公证机构出具的有关证明文件。</a:t>
            </a:r>
          </a:p>
        </p:txBody>
      </p:sp>
    </p:spTree>
    <p:extLst>
      <p:ext uri="{BB962C8B-B14F-4D97-AF65-F5344CB8AC3E}">
        <p14:creationId xmlns:p14="http://schemas.microsoft.com/office/powerpoint/2010/main" val="2844084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6" y="555625"/>
            <a:ext cx="7232430" cy="4103688"/>
          </a:xfrm>
        </p:spPr>
        <p:txBody>
          <a:bodyPr/>
          <a:lstStyle/>
          <a:p>
            <a:r>
              <a:rPr lang="en-US" altLang="zh-CN" dirty="0"/>
              <a:t>2.</a:t>
            </a:r>
            <a:r>
              <a:rPr lang="zh-CN" altLang="en-US" dirty="0"/>
              <a:t>纳税人在纳税期内“没有应纳税款”的，也应当按照规定进行纳税申报。</a:t>
            </a:r>
          </a:p>
          <a:p>
            <a:r>
              <a:rPr lang="zh-CN" altLang="en-US" dirty="0"/>
              <a:t> </a:t>
            </a:r>
            <a:r>
              <a:rPr lang="en-US" altLang="zh-CN" dirty="0"/>
              <a:t>3.</a:t>
            </a:r>
            <a:r>
              <a:rPr lang="zh-CN" altLang="en-US" dirty="0"/>
              <a:t>纳税人“享受减税、免税待遇”的，在减税、免税期间应当按照规定办理纳税申报。</a:t>
            </a:r>
          </a:p>
          <a:p>
            <a:r>
              <a:rPr lang="zh-CN" altLang="en-US" dirty="0"/>
              <a:t> </a:t>
            </a:r>
            <a:r>
              <a:rPr lang="en-US" altLang="zh-CN" dirty="0"/>
              <a:t>4.</a:t>
            </a:r>
            <a:r>
              <a:rPr lang="zh-CN" altLang="en-US" dirty="0"/>
              <a:t>破产期间的纳税申报。</a:t>
            </a:r>
          </a:p>
          <a:p>
            <a:r>
              <a:rPr lang="zh-CN" altLang="en-US" dirty="0"/>
              <a:t> 破产期间，人民法院指定的破产企业“管理人”可以以企业名义办理纳税申报等涉税事宜。</a:t>
            </a:r>
          </a:p>
        </p:txBody>
      </p:sp>
    </p:spTree>
    <p:extLst>
      <p:ext uri="{BB962C8B-B14F-4D97-AF65-F5344CB8AC3E}">
        <p14:creationId xmlns:p14="http://schemas.microsoft.com/office/powerpoint/2010/main" val="543094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911601" cy="4103688"/>
          </a:xfrm>
        </p:spPr>
        <p:txBody>
          <a:bodyPr/>
          <a:lstStyle/>
          <a:p>
            <a:r>
              <a:rPr lang="zh-CN" altLang="en-US" dirty="0"/>
              <a:t>（四）</a:t>
            </a:r>
            <a:r>
              <a:rPr lang="zh-CN" altLang="zh-CN" dirty="0"/>
              <a:t>延期申报</a:t>
            </a:r>
          </a:p>
          <a:p>
            <a:r>
              <a:rPr lang="zh-CN" altLang="zh-CN" dirty="0"/>
              <a:t>（</a:t>
            </a:r>
            <a:r>
              <a:rPr lang="en-US" altLang="zh-CN" dirty="0"/>
              <a:t>1</a:t>
            </a:r>
            <a:r>
              <a:rPr lang="zh-CN" altLang="zh-CN" dirty="0"/>
              <a:t>）原因及程序</a:t>
            </a:r>
          </a:p>
          <a:p>
            <a:r>
              <a:rPr lang="en-US" altLang="zh-CN" dirty="0"/>
              <a:t>①</a:t>
            </a:r>
            <a:r>
              <a:rPr lang="zh-CN" altLang="zh-CN" dirty="0"/>
              <a:t>不可抗力：无须申请直接延期，税务机关事后查明、核准；</a:t>
            </a:r>
          </a:p>
          <a:p>
            <a:r>
              <a:rPr lang="en-US" altLang="zh-CN" dirty="0"/>
              <a:t>②</a:t>
            </a:r>
            <a:r>
              <a:rPr lang="zh-CN" altLang="zh-CN" dirty="0"/>
              <a:t>其他原因：纳税人提出书面申请，税务机关核准。</a:t>
            </a:r>
          </a:p>
          <a:p>
            <a:r>
              <a:rPr lang="zh-CN" altLang="zh-CN" dirty="0"/>
              <a:t>（</a:t>
            </a:r>
            <a:r>
              <a:rPr lang="en-US" altLang="zh-CN" dirty="0"/>
              <a:t>2</a:t>
            </a:r>
            <a:r>
              <a:rPr lang="zh-CN" altLang="zh-CN" dirty="0"/>
              <a:t>）延期申报须</a:t>
            </a:r>
            <a:r>
              <a:rPr lang="en-US" altLang="zh-CN" dirty="0"/>
              <a:t>“</a:t>
            </a:r>
            <a:r>
              <a:rPr lang="zh-CN" altLang="zh-CN" dirty="0"/>
              <a:t>预缴税款</a:t>
            </a:r>
            <a:r>
              <a:rPr lang="en-US" altLang="zh-CN" dirty="0"/>
              <a:t>”</a:t>
            </a:r>
            <a:endParaRPr lang="zh-CN" altLang="zh-CN" dirty="0"/>
          </a:p>
          <a:p>
            <a:r>
              <a:rPr lang="en-US" altLang="zh-CN" dirty="0"/>
              <a:t>①</a:t>
            </a:r>
            <a:r>
              <a:rPr lang="zh-CN" altLang="zh-CN" dirty="0"/>
              <a:t>多缴：退还但不支付利息；</a:t>
            </a:r>
          </a:p>
          <a:p>
            <a:r>
              <a:rPr lang="en-US" altLang="zh-CN" dirty="0"/>
              <a:t>②</a:t>
            </a:r>
            <a:r>
              <a:rPr lang="zh-CN" altLang="zh-CN" dirty="0"/>
              <a:t>少缴：补交但不加收滞纳金。</a:t>
            </a:r>
          </a:p>
        </p:txBody>
      </p:sp>
    </p:spTree>
    <p:extLst>
      <p:ext uri="{BB962C8B-B14F-4D97-AF65-F5344CB8AC3E}">
        <p14:creationId xmlns:p14="http://schemas.microsoft.com/office/powerpoint/2010/main" val="309287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r>
              <a:rPr lang="zh-CN" altLang="zh-CN" dirty="0"/>
              <a:t>根据税收征收管理法律制度的规定，下列纳税申报方式中</a:t>
            </a:r>
            <a:r>
              <a:rPr lang="en-US" altLang="zh-CN" dirty="0"/>
              <a:t>,</a:t>
            </a:r>
            <a:r>
              <a:rPr lang="zh-CN" altLang="zh-CN" dirty="0"/>
              <a:t>符合法律规定的有（　）。</a:t>
            </a:r>
          </a:p>
          <a:p>
            <a:r>
              <a:rPr lang="en-US" altLang="zh-CN" dirty="0"/>
              <a:t>A.</a:t>
            </a:r>
            <a:r>
              <a:rPr lang="zh-CN" altLang="zh-CN" dirty="0"/>
              <a:t>甲企业在规定的申报期限内</a:t>
            </a:r>
            <a:r>
              <a:rPr lang="en-US" altLang="zh-CN" dirty="0"/>
              <a:t>,</a:t>
            </a:r>
            <a:r>
              <a:rPr lang="zh-CN" altLang="zh-CN" dirty="0"/>
              <a:t>自行到主管税务机关指定的办税服务大厅申报</a:t>
            </a:r>
          </a:p>
          <a:p>
            <a:r>
              <a:rPr lang="en-US" altLang="zh-CN" dirty="0"/>
              <a:t>B.</a:t>
            </a:r>
            <a:r>
              <a:rPr lang="zh-CN" altLang="zh-CN" dirty="0"/>
              <a:t>经税务机关批准，丙企业以网络传输方式申报</a:t>
            </a:r>
          </a:p>
          <a:p>
            <a:r>
              <a:rPr lang="en-US" altLang="zh-CN" dirty="0"/>
              <a:t>C.</a:t>
            </a:r>
            <a:r>
              <a:rPr lang="zh-CN" altLang="zh-CN" dirty="0"/>
              <a:t>经税务机关批准，乙企业使用统一的纳税申报专用信封，通过邮局交寄</a:t>
            </a:r>
          </a:p>
          <a:p>
            <a:r>
              <a:rPr lang="en-US" altLang="zh-CN" dirty="0"/>
              <a:t>D.</a:t>
            </a:r>
            <a:r>
              <a:rPr lang="zh-CN" altLang="zh-CN" dirty="0"/>
              <a:t>实行定期定额缴纳税款的丁个体工商户，采用简易申报方式申报</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2499867" y="3731780"/>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6561288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a:bodyPr>
          <a:lstStyle/>
          <a:p>
            <a:pPr>
              <a:lnSpc>
                <a:spcPct val="140000"/>
              </a:lnSpc>
            </a:pPr>
            <a:r>
              <a:rPr lang="zh-CN" altLang="zh-CN" dirty="0"/>
              <a:t>下列关于纳税申报方式的表述中，不正确的是（　）。</a:t>
            </a:r>
          </a:p>
          <a:p>
            <a:pPr>
              <a:lnSpc>
                <a:spcPct val="140000"/>
              </a:lnSpc>
            </a:pPr>
            <a:r>
              <a:rPr lang="en-US" altLang="zh-CN" dirty="0"/>
              <a:t>A.</a:t>
            </a:r>
            <a:r>
              <a:rPr lang="zh-CN" altLang="zh-CN" dirty="0"/>
              <a:t>邮寄申报以税务机关收到的日期为实际申报日期</a:t>
            </a:r>
          </a:p>
          <a:p>
            <a:pPr>
              <a:lnSpc>
                <a:spcPct val="140000"/>
              </a:lnSpc>
            </a:pPr>
            <a:r>
              <a:rPr lang="en-US" altLang="zh-CN" dirty="0"/>
              <a:t>B.</a:t>
            </a:r>
            <a:r>
              <a:rPr lang="zh-CN" altLang="zh-CN" dirty="0"/>
              <a:t>数据电文方式的申报日期以税务机关计算机网络系统收到该数据电文的时间为实际申报日期</a:t>
            </a:r>
          </a:p>
          <a:p>
            <a:pPr>
              <a:lnSpc>
                <a:spcPct val="140000"/>
              </a:lnSpc>
            </a:pPr>
            <a:r>
              <a:rPr lang="en-US" altLang="zh-CN" dirty="0"/>
              <a:t>C.</a:t>
            </a:r>
            <a:r>
              <a:rPr lang="zh-CN" altLang="zh-CN" dirty="0"/>
              <a:t>实行定期定额缴纳税款的纳税人可以实行简易申报、简并征期等方式申报纳税</a:t>
            </a:r>
          </a:p>
          <a:p>
            <a:pPr>
              <a:lnSpc>
                <a:spcPct val="140000"/>
              </a:lnSpc>
            </a:pPr>
            <a:r>
              <a:rPr lang="en-US" altLang="zh-CN" dirty="0"/>
              <a:t>D.</a:t>
            </a:r>
            <a:r>
              <a:rPr lang="zh-CN" altLang="zh-CN" dirty="0"/>
              <a:t>自行申报是指纳税人、扣缴义务人按照规定的期限自行直接到主管税务机关办理纳税申报手续</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706104"/>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36175794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zh-CN" dirty="0"/>
              <a:t>甲企业按照国家规定享受</a:t>
            </a:r>
            <a:r>
              <a:rPr lang="en-US" altLang="zh-CN" dirty="0"/>
              <a:t>3</a:t>
            </a:r>
            <a:r>
              <a:rPr lang="zh-CN" altLang="zh-CN" dirty="0"/>
              <a:t>年免缴企业所得税的优惠待遇，甲企业在这</a:t>
            </a:r>
            <a:r>
              <a:rPr lang="en-US" altLang="zh-CN" dirty="0"/>
              <a:t>3</a:t>
            </a:r>
            <a:r>
              <a:rPr lang="zh-CN" altLang="zh-CN" dirty="0"/>
              <a:t>年内不需办理企业所得税的纳税申报。（　）</a:t>
            </a:r>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8780" y="1917819"/>
            <a:ext cx="677108" cy="1428693"/>
            <a:chOff x="9306659"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59" y="2635266"/>
              <a:ext cx="902810" cy="441575"/>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1432429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b="1" dirty="0"/>
              <a:t>征税主体和纳税主体的权利与义务（★）</a:t>
            </a: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280298558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zh-CN" dirty="0"/>
              <a:t>纳税人在纳税期内没有应纳税款的，不需办理纳税申报。（　）</a:t>
            </a:r>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8780" y="1385805"/>
            <a:ext cx="677108" cy="1428693"/>
            <a:chOff x="9306659"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59" y="2635266"/>
              <a:ext cx="902810" cy="441575"/>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224566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zh-CN" dirty="0"/>
              <a:t>经核准延期办理纳税申报、报送事项的，应当在纳税期内按照上期实际缴纳的税额或者税务机关核定的税额预缴税款，并在核准的延期内办理税款结算。（　）</a:t>
            </a:r>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8780" y="2375020"/>
            <a:ext cx="677108" cy="1428693"/>
            <a:chOff x="9306659"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59" y="2605343"/>
              <a:ext cx="902810" cy="501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349245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en-US" altLang="zh-CN" dirty="0"/>
              <a:t>【</a:t>
            </a:r>
            <a:r>
              <a:rPr lang="zh-CN" altLang="en-US" dirty="0"/>
              <a:t>判断题</a:t>
            </a:r>
            <a:r>
              <a:rPr lang="en-US" altLang="zh-CN" dirty="0"/>
              <a:t>·2021-2】</a:t>
            </a:r>
            <a:r>
              <a:rPr lang="zh-CN" altLang="en-US" dirty="0"/>
              <a:t>税人采用邮寄申报方式进行纳税申报的，以税务机关收到申报资料的日期为实际申报日期。（ ）</a:t>
            </a:r>
            <a:endParaRPr lang="zh-CN" altLang="zh-CN" dirty="0"/>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8780" y="2375019"/>
            <a:ext cx="677108" cy="1428693"/>
            <a:chOff x="9306660"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1121671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en-US" altLang="zh-CN" dirty="0"/>
              <a:t>【</a:t>
            </a:r>
            <a:r>
              <a:rPr lang="zh-CN" altLang="en-US" dirty="0"/>
              <a:t>判断题</a:t>
            </a:r>
            <a:r>
              <a:rPr lang="en-US" altLang="zh-CN" dirty="0"/>
              <a:t>·2021-3】</a:t>
            </a:r>
            <a:r>
              <a:rPr lang="zh-CN" altLang="en-US" dirty="0"/>
              <a:t>纳税人享受免税待遇的，在免税期间不需要办理纳税申报。（ ）</a:t>
            </a:r>
            <a:endParaRPr lang="zh-CN" altLang="zh-CN" dirty="0"/>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8780" y="2375019"/>
            <a:ext cx="677108" cy="1428693"/>
            <a:chOff x="9306660"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3313636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a:extLst>
              <a:ext uri="{FF2B5EF4-FFF2-40B4-BE49-F238E27FC236}">
                <a16:creationId xmlns:a16="http://schemas.microsoft.com/office/drawing/2014/main" id="{7FBAB83E-5D02-4A81-B5A3-D0E2CCA9AE81}"/>
              </a:ext>
            </a:extLst>
          </p:cNvPr>
          <p:cNvSpPr>
            <a:spLocks noGrp="1"/>
          </p:cNvSpPr>
          <p:nvPr>
            <p:ph type="subTitle" idx="1"/>
          </p:nvPr>
        </p:nvSpPr>
        <p:spPr>
          <a:xfrm>
            <a:off x="7355436" y="1202268"/>
            <a:ext cx="540590" cy="2463800"/>
          </a:xfrm>
        </p:spPr>
        <p:txBody>
          <a:bodyPr/>
          <a:lstStyle/>
          <a:p>
            <a:r>
              <a:rPr lang="zh-CN" altLang="en-US" dirty="0"/>
              <a:t>本部分考点回顾</a:t>
            </a:r>
          </a:p>
        </p:txBody>
      </p:sp>
      <p:pic>
        <p:nvPicPr>
          <p:cNvPr id="18" name="Picture 20" descr="Cover">
            <a:extLst>
              <a:ext uri="{FF2B5EF4-FFF2-40B4-BE49-F238E27FC236}">
                <a16:creationId xmlns:a16="http://schemas.microsoft.com/office/drawing/2014/main" id="{67B71D69-0888-4130-9400-EE7909E25F5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784313" y="3586518"/>
            <a:ext cx="1909968" cy="122663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9" descr="Cover">
            <a:extLst>
              <a:ext uri="{FF2B5EF4-FFF2-40B4-BE49-F238E27FC236}">
                <a16:creationId xmlns:a16="http://schemas.microsoft.com/office/drawing/2014/main" id="{DD103850-E430-49AB-8EC2-91151D92C9F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784313" y="3557392"/>
            <a:ext cx="1682565" cy="920818"/>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8" descr="Cover">
            <a:extLst>
              <a:ext uri="{FF2B5EF4-FFF2-40B4-BE49-F238E27FC236}">
                <a16:creationId xmlns:a16="http://schemas.microsoft.com/office/drawing/2014/main" id="{DB7536E3-C98D-4D72-9CA4-74B023893E7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784313" y="3518185"/>
            <a:ext cx="1811389" cy="593715"/>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7" descr="Cover">
            <a:extLst>
              <a:ext uri="{FF2B5EF4-FFF2-40B4-BE49-F238E27FC236}">
                <a16:creationId xmlns:a16="http://schemas.microsoft.com/office/drawing/2014/main" id="{4D429F18-F76C-4FEB-BE0C-AC215C0176F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84313" y="3220207"/>
            <a:ext cx="1484286" cy="514179"/>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6" descr="Cover">
            <a:extLst>
              <a:ext uri="{FF2B5EF4-FFF2-40B4-BE49-F238E27FC236}">
                <a16:creationId xmlns:a16="http://schemas.microsoft.com/office/drawing/2014/main" id="{8D7D6571-294A-443D-BB93-15F8E683032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724942" y="2863979"/>
            <a:ext cx="1326336" cy="870408"/>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5" descr="Cover">
            <a:extLst>
              <a:ext uri="{FF2B5EF4-FFF2-40B4-BE49-F238E27FC236}">
                <a16:creationId xmlns:a16="http://schemas.microsoft.com/office/drawing/2014/main" id="{4B13C2AF-BAD5-464E-B197-059C6FE9E79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54180" y="2369963"/>
            <a:ext cx="2157536" cy="1692647"/>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4" descr="Cover">
            <a:extLst>
              <a:ext uri="{FF2B5EF4-FFF2-40B4-BE49-F238E27FC236}">
                <a16:creationId xmlns:a16="http://schemas.microsoft.com/office/drawing/2014/main" id="{A9B7C95E-A637-47C7-B0CF-99269A228F65}"/>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73464" y="1944281"/>
            <a:ext cx="1652319" cy="939862"/>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13" descr="Cover">
            <a:extLst>
              <a:ext uri="{FF2B5EF4-FFF2-40B4-BE49-F238E27FC236}">
                <a16:creationId xmlns:a16="http://schemas.microsoft.com/office/drawing/2014/main" id="{24094A62-B002-4DB1-B987-9557714C1D07}"/>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744338" y="1557806"/>
            <a:ext cx="1266965" cy="1326336"/>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2" descr="Cover">
            <a:extLst>
              <a:ext uri="{FF2B5EF4-FFF2-40B4-BE49-F238E27FC236}">
                <a16:creationId xmlns:a16="http://schemas.microsoft.com/office/drawing/2014/main" id="{00F2294E-5404-4DAC-A408-F2278E957E5E}"/>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822753" y="2716110"/>
            <a:ext cx="1494368" cy="89057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11" descr="Cover">
            <a:extLst>
              <a:ext uri="{FF2B5EF4-FFF2-40B4-BE49-F238E27FC236}">
                <a16:creationId xmlns:a16="http://schemas.microsoft.com/office/drawing/2014/main" id="{A09EF301-FDAC-4B9B-8F9D-9C37104BDADF}"/>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822753" y="2685864"/>
            <a:ext cx="1404751" cy="534344"/>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0" descr="Cover">
            <a:extLst>
              <a:ext uri="{FF2B5EF4-FFF2-40B4-BE49-F238E27FC236}">
                <a16:creationId xmlns:a16="http://schemas.microsoft.com/office/drawing/2014/main" id="{43EBA5D3-DCF0-43CB-9696-C5BCAB15E8A6}"/>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822753" y="2359881"/>
            <a:ext cx="1850597" cy="52426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9" descr="Cover">
            <a:extLst>
              <a:ext uri="{FF2B5EF4-FFF2-40B4-BE49-F238E27FC236}">
                <a16:creationId xmlns:a16="http://schemas.microsoft.com/office/drawing/2014/main" id="{8142422D-1977-49DF-A227-4377E8FC5362}"/>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318303" y="1706795"/>
            <a:ext cx="1633275" cy="1217675"/>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8" descr="Cover">
            <a:extLst>
              <a:ext uri="{FF2B5EF4-FFF2-40B4-BE49-F238E27FC236}">
                <a16:creationId xmlns:a16="http://schemas.microsoft.com/office/drawing/2014/main" id="{B137400C-7AD4-4B11-ABCA-44E2B7B394D0}"/>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249203" y="1072752"/>
            <a:ext cx="2434230" cy="781911"/>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7" descr="Cover">
            <a:extLst>
              <a:ext uri="{FF2B5EF4-FFF2-40B4-BE49-F238E27FC236}">
                <a16:creationId xmlns:a16="http://schemas.microsoft.com/office/drawing/2014/main" id="{7F459342-2348-4DC4-B41A-99287E77751E}"/>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4120378" y="489120"/>
            <a:ext cx="1850597" cy="136554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Cover">
            <a:extLst>
              <a:ext uri="{FF2B5EF4-FFF2-40B4-BE49-F238E27FC236}">
                <a16:creationId xmlns:a16="http://schemas.microsoft.com/office/drawing/2014/main" id="{FA6D3ECB-D17D-4C75-8C17-1BC341FE494B}"/>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745520" y="875594"/>
            <a:ext cx="2761333" cy="1930133"/>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5" descr="Cover">
            <a:extLst>
              <a:ext uri="{FF2B5EF4-FFF2-40B4-BE49-F238E27FC236}">
                <a16:creationId xmlns:a16="http://schemas.microsoft.com/office/drawing/2014/main" id="{F184E5E0-6D96-4BA5-B458-72B0456FB58C}"/>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241069" y="1023463"/>
            <a:ext cx="2067919" cy="2542891"/>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4" descr="Cover">
            <a:extLst>
              <a:ext uri="{FF2B5EF4-FFF2-40B4-BE49-F238E27FC236}">
                <a16:creationId xmlns:a16="http://schemas.microsoft.com/office/drawing/2014/main" id="{EB9EAEF8-5121-4EA3-8FE3-FF70A81F2D02}"/>
              </a:ext>
            </a:extLst>
          </p:cNvPr>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b="52622"/>
          <a:stretch/>
        </p:blipFill>
        <p:spPr bwMode="auto">
          <a:xfrm>
            <a:off x="1062186" y="1881108"/>
            <a:ext cx="2048876" cy="11061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0697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p:cTn id="7" dur="500" fill="hold"/>
                                        <p:tgtEl>
                                          <p:spTgt spid="34"/>
                                        </p:tgtEl>
                                        <p:attrNameLst>
                                          <p:attrName>ppt_w</p:attrName>
                                        </p:attrNameLst>
                                      </p:cBhvr>
                                      <p:tavLst>
                                        <p:tav tm="0">
                                          <p:val>
                                            <p:fltVal val="0"/>
                                          </p:val>
                                        </p:tav>
                                        <p:tav tm="100000">
                                          <p:val>
                                            <p:strVal val="#ppt_w"/>
                                          </p:val>
                                        </p:tav>
                                      </p:tavLst>
                                    </p:anim>
                                    <p:anim calcmode="lin" valueType="num">
                                      <p:cBhvr>
                                        <p:cTn id="8" dur="500" fill="hold"/>
                                        <p:tgtEl>
                                          <p:spTgt spid="34"/>
                                        </p:tgtEl>
                                        <p:attrNameLst>
                                          <p:attrName>ppt_h</p:attrName>
                                        </p:attrNameLst>
                                      </p:cBhvr>
                                      <p:tavLst>
                                        <p:tav tm="0">
                                          <p:val>
                                            <p:fltVal val="0"/>
                                          </p:val>
                                        </p:tav>
                                        <p:tav tm="100000">
                                          <p:val>
                                            <p:strVal val="#ppt_h"/>
                                          </p:val>
                                        </p:tav>
                                      </p:tavLst>
                                    </p:anim>
                                    <p:animEffect transition="in" filter="fade">
                                      <p:cBhvr>
                                        <p:cTn id="9" dur="500"/>
                                        <p:tgtEl>
                                          <p:spTgt spid="34"/>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wipe(right)">
                                      <p:cBhvr>
                                        <p:cTn id="14" dur="500"/>
                                        <p:tgtEl>
                                          <p:spTgt spid="33"/>
                                        </p:tgtEl>
                                      </p:cBhvr>
                                    </p:animEffect>
                                  </p:childTnLst>
                                </p:cTn>
                              </p:par>
                              <p:par>
                                <p:cTn id="15" presetID="22" presetClass="entr" presetSubtype="8"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wipe(left)">
                                      <p:cBhvr>
                                        <p:cTn id="17" dur="500"/>
                                        <p:tgtEl>
                                          <p:spTgt spid="32"/>
                                        </p:tgtEl>
                                      </p:cBhvr>
                                    </p:animEffect>
                                  </p:childTnLst>
                                </p:cTn>
                              </p:par>
                              <p:par>
                                <p:cTn id="18" presetID="22" presetClass="entr" presetSubtype="8" fill="hold" nodeType="with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wipe(left)">
                                      <p:cBhvr>
                                        <p:cTn id="20" dur="500"/>
                                        <p:tgtEl>
                                          <p:spTgt spid="2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left)">
                                      <p:cBhvr>
                                        <p:cTn id="25" dur="500"/>
                                        <p:tgtEl>
                                          <p:spTgt spid="29"/>
                                        </p:tgtEl>
                                      </p:cBhvr>
                                    </p:animEffect>
                                  </p:childTnLst>
                                </p:cTn>
                              </p:par>
                              <p:par>
                                <p:cTn id="26" presetID="22" presetClass="entr" presetSubtype="8" fill="hold"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wipe(left)">
                                      <p:cBhvr>
                                        <p:cTn id="28" dur="500"/>
                                        <p:tgtEl>
                                          <p:spTgt spid="30"/>
                                        </p:tgtEl>
                                      </p:cBhvr>
                                    </p:animEffect>
                                  </p:childTnLst>
                                </p:cTn>
                              </p:par>
                              <p:par>
                                <p:cTn id="29" presetID="22" presetClass="entr" presetSubtype="8" fill="hold"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500"/>
                                        <p:tgtEl>
                                          <p:spTgt spid="31"/>
                                        </p:tgtEl>
                                      </p:cBhvr>
                                    </p:animEffect>
                                  </p:childTnLst>
                                </p:cTn>
                              </p:par>
                            </p:childTnLst>
                          </p:cTn>
                        </p:par>
                        <p:par>
                          <p:cTn id="32" fill="hold">
                            <p:stCondLst>
                              <p:cond delay="500"/>
                            </p:stCondLst>
                            <p:childTnLst>
                              <p:par>
                                <p:cTn id="33" presetID="22" presetClass="entr" presetSubtype="8"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wipe(left)">
                                      <p:cBhvr>
                                        <p:cTn id="35" dur="500"/>
                                        <p:tgtEl>
                                          <p:spTgt spid="24"/>
                                        </p:tgtEl>
                                      </p:cBhvr>
                                    </p:animEffect>
                                  </p:childTnLst>
                                </p:cTn>
                              </p:par>
                              <p:par>
                                <p:cTn id="36" presetID="22" presetClass="entr" presetSubtype="8" fill="hold" nodeType="with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par>
                                <p:cTn id="39" presetID="22" presetClass="entr" presetSubtype="8" fill="hold" nodeType="with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left)">
                                      <p:cBhvr>
                                        <p:cTn id="41" dur="500"/>
                                        <p:tgtEl>
                                          <p:spTgt spid="26"/>
                                        </p:tgtEl>
                                      </p:cBhvr>
                                    </p:animEffect>
                                  </p:childTnLst>
                                </p:cTn>
                              </p:par>
                              <p:par>
                                <p:cTn id="42" presetID="22" presetClass="entr" presetSubtype="8" fill="hold"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wipe(left)">
                                      <p:cBhvr>
                                        <p:cTn id="44" dur="500"/>
                                        <p:tgtEl>
                                          <p:spTgt spid="27"/>
                                        </p:tgtEl>
                                      </p:cBhvr>
                                    </p:animEffect>
                                  </p:childTnLst>
                                </p:cTn>
                              </p:par>
                              <p:par>
                                <p:cTn id="45" presetID="22" presetClass="entr" presetSubtype="8"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wipe(left)">
                                      <p:cBhvr>
                                        <p:cTn id="47" dur="500"/>
                                        <p:tgtEl>
                                          <p:spTgt spid="28"/>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nodeType="click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left)">
                                      <p:cBhvr>
                                        <p:cTn id="52" dur="500"/>
                                        <p:tgtEl>
                                          <p:spTgt spid="18"/>
                                        </p:tgtEl>
                                      </p:cBhvr>
                                    </p:animEffect>
                                  </p:childTnLst>
                                </p:cTn>
                              </p:par>
                              <p:par>
                                <p:cTn id="53" presetID="22" presetClass="entr" presetSubtype="8" fill="hold"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wipe(left)">
                                      <p:cBhvr>
                                        <p:cTn id="55" dur="500"/>
                                        <p:tgtEl>
                                          <p:spTgt spid="19"/>
                                        </p:tgtEl>
                                      </p:cBhvr>
                                    </p:animEffect>
                                  </p:childTnLst>
                                </p:cTn>
                              </p:par>
                              <p:par>
                                <p:cTn id="56" presetID="22" presetClass="entr" presetSubtype="8" fill="hold" nodeType="with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wipe(left)">
                                      <p:cBhvr>
                                        <p:cTn id="58" dur="500"/>
                                        <p:tgtEl>
                                          <p:spTgt spid="20"/>
                                        </p:tgtEl>
                                      </p:cBhvr>
                                    </p:animEffect>
                                  </p:childTnLst>
                                </p:cTn>
                              </p:par>
                              <p:par>
                                <p:cTn id="59" presetID="22" presetClass="entr" presetSubtype="8" fill="hold" nodeType="with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par>
                                <p:cTn id="62" presetID="22" presetClass="entr" presetSubtype="8" fill="hold" nodeType="with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wipe(left)">
                                      <p:cBhvr>
                                        <p:cTn id="6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1014153" y="2959720"/>
            <a:ext cx="5527963" cy="620215"/>
          </a:xfrm>
        </p:spPr>
        <p:txBody>
          <a:bodyPr>
            <a:normAutofit/>
          </a:bodyPr>
          <a:lstStyle/>
          <a:p>
            <a:r>
              <a:rPr lang="zh-CN" altLang="zh-CN" dirty="0"/>
              <a:t>税款征收与法律责任</a:t>
            </a:r>
            <a:endParaRPr lang="zh-CN" altLang="en-US" dirty="0"/>
          </a:p>
        </p:txBody>
      </p:sp>
      <p:sp>
        <p:nvSpPr>
          <p:cNvPr id="2" name="矩形 1">
            <a:extLst>
              <a:ext uri="{FF2B5EF4-FFF2-40B4-BE49-F238E27FC236}">
                <a16:creationId xmlns:a16="http://schemas.microsoft.com/office/drawing/2014/main" id="{CFC7F2B5-77EB-4758-9449-C9491950530C}"/>
              </a:ext>
            </a:extLst>
          </p:cNvPr>
          <p:cNvSpPr/>
          <p:nvPr/>
        </p:nvSpPr>
        <p:spPr>
          <a:xfrm>
            <a:off x="468314" y="3748240"/>
            <a:ext cx="6551612" cy="943528"/>
          </a:xfrm>
          <a:prstGeom prst="rect">
            <a:avLst/>
          </a:prstGeom>
          <a:ln w="19050">
            <a:solidFill>
              <a:srgbClr val="004DA1"/>
            </a:solidFill>
            <a:prstDash val="dash"/>
          </a:ln>
        </p:spPr>
        <p:txBody>
          <a:bodyPr wrap="square">
            <a:spAutoFit/>
          </a:bodyPr>
          <a:lstStyle/>
          <a:p>
            <a:pPr algn="just">
              <a:lnSpc>
                <a:spcPct val="150000"/>
              </a:lnSpc>
              <a:spcAft>
                <a:spcPts val="0"/>
              </a:spcAft>
            </a:pPr>
            <a:r>
              <a:rPr lang="zh-CN" altLang="zh-CN" sz="20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【说明】</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税务行政复议</a:t>
            </a:r>
            <a:r>
              <a:rPr lang="zh-CN" altLang="en-US"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、税务检查</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已与</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总论</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中的</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行政复议</a:t>
            </a:r>
            <a:r>
              <a:rPr lang="en-US"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r>
              <a:rPr lang="zh-CN" altLang="en-US"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本章的“征税机关的权利”合并介绍</a:t>
            </a:r>
            <a:r>
              <a:rPr lang="zh-CN" altLang="zh-CN" sz="20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p>
        </p:txBody>
      </p:sp>
    </p:spTree>
    <p:extLst>
      <p:ext uri="{BB962C8B-B14F-4D97-AF65-F5344CB8AC3E}">
        <p14:creationId xmlns:p14="http://schemas.microsoft.com/office/powerpoint/2010/main" val="4232951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税款征收方式（★）</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3140645665"/>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zh-CN" altLang="en-US" sz="2000" dirty="0"/>
              <a:t>　（一）税款征收法定原则（</a:t>
            </a:r>
            <a:r>
              <a:rPr lang="en-US" altLang="zh-CN" sz="2000" dirty="0"/>
              <a:t>2023</a:t>
            </a:r>
            <a:r>
              <a:rPr lang="zh-CN" altLang="en-US" sz="2000" dirty="0"/>
              <a:t>年新增）</a:t>
            </a:r>
          </a:p>
          <a:p>
            <a:r>
              <a:rPr lang="zh-CN" altLang="en-US" sz="2000" dirty="0"/>
              <a:t>　　</a:t>
            </a:r>
            <a:r>
              <a:rPr lang="en-US" altLang="zh-CN" sz="2000" dirty="0"/>
              <a:t>1.</a:t>
            </a:r>
            <a:r>
              <a:rPr lang="zh-CN" altLang="en-US" sz="2000" dirty="0"/>
              <a:t>税款征收主体法定</a:t>
            </a:r>
          </a:p>
          <a:p>
            <a:r>
              <a:rPr lang="zh-CN" altLang="en-US" sz="2000" dirty="0"/>
              <a:t>　　</a:t>
            </a:r>
            <a:r>
              <a:rPr lang="en-US" altLang="zh-CN" sz="2000" dirty="0"/>
              <a:t>2.</a:t>
            </a:r>
            <a:r>
              <a:rPr lang="zh-CN" altLang="en-US" sz="2000" dirty="0"/>
              <a:t>税款征收依据法定</a:t>
            </a:r>
          </a:p>
          <a:p>
            <a:r>
              <a:rPr lang="zh-CN" altLang="en-US" sz="2000" dirty="0"/>
              <a:t>　　</a:t>
            </a:r>
            <a:r>
              <a:rPr lang="en-US" altLang="zh-CN" sz="2000" dirty="0"/>
              <a:t>3.</a:t>
            </a:r>
            <a:r>
              <a:rPr lang="zh-CN" altLang="en-US" sz="2000" dirty="0"/>
              <a:t>税款征收权限法定</a:t>
            </a:r>
          </a:p>
          <a:p>
            <a:r>
              <a:rPr lang="zh-CN" altLang="en-US" sz="2000" dirty="0"/>
              <a:t>　　</a:t>
            </a:r>
            <a:r>
              <a:rPr lang="en-US" altLang="zh-CN" sz="2000" dirty="0"/>
              <a:t>4.</a:t>
            </a:r>
            <a:r>
              <a:rPr lang="zh-CN" altLang="en-US" sz="2000" dirty="0"/>
              <a:t>税款征收程序法定</a:t>
            </a:r>
            <a:endParaRPr lang="zh-CN" altLang="zh-CN" sz="2000" dirty="0"/>
          </a:p>
        </p:txBody>
      </p:sp>
    </p:spTree>
    <p:extLst>
      <p:ext uri="{BB962C8B-B14F-4D97-AF65-F5344CB8AC3E}">
        <p14:creationId xmlns:p14="http://schemas.microsoft.com/office/powerpoint/2010/main" val="19768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（二）税款征收方式（</a:t>
            </a:r>
            <a:r>
              <a:rPr lang="en-US" altLang="zh-CN" sz="2400" dirty="0">
                <a:solidFill>
                  <a:srgbClr val="004DA1"/>
                </a:solidFill>
                <a:latin typeface="李旭科书法" panose="02000603000000000000" pitchFamily="2" charset="-122"/>
                <a:ea typeface="李旭科书法" panose="02000603000000000000" pitchFamily="2" charset="-122"/>
              </a:rPr>
              <a:t>2022</a:t>
            </a:r>
            <a:r>
              <a:rPr lang="zh-CN" altLang="en-US" sz="2400" dirty="0">
                <a:solidFill>
                  <a:srgbClr val="004DA1"/>
                </a:solidFill>
                <a:latin typeface="李旭科书法" panose="02000603000000000000" pitchFamily="2" charset="-122"/>
                <a:ea typeface="李旭科书法" panose="02000603000000000000" pitchFamily="2" charset="-122"/>
              </a:rPr>
              <a:t>年调整）</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D8B52426-3EA2-49E5-9CB9-B514FCE29306}"/>
              </a:ext>
            </a:extLst>
          </p:cNvPr>
          <p:cNvGraphicFramePr>
            <a:graphicFrameLocks noGrp="1"/>
          </p:cNvGraphicFramePr>
          <p:nvPr>
            <p:extLst>
              <p:ext uri="{D42A27DB-BD31-4B8C-83A1-F6EECF244321}">
                <p14:modId xmlns:p14="http://schemas.microsoft.com/office/powerpoint/2010/main" val="1379841947"/>
              </p:ext>
            </p:extLst>
          </p:nvPr>
        </p:nvGraphicFramePr>
        <p:xfrm>
          <a:off x="674392" y="1124942"/>
          <a:ext cx="6841708" cy="3566160"/>
        </p:xfrm>
        <a:graphic>
          <a:graphicData uri="http://schemas.openxmlformats.org/drawingml/2006/table">
            <a:tbl>
              <a:tblPr firstRow="1" firstCol="1" bandRow="1">
                <a:tableStyleId>{5C22544A-7EE6-4342-B048-85BDC9FD1C3A}</a:tableStyleId>
              </a:tblPr>
              <a:tblGrid>
                <a:gridCol w="715228">
                  <a:extLst>
                    <a:ext uri="{9D8B030D-6E8A-4147-A177-3AD203B41FA5}">
                      <a16:colId xmlns:a16="http://schemas.microsoft.com/office/drawing/2014/main" val="3009714553"/>
                    </a:ext>
                  </a:extLst>
                </a:gridCol>
                <a:gridCol w="1803862">
                  <a:extLst>
                    <a:ext uri="{9D8B030D-6E8A-4147-A177-3AD203B41FA5}">
                      <a16:colId xmlns:a16="http://schemas.microsoft.com/office/drawing/2014/main" val="770074951"/>
                    </a:ext>
                  </a:extLst>
                </a:gridCol>
                <a:gridCol w="4322618">
                  <a:extLst>
                    <a:ext uri="{9D8B030D-6E8A-4147-A177-3AD203B41FA5}">
                      <a16:colId xmlns:a16="http://schemas.microsoft.com/office/drawing/2014/main" val="2518541954"/>
                    </a:ext>
                  </a:extLst>
                </a:gridCol>
              </a:tblGrid>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方式</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适用范围</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3828527020"/>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查账征收</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有账且健全</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财务会计制度健全，能够如实核算和提供生产经营情况，并能正确计算应纳税款和如实履行纳税义务的纳税人</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033738121"/>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查定征收</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有账但不全的小型生产企业</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生产经营规模较小、产品零星、税源分散、会计账册不健全，但能控制原材料或进销货的小型厂矿和作坊</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675362653"/>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查验征收</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有账但不全的小型非生产企业</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纳税人财务制度不健全，生产经营不固定，零星分散、流动性大的税源</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443801539"/>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定期定额征收</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没账</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经主管税务机关认定和县以上税务机关批准的生产、经营规模小，</a:t>
                      </a:r>
                      <a:r>
                        <a:rPr lang="zh-CN" altLang="en-US" sz="1800" b="1" kern="100" dirty="0">
                          <a:solidFill>
                            <a:srgbClr val="004DA1"/>
                          </a:solidFill>
                          <a:effectLst/>
                          <a:latin typeface="楷体" panose="02010609060101010101" pitchFamily="49" charset="-122"/>
                          <a:ea typeface="楷体" panose="02010609060101010101" pitchFamily="49" charset="-122"/>
                        </a:rPr>
                        <a:t>不达</a:t>
                      </a:r>
                      <a:r>
                        <a:rPr lang="zh-CN" sz="1800" b="1" kern="100" dirty="0">
                          <a:solidFill>
                            <a:srgbClr val="004DA1"/>
                          </a:solidFill>
                          <a:effectLst/>
                          <a:latin typeface="楷体" panose="02010609060101010101" pitchFamily="49" charset="-122"/>
                          <a:ea typeface="楷体" panose="02010609060101010101" pitchFamily="49" charset="-122"/>
                        </a:rPr>
                        <a:t>法律规定设置账簿标准，难以查账征收，不能准确计算计税依据的个体工商户和个人独资企业</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021400279"/>
                  </a:ext>
                </a:extLst>
              </a:tr>
            </a:tbl>
          </a:graphicData>
        </a:graphic>
      </p:graphicFrame>
    </p:spTree>
    <p:extLst>
      <p:ext uri="{BB962C8B-B14F-4D97-AF65-F5344CB8AC3E}">
        <p14:creationId xmlns:p14="http://schemas.microsoft.com/office/powerpoint/2010/main" val="268581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税款征收方式（</a:t>
            </a:r>
            <a:r>
              <a:rPr lang="en-US" altLang="zh-CN" sz="2400" dirty="0">
                <a:solidFill>
                  <a:srgbClr val="004DA1"/>
                </a:solidFill>
                <a:latin typeface="李旭科书法" panose="02000603000000000000" pitchFamily="2" charset="-122"/>
                <a:ea typeface="李旭科书法" panose="02000603000000000000" pitchFamily="2" charset="-122"/>
              </a:rPr>
              <a:t>2022</a:t>
            </a:r>
            <a:r>
              <a:rPr lang="zh-CN" altLang="en-US" sz="2400" dirty="0">
                <a:solidFill>
                  <a:srgbClr val="004DA1"/>
                </a:solidFill>
                <a:latin typeface="李旭科书法" panose="02000603000000000000" pitchFamily="2" charset="-122"/>
                <a:ea typeface="李旭科书法" panose="02000603000000000000" pitchFamily="2" charset="-122"/>
              </a:rPr>
              <a:t>年调整）</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D8B52426-3EA2-49E5-9CB9-B514FCE29306}"/>
              </a:ext>
            </a:extLst>
          </p:cNvPr>
          <p:cNvGraphicFramePr>
            <a:graphicFrameLocks noGrp="1"/>
          </p:cNvGraphicFramePr>
          <p:nvPr>
            <p:extLst>
              <p:ext uri="{D42A27DB-BD31-4B8C-83A1-F6EECF244321}">
                <p14:modId xmlns:p14="http://schemas.microsoft.com/office/powerpoint/2010/main" val="2760003369"/>
              </p:ext>
            </p:extLst>
          </p:nvPr>
        </p:nvGraphicFramePr>
        <p:xfrm>
          <a:off x="674392" y="1124941"/>
          <a:ext cx="7312141" cy="3018795"/>
        </p:xfrm>
        <a:graphic>
          <a:graphicData uri="http://schemas.openxmlformats.org/drawingml/2006/table">
            <a:tbl>
              <a:tblPr firstRow="1" firstCol="1" bandRow="1">
                <a:tableStyleId>{5C22544A-7EE6-4342-B048-85BDC9FD1C3A}</a:tableStyleId>
              </a:tblPr>
              <a:tblGrid>
                <a:gridCol w="764407">
                  <a:extLst>
                    <a:ext uri="{9D8B030D-6E8A-4147-A177-3AD203B41FA5}">
                      <a16:colId xmlns:a16="http://schemas.microsoft.com/office/drawing/2014/main" val="3009714553"/>
                    </a:ext>
                  </a:extLst>
                </a:gridCol>
                <a:gridCol w="1927895">
                  <a:extLst>
                    <a:ext uri="{9D8B030D-6E8A-4147-A177-3AD203B41FA5}">
                      <a16:colId xmlns:a16="http://schemas.microsoft.com/office/drawing/2014/main" val="770074951"/>
                    </a:ext>
                  </a:extLst>
                </a:gridCol>
                <a:gridCol w="4619839">
                  <a:extLst>
                    <a:ext uri="{9D8B030D-6E8A-4147-A177-3AD203B41FA5}">
                      <a16:colId xmlns:a16="http://schemas.microsoft.com/office/drawing/2014/main" val="2518541954"/>
                    </a:ext>
                  </a:extLst>
                </a:gridCol>
              </a:tblGrid>
              <a:tr h="377349">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方式</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gridSpan="2">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适用范围</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extLst>
                  <a:ext uri="{0D108BD9-81ED-4DB2-BD59-A6C34878D82A}">
                    <a16:rowId xmlns:a16="http://schemas.microsoft.com/office/drawing/2014/main" val="3828527020"/>
                  </a:ext>
                </a:extLst>
              </a:tr>
              <a:tr h="1132048">
                <a:tc gridSpan="2">
                  <a:txBody>
                    <a:bodyPr/>
                    <a:lstStyle/>
                    <a:p>
                      <a:pPr algn="ctr">
                        <a:spcAft>
                          <a:spcPts val="0"/>
                        </a:spcAft>
                      </a:pPr>
                      <a:r>
                        <a:rPr lang="zh-CN" altLang="en-US" sz="1800" b="1" kern="100" dirty="0">
                          <a:effectLst/>
                          <a:latin typeface="楷体" panose="02010609060101010101" pitchFamily="49" charset="-122"/>
                          <a:ea typeface="楷体" panose="02010609060101010101" pitchFamily="49" charset="-122"/>
                        </a:rPr>
                        <a:t>代扣代缴</a:t>
                      </a:r>
                    </a:p>
                    <a:p>
                      <a:pPr algn="ctr">
                        <a:spcAft>
                          <a:spcPts val="0"/>
                        </a:spcAft>
                      </a:pPr>
                      <a:r>
                        <a:rPr lang="zh-CN" altLang="en-US" sz="1800" b="1" kern="100" dirty="0">
                          <a:effectLst/>
                          <a:latin typeface="楷体" panose="02010609060101010101" pitchFamily="49" charset="-122"/>
                          <a:ea typeface="楷体" panose="02010609060101010101" pitchFamily="49" charset="-122"/>
                        </a:rPr>
                        <a:t>代收代缴</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pPr algn="ctr">
                        <a:spcAft>
                          <a:spcPts val="0"/>
                        </a:spcAft>
                      </a:pP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扣缴义务人依法履行代扣、代收税款的义务。税务机关按照规定付给扣缴义务人代扣、代收“手续费”</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033738121"/>
                  </a:ext>
                </a:extLst>
              </a:tr>
              <a:tr h="1509398">
                <a:tc gridSpan="2">
                  <a:txBody>
                    <a:bodyPr/>
                    <a:lstStyle/>
                    <a:p>
                      <a:pPr algn="ctr">
                        <a:spcAft>
                          <a:spcPts val="0"/>
                        </a:spcAft>
                      </a:pPr>
                      <a:r>
                        <a:rPr lang="zh-CN" altLang="en-US" sz="1800" b="1" kern="100" dirty="0">
                          <a:effectLst/>
                          <a:latin typeface="楷体" panose="02010609060101010101" pitchFamily="49" charset="-122"/>
                          <a:ea typeface="楷体" panose="02010609060101010101" pitchFamily="49" charset="-122"/>
                        </a:rPr>
                        <a:t>委托代征</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pPr algn="ctr">
                        <a:spcAft>
                          <a:spcPts val="0"/>
                        </a:spcAft>
                      </a:pP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受托代征单位或个人按照税务机关发放的代征证书的要求，“以税务机关的名义”依法征收税款，适用于零星分散和异地缴纳的税收</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675362653"/>
                  </a:ext>
                </a:extLst>
              </a:tr>
            </a:tbl>
          </a:graphicData>
        </a:graphic>
      </p:graphicFrame>
    </p:spTree>
    <p:extLst>
      <p:ext uri="{BB962C8B-B14F-4D97-AF65-F5344CB8AC3E}">
        <p14:creationId xmlns:p14="http://schemas.microsoft.com/office/powerpoint/2010/main" val="1508826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162981" cy="4103688"/>
          </a:xfrm>
        </p:spPr>
        <p:txBody>
          <a:bodyPr/>
          <a:lstStyle/>
          <a:p>
            <a:r>
              <a:rPr lang="zh-CN" altLang="en-US" dirty="0"/>
              <a:t>（一）税收征管法的适用对象</a:t>
            </a:r>
          </a:p>
          <a:p>
            <a:r>
              <a:rPr lang="zh-CN" altLang="en-US" dirty="0"/>
              <a:t> </a:t>
            </a:r>
            <a:r>
              <a:rPr lang="en-US" altLang="zh-CN" dirty="0"/>
              <a:t>1.</a:t>
            </a:r>
            <a:r>
              <a:rPr lang="zh-CN" altLang="en-US" dirty="0"/>
              <a:t>税收征管主体</a:t>
            </a:r>
          </a:p>
          <a:p>
            <a:r>
              <a:rPr lang="zh-CN" altLang="en-US" dirty="0"/>
              <a:t> （</a:t>
            </a:r>
            <a:r>
              <a:rPr lang="en-US" altLang="zh-CN" dirty="0"/>
              <a:t>1</a:t>
            </a:r>
            <a:r>
              <a:rPr lang="zh-CN" altLang="en-US" dirty="0"/>
              <a:t>）国务院税务主管部门（国家税务总局）主管全国税收征收管理工作。</a:t>
            </a:r>
          </a:p>
          <a:p>
            <a:endParaRPr lang="zh-CN" altLang="en-US" dirty="0"/>
          </a:p>
        </p:txBody>
      </p:sp>
    </p:spTree>
    <p:extLst>
      <p:ext uri="{BB962C8B-B14F-4D97-AF65-F5344CB8AC3E}">
        <p14:creationId xmlns:p14="http://schemas.microsoft.com/office/powerpoint/2010/main" val="3148680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根据税收征收管理法律制度的规定，下列税款征收方式中，适用于纳税人财务制度不健全，生产经营不固定，零星分散、流动性大的税源的征收方式是（　）。</a:t>
            </a:r>
          </a:p>
          <a:p>
            <a:r>
              <a:rPr lang="en-US" altLang="zh-CN" dirty="0"/>
              <a:t>A.</a:t>
            </a:r>
            <a:r>
              <a:rPr lang="zh-CN" altLang="zh-CN" dirty="0"/>
              <a:t>查定征收</a:t>
            </a:r>
            <a:r>
              <a:rPr lang="en-US" altLang="zh-CN" dirty="0"/>
              <a:t>    B.</a:t>
            </a:r>
            <a:r>
              <a:rPr lang="zh-CN" altLang="zh-CN" dirty="0"/>
              <a:t>定期定额征收</a:t>
            </a:r>
          </a:p>
          <a:p>
            <a:r>
              <a:rPr lang="en-US" altLang="zh-CN" dirty="0"/>
              <a:t>C.</a:t>
            </a:r>
            <a:r>
              <a:rPr lang="zh-CN" altLang="zh-CN" dirty="0"/>
              <a:t>查账征收</a:t>
            </a:r>
            <a:r>
              <a:rPr lang="en-US" altLang="zh-CN" dirty="0"/>
              <a:t>    D.</a:t>
            </a:r>
            <a:r>
              <a:rPr lang="zh-CN" altLang="zh-CN" dirty="0"/>
              <a:t>查验征收</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4872396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单选题</a:t>
            </a:r>
            <a:r>
              <a:rPr lang="en-US" altLang="zh-CN" dirty="0"/>
              <a:t>】</a:t>
            </a:r>
            <a:r>
              <a:rPr lang="zh-CN" altLang="en-US" dirty="0"/>
              <a:t>受托单位按照税务机关核发的代征证书的要求，以税务机关的名义向纳税人征收零散税款的税款征收方式是（ ）。</a:t>
            </a:r>
          </a:p>
          <a:p>
            <a:r>
              <a:rPr lang="zh-CN" altLang="en-US" dirty="0"/>
              <a:t> </a:t>
            </a:r>
            <a:r>
              <a:rPr lang="en-US" altLang="zh-CN" dirty="0"/>
              <a:t>A.</a:t>
            </a:r>
            <a:r>
              <a:rPr lang="zh-CN" altLang="en-US" dirty="0"/>
              <a:t>定期定额征收</a:t>
            </a:r>
          </a:p>
          <a:p>
            <a:r>
              <a:rPr lang="zh-CN" altLang="en-US" dirty="0"/>
              <a:t> </a:t>
            </a:r>
            <a:r>
              <a:rPr lang="en-US" altLang="zh-CN" dirty="0"/>
              <a:t>B.</a:t>
            </a:r>
            <a:r>
              <a:rPr lang="zh-CN" altLang="en-US" dirty="0"/>
              <a:t>委托代征</a:t>
            </a:r>
          </a:p>
          <a:p>
            <a:r>
              <a:rPr lang="zh-CN" altLang="en-US" dirty="0"/>
              <a:t> </a:t>
            </a:r>
            <a:r>
              <a:rPr lang="en-US" altLang="zh-CN" dirty="0"/>
              <a:t>C.</a:t>
            </a:r>
            <a:r>
              <a:rPr lang="zh-CN" altLang="en-US" dirty="0"/>
              <a:t>代扣代缴</a:t>
            </a:r>
          </a:p>
          <a:p>
            <a:r>
              <a:rPr lang="zh-CN" altLang="en-US" dirty="0"/>
              <a:t> </a:t>
            </a:r>
            <a:r>
              <a:rPr lang="en-US" altLang="zh-CN" dirty="0"/>
              <a:t>D.</a:t>
            </a:r>
            <a:r>
              <a:rPr lang="zh-CN" altLang="en-US" dirty="0"/>
              <a:t>查验征收</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947793" y="2936701"/>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42388891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核定、调整</a:t>
            </a:r>
            <a:r>
              <a:rPr lang="zh-CN" altLang="zh-CN" dirty="0"/>
              <a:t>应纳税额的核定（★★）</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3562850869"/>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sz="1800" dirty="0"/>
              <a:t>（一）核定应纳税额的情形</a:t>
            </a:r>
          </a:p>
          <a:p>
            <a:r>
              <a:rPr lang="en-US" altLang="zh-CN" sz="1800" dirty="0"/>
              <a:t>1.</a:t>
            </a:r>
            <a:r>
              <a:rPr lang="zh-CN" altLang="zh-CN" sz="1800" dirty="0"/>
              <a:t>依照法律、行政法规的规定可以</a:t>
            </a:r>
            <a:r>
              <a:rPr lang="en-US" altLang="zh-CN" sz="1800" dirty="0"/>
              <a:t>“</a:t>
            </a:r>
            <a:r>
              <a:rPr lang="zh-CN" altLang="zh-CN" sz="1800" dirty="0"/>
              <a:t>不设置</a:t>
            </a:r>
            <a:r>
              <a:rPr lang="en-US" altLang="zh-CN" sz="1800" dirty="0"/>
              <a:t>”</a:t>
            </a:r>
            <a:r>
              <a:rPr lang="zh-CN" altLang="zh-CN" sz="1800" dirty="0"/>
              <a:t>账簿的。</a:t>
            </a:r>
          </a:p>
          <a:p>
            <a:r>
              <a:rPr lang="en-US" altLang="zh-CN" sz="1800" dirty="0"/>
              <a:t>2.</a:t>
            </a:r>
            <a:r>
              <a:rPr lang="zh-CN" altLang="zh-CN" sz="1800" dirty="0"/>
              <a:t>依照法律、行政法规的规定应当设置但</a:t>
            </a:r>
            <a:r>
              <a:rPr lang="en-US" altLang="zh-CN" sz="1800" dirty="0"/>
              <a:t>“</a:t>
            </a:r>
            <a:r>
              <a:rPr lang="zh-CN" altLang="zh-CN" sz="1800" dirty="0"/>
              <a:t>未设置</a:t>
            </a:r>
            <a:r>
              <a:rPr lang="en-US" altLang="zh-CN" sz="1800" dirty="0"/>
              <a:t>”</a:t>
            </a:r>
            <a:r>
              <a:rPr lang="zh-CN" altLang="zh-CN" sz="1800" dirty="0"/>
              <a:t>账簿的。</a:t>
            </a:r>
          </a:p>
          <a:p>
            <a:r>
              <a:rPr lang="en-US" altLang="zh-CN" sz="1800" dirty="0"/>
              <a:t>3.“</a:t>
            </a:r>
            <a:r>
              <a:rPr lang="zh-CN" altLang="zh-CN" sz="1800" dirty="0"/>
              <a:t>擅自销毁</a:t>
            </a:r>
            <a:r>
              <a:rPr lang="en-US" altLang="zh-CN" sz="1800" dirty="0"/>
              <a:t>”</a:t>
            </a:r>
            <a:r>
              <a:rPr lang="zh-CN" altLang="zh-CN" sz="1800" dirty="0"/>
              <a:t>账簿或者</a:t>
            </a:r>
            <a:r>
              <a:rPr lang="en-US" altLang="zh-CN" sz="1800" dirty="0"/>
              <a:t>“</a:t>
            </a:r>
            <a:r>
              <a:rPr lang="zh-CN" altLang="zh-CN" sz="1800" dirty="0"/>
              <a:t>拒不提供</a:t>
            </a:r>
            <a:r>
              <a:rPr lang="en-US" altLang="zh-CN" sz="1800" dirty="0"/>
              <a:t>”</a:t>
            </a:r>
            <a:r>
              <a:rPr lang="zh-CN" altLang="zh-CN" sz="1800" dirty="0"/>
              <a:t>纳税资料的。</a:t>
            </a:r>
          </a:p>
          <a:p>
            <a:r>
              <a:rPr lang="en-US" altLang="zh-CN" sz="1800" dirty="0"/>
              <a:t>4.</a:t>
            </a:r>
            <a:r>
              <a:rPr lang="zh-CN" altLang="zh-CN" sz="1800" dirty="0"/>
              <a:t>虽设置账簿，但账目混乱，或者成本资料、收入凭证、费用凭证残缺不全，</a:t>
            </a:r>
            <a:r>
              <a:rPr lang="en-US" altLang="zh-CN" sz="1800" dirty="0"/>
              <a:t>“</a:t>
            </a:r>
            <a:r>
              <a:rPr lang="zh-CN" altLang="zh-CN" sz="1800" dirty="0"/>
              <a:t>难以查账</a:t>
            </a:r>
            <a:r>
              <a:rPr lang="en-US" altLang="zh-CN" sz="1800" dirty="0"/>
              <a:t>”</a:t>
            </a:r>
            <a:r>
              <a:rPr lang="zh-CN" altLang="zh-CN" sz="1800" dirty="0"/>
              <a:t>的。</a:t>
            </a:r>
          </a:p>
          <a:p>
            <a:r>
              <a:rPr lang="en-US" altLang="zh-CN" sz="1800" dirty="0"/>
              <a:t>5.</a:t>
            </a:r>
            <a:r>
              <a:rPr lang="zh-CN" altLang="zh-CN" sz="1800" dirty="0"/>
              <a:t>发生纳税义务，未按照规定的期限办理</a:t>
            </a:r>
            <a:r>
              <a:rPr lang="en-US" altLang="zh-CN" sz="1800" dirty="0"/>
              <a:t>“</a:t>
            </a:r>
            <a:r>
              <a:rPr lang="zh-CN" altLang="zh-CN" sz="1800" dirty="0"/>
              <a:t>纳税申报</a:t>
            </a:r>
            <a:r>
              <a:rPr lang="en-US" altLang="zh-CN" sz="1800" dirty="0"/>
              <a:t>”</a:t>
            </a:r>
            <a:r>
              <a:rPr lang="zh-CN" altLang="zh-CN" sz="1800" dirty="0"/>
              <a:t>，经税务机关责令限期申报，逾期仍不申报的。</a:t>
            </a:r>
          </a:p>
          <a:p>
            <a:r>
              <a:rPr lang="en-US" altLang="zh-CN" sz="1800" dirty="0"/>
              <a:t>6.</a:t>
            </a:r>
            <a:r>
              <a:rPr lang="zh-CN" altLang="zh-CN" sz="1800" dirty="0"/>
              <a:t>纳税人申报的计税依据明显偏低，又</a:t>
            </a:r>
            <a:r>
              <a:rPr lang="en-US" altLang="zh-CN" sz="1800" dirty="0"/>
              <a:t>“</a:t>
            </a:r>
            <a:r>
              <a:rPr lang="zh-CN" altLang="zh-CN" sz="1800" dirty="0"/>
              <a:t>无正当理由</a:t>
            </a:r>
            <a:r>
              <a:rPr lang="en-US" altLang="zh-CN" sz="1800" dirty="0"/>
              <a:t>”</a:t>
            </a:r>
            <a:r>
              <a:rPr lang="zh-CN" altLang="zh-CN" sz="1800" dirty="0"/>
              <a:t>的。</a:t>
            </a:r>
          </a:p>
        </p:txBody>
      </p:sp>
      <p:sp>
        <p:nvSpPr>
          <p:cNvPr id="3" name="圆角矩形 2">
            <a:extLst>
              <a:ext uri="{FF2B5EF4-FFF2-40B4-BE49-F238E27FC236}">
                <a16:creationId xmlns:a16="http://schemas.microsoft.com/office/drawing/2014/main" id="{FEAD8469-CAE8-4120-88F3-C96C45F1854D}"/>
              </a:ext>
            </a:extLst>
          </p:cNvPr>
          <p:cNvSpPr/>
          <p:nvPr/>
        </p:nvSpPr>
        <p:spPr>
          <a:xfrm>
            <a:off x="903158" y="988144"/>
            <a:ext cx="6624637" cy="3599731"/>
          </a:xfrm>
          <a:prstGeom prst="roundRect">
            <a:avLst/>
          </a:prstGeom>
          <a:solidFill>
            <a:srgbClr val="004DA1"/>
          </a:solidFill>
          <a:ln w="38100">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anchor="ctr"/>
          <a:lstStyle/>
          <a:p>
            <a:pPr>
              <a:lnSpc>
                <a:spcPct val="150000"/>
              </a:lnSpc>
              <a:defRPr/>
            </a:pPr>
            <a:r>
              <a:rPr lang="en-US" altLang="zh-CN" sz="2200" b="1" dirty="0">
                <a:solidFill>
                  <a:schemeClr val="bg1"/>
                </a:solidFill>
                <a:latin typeface="楷体" pitchFamily="49" charset="-122"/>
                <a:ea typeface="楷体" pitchFamily="49" charset="-122"/>
              </a:rPr>
              <a:t>       </a:t>
            </a:r>
            <a:r>
              <a:rPr lang="zh-CN" altLang="zh-CN" sz="2200" b="1" dirty="0">
                <a:solidFill>
                  <a:schemeClr val="bg1"/>
                </a:solidFill>
                <a:latin typeface="楷体" pitchFamily="49" charset="-122"/>
                <a:ea typeface="楷体" pitchFamily="49" charset="-122"/>
              </a:rPr>
              <a:t>【记忆提示】可以核定的情形要么没账要么相当于没账。</a:t>
            </a:r>
            <a:endParaRPr lang="zh-CN" altLang="en-US" sz="2200" b="1" dirty="0">
              <a:solidFill>
                <a:schemeClr val="bg1"/>
              </a:solidFill>
              <a:latin typeface="楷体" pitchFamily="49" charset="-122"/>
              <a:ea typeface="楷体" pitchFamily="49" charset="-122"/>
            </a:endParaRPr>
          </a:p>
        </p:txBody>
      </p:sp>
    </p:spTree>
    <p:extLst>
      <p:ext uri="{BB962C8B-B14F-4D97-AF65-F5344CB8AC3E}">
        <p14:creationId xmlns:p14="http://schemas.microsoft.com/office/powerpoint/2010/main" val="1599369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par>
                          <p:cTn id="34" fill="hold">
                            <p:stCondLst>
                              <p:cond delay="3000"/>
                            </p:stCondLst>
                            <p:childTnLst>
                              <p:par>
                                <p:cTn id="35" presetID="12" presetClass="entr" presetSubtype="1" fill="hold" grpId="0" nodeType="after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6" end="6"/>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41" presetClass="entr" presetSubtype="0" fill="hold" nodeType="clickEffect">
                                  <p:stCondLst>
                                    <p:cond delay="0"/>
                                  </p:stCondLst>
                                  <p:iterate type="lt">
                                    <p:tmPct val="10000"/>
                                  </p:iterate>
                                  <p:childTnLst>
                                    <p:set>
                                      <p:cBhvr>
                                        <p:cTn id="42" dur="1" fill="hold">
                                          <p:stCondLst>
                                            <p:cond delay="0"/>
                                          </p:stCondLst>
                                        </p:cTn>
                                        <p:tgtEl>
                                          <p:spTgt spid="3">
                                            <p:txEl>
                                              <p:pRg st="0" end="0"/>
                                            </p:txEl>
                                          </p:spTgt>
                                        </p:tgtEl>
                                        <p:attrNameLst>
                                          <p:attrName>style.visibility</p:attrName>
                                        </p:attrNameLst>
                                      </p:cBhvr>
                                      <p:to>
                                        <p:strVal val="visible"/>
                                      </p:to>
                                    </p:set>
                                    <p:anim calcmode="lin" valueType="num">
                                      <p:cBhvr>
                                        <p:cTn id="43"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4"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45"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46"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47" dur="500" tmFilter="0,0; .5, 1; 1, 1"/>
                                        <p:tgtEl>
                                          <p:spTgt spid="3">
                                            <p:txEl>
                                              <p:pRg st="0" end="0"/>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55" presetClass="exit" presetSubtype="0" fill="hold" grpId="0" nodeType="clickEffect">
                                  <p:stCondLst>
                                    <p:cond delay="0"/>
                                  </p:stCondLst>
                                  <p:iterate type="lt">
                                    <p:tmPct val="0"/>
                                  </p:iterate>
                                  <p:childTnLst>
                                    <p:anim calcmode="lin" valueType="num">
                                      <p:cBhvr>
                                        <p:cTn id="51" dur="1000"/>
                                        <p:tgtEl>
                                          <p:spTgt spid="3">
                                            <p:txEl>
                                              <p:pRg st="0" end="0"/>
                                            </p:txEl>
                                          </p:spTgt>
                                        </p:tgtEl>
                                        <p:attrNameLst>
                                          <p:attrName>ppt_w</p:attrName>
                                        </p:attrNameLst>
                                      </p:cBhvr>
                                      <p:tavLst>
                                        <p:tav tm="0">
                                          <p:val>
                                            <p:strVal val="ppt_w"/>
                                          </p:val>
                                        </p:tav>
                                        <p:tav tm="100000">
                                          <p:val>
                                            <p:strVal val="ppt_w*0.70"/>
                                          </p:val>
                                        </p:tav>
                                      </p:tavLst>
                                    </p:anim>
                                    <p:anim calcmode="lin" valueType="num">
                                      <p:cBhvr>
                                        <p:cTn id="52" dur="1000"/>
                                        <p:tgtEl>
                                          <p:spTgt spid="3">
                                            <p:txEl>
                                              <p:pRg st="0" end="0"/>
                                            </p:txEl>
                                          </p:spTgt>
                                        </p:tgtEl>
                                        <p:attrNameLst>
                                          <p:attrName>ppt_h</p:attrName>
                                        </p:attrNameLst>
                                      </p:cBhvr>
                                      <p:tavLst>
                                        <p:tav tm="0">
                                          <p:val>
                                            <p:strVal val="ppt_h"/>
                                          </p:val>
                                        </p:tav>
                                        <p:tav tm="100000">
                                          <p:val>
                                            <p:strVal val="ppt_h"/>
                                          </p:val>
                                        </p:tav>
                                      </p:tavLst>
                                    </p:anim>
                                    <p:animEffect transition="out" filter="fade">
                                      <p:cBhvr>
                                        <p:cTn id="53" dur="1000"/>
                                        <p:tgtEl>
                                          <p:spTgt spid="3">
                                            <p:txEl>
                                              <p:pRg st="0" end="0"/>
                                            </p:txEl>
                                          </p:spTgt>
                                        </p:tgtEl>
                                      </p:cBhvr>
                                    </p:animEffect>
                                    <p:set>
                                      <p:cBhvr>
                                        <p:cTn id="54" dur="1" fill="hold">
                                          <p:stCondLst>
                                            <p:cond delay="999"/>
                                          </p:stCondLst>
                                        </p:cTn>
                                        <p:tgtEl>
                                          <p:spTgt spid="3">
                                            <p:txEl>
                                              <p:pRg st="0" end="0"/>
                                            </p:txEl>
                                          </p:spTgt>
                                        </p:tgtEl>
                                        <p:attrNameLst>
                                          <p:attrName>style.visibility</p:attrName>
                                        </p:attrNameLst>
                                      </p:cBhvr>
                                      <p:to>
                                        <p:strVal val="hidden"/>
                                      </p:to>
                                    </p:set>
                                  </p:childTnLst>
                                </p:cTn>
                              </p:par>
                              <p:par>
                                <p:cTn id="55" presetID="55" presetClass="exit" presetSubtype="0" fill="hold" grpId="0" nodeType="withEffect">
                                  <p:stCondLst>
                                    <p:cond delay="0"/>
                                  </p:stCondLst>
                                  <p:childTnLst>
                                    <p:anim calcmode="lin" valueType="num">
                                      <p:cBhvr>
                                        <p:cTn id="56" dur="1000"/>
                                        <p:tgtEl>
                                          <p:spTgt spid="3">
                                            <p:bg/>
                                          </p:spTgt>
                                        </p:tgtEl>
                                        <p:attrNameLst>
                                          <p:attrName>ppt_w</p:attrName>
                                        </p:attrNameLst>
                                      </p:cBhvr>
                                      <p:tavLst>
                                        <p:tav tm="0">
                                          <p:val>
                                            <p:strVal val="ppt_w"/>
                                          </p:val>
                                        </p:tav>
                                        <p:tav tm="100000">
                                          <p:val>
                                            <p:strVal val="ppt_w*0.70"/>
                                          </p:val>
                                        </p:tav>
                                      </p:tavLst>
                                    </p:anim>
                                    <p:anim calcmode="lin" valueType="num">
                                      <p:cBhvr>
                                        <p:cTn id="57" dur="1000"/>
                                        <p:tgtEl>
                                          <p:spTgt spid="3">
                                            <p:bg/>
                                          </p:spTgt>
                                        </p:tgtEl>
                                        <p:attrNameLst>
                                          <p:attrName>ppt_h</p:attrName>
                                        </p:attrNameLst>
                                      </p:cBhvr>
                                      <p:tavLst>
                                        <p:tav tm="0">
                                          <p:val>
                                            <p:strVal val="ppt_h"/>
                                          </p:val>
                                        </p:tav>
                                        <p:tav tm="100000">
                                          <p:val>
                                            <p:strVal val="ppt_h"/>
                                          </p:val>
                                        </p:tav>
                                      </p:tavLst>
                                    </p:anim>
                                    <p:animEffect transition="out" filter="fade">
                                      <p:cBhvr>
                                        <p:cTn id="58" dur="1000"/>
                                        <p:tgtEl>
                                          <p:spTgt spid="3">
                                            <p:bg/>
                                          </p:spTgt>
                                        </p:tgtEl>
                                      </p:cBhvr>
                                    </p:animEffect>
                                    <p:set>
                                      <p:cBhvr>
                                        <p:cTn id="59" dur="1" fill="hold">
                                          <p:stCondLst>
                                            <p:cond delay="999"/>
                                          </p:stCondLst>
                                        </p:cTn>
                                        <p:tgtEl>
                                          <p:spTgt spid="3">
                                            <p:bg/>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3" grpId="0" build="allAtOnce"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t>2.</a:t>
            </a:r>
            <a:r>
              <a:rPr lang="zh-CN" altLang="zh-CN" sz="2000" dirty="0"/>
              <a:t>核定方法</a:t>
            </a:r>
          </a:p>
          <a:p>
            <a:r>
              <a:rPr lang="en-US" altLang="zh-CN" sz="2000" dirty="0"/>
              <a:t>1.</a:t>
            </a:r>
            <a:r>
              <a:rPr lang="zh-CN" altLang="zh-CN" sz="2000" dirty="0"/>
              <a:t>参照当地同类行业或者类似行业中经营规模和收入水平相近的纳税人的税负水平核定。</a:t>
            </a:r>
          </a:p>
          <a:p>
            <a:r>
              <a:rPr lang="en-US" altLang="zh-CN" sz="2000" dirty="0"/>
              <a:t>2.</a:t>
            </a:r>
            <a:r>
              <a:rPr lang="zh-CN" altLang="zh-CN" sz="2000" dirty="0"/>
              <a:t>按照营业收入或者成本加合理的费用和利润的方法核定。</a:t>
            </a:r>
          </a:p>
          <a:p>
            <a:r>
              <a:rPr lang="en-US" altLang="zh-CN" sz="2000" dirty="0"/>
              <a:t>3.</a:t>
            </a:r>
            <a:r>
              <a:rPr lang="zh-CN" altLang="zh-CN" sz="2000" dirty="0"/>
              <a:t>按照耗用的原材料、燃料、动力等推算或者测算核定。</a:t>
            </a:r>
          </a:p>
          <a:p>
            <a:r>
              <a:rPr lang="en-US" altLang="zh-CN" sz="2000" dirty="0"/>
              <a:t>4.</a:t>
            </a:r>
            <a:r>
              <a:rPr lang="zh-CN" altLang="zh-CN" sz="2000" dirty="0"/>
              <a:t>按照其他合理方法核定。</a:t>
            </a:r>
          </a:p>
          <a:p>
            <a:r>
              <a:rPr lang="zh-CN" altLang="zh-CN" sz="2000" dirty="0">
                <a:solidFill>
                  <a:srgbClr val="C00000"/>
                </a:solidFill>
              </a:rPr>
              <a:t>【注意】</a:t>
            </a:r>
            <a:r>
              <a:rPr lang="zh-CN" altLang="zh-CN" sz="2000" dirty="0"/>
              <a:t>当其中一种方法不足以正确核定应纳税额时，可以同时采用</a:t>
            </a:r>
            <a:r>
              <a:rPr lang="en-US" altLang="zh-CN" sz="2000" dirty="0"/>
              <a:t>“</a:t>
            </a:r>
            <a:r>
              <a:rPr lang="zh-CN" altLang="zh-CN" sz="2000" dirty="0"/>
              <a:t>两种以上</a:t>
            </a:r>
            <a:r>
              <a:rPr lang="en-US" altLang="zh-CN" sz="2000" dirty="0"/>
              <a:t>”</a:t>
            </a:r>
            <a:r>
              <a:rPr lang="zh-CN" altLang="zh-CN" sz="2000" dirty="0"/>
              <a:t>的方法核定。</a:t>
            </a:r>
          </a:p>
        </p:txBody>
      </p:sp>
    </p:spTree>
    <p:extLst>
      <p:ext uri="{BB962C8B-B14F-4D97-AF65-F5344CB8AC3E}">
        <p14:creationId xmlns:p14="http://schemas.microsoft.com/office/powerpoint/2010/main" val="420077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a:bodyPr>
          <a:lstStyle/>
          <a:p>
            <a:pPr>
              <a:lnSpc>
                <a:spcPct val="140000"/>
              </a:lnSpc>
            </a:pPr>
            <a:r>
              <a:rPr lang="zh-CN" altLang="zh-CN" dirty="0"/>
              <a:t>某酒店</a:t>
            </a:r>
            <a:r>
              <a:rPr lang="en-US" altLang="zh-CN" dirty="0"/>
              <a:t>2020</a:t>
            </a:r>
            <a:r>
              <a:rPr lang="zh-CN" altLang="zh-CN" dirty="0"/>
              <a:t>年</a:t>
            </a:r>
            <a:r>
              <a:rPr lang="en-US" altLang="zh-CN" dirty="0"/>
              <a:t>12</a:t>
            </a:r>
            <a:r>
              <a:rPr lang="zh-CN" altLang="zh-CN" dirty="0"/>
              <a:t>月份取得餐饮收入</a:t>
            </a:r>
            <a:r>
              <a:rPr lang="en-US" altLang="zh-CN" dirty="0"/>
              <a:t>5</a:t>
            </a:r>
            <a:r>
              <a:rPr lang="zh-CN" altLang="zh-CN" dirty="0"/>
              <a:t>万元，客房出租收入</a:t>
            </a:r>
            <a:r>
              <a:rPr lang="en-US" altLang="zh-CN" dirty="0"/>
              <a:t>10</a:t>
            </a:r>
            <a:r>
              <a:rPr lang="zh-CN" altLang="zh-CN" dirty="0"/>
              <a:t>万元，该酒店未在规定期限内进行纳税申报，经税务机关责令限期申报，逾期仍未申报。根据税收征收管理法律制度的规定，税务机关有权对该酒店（　）。</a:t>
            </a:r>
          </a:p>
          <a:p>
            <a:pPr>
              <a:lnSpc>
                <a:spcPct val="140000"/>
              </a:lnSpc>
            </a:pPr>
            <a:r>
              <a:rPr lang="en-US" altLang="zh-CN" dirty="0"/>
              <a:t>A.</a:t>
            </a:r>
            <a:r>
              <a:rPr lang="zh-CN" altLang="zh-CN" dirty="0"/>
              <a:t>采取税收保全措施</a:t>
            </a:r>
          </a:p>
          <a:p>
            <a:pPr>
              <a:lnSpc>
                <a:spcPct val="140000"/>
              </a:lnSpc>
            </a:pPr>
            <a:r>
              <a:rPr lang="en-US" altLang="zh-CN" dirty="0"/>
              <a:t>B.</a:t>
            </a:r>
            <a:r>
              <a:rPr lang="zh-CN" altLang="zh-CN" dirty="0"/>
              <a:t>责令提供纳税担保</a:t>
            </a:r>
          </a:p>
          <a:p>
            <a:pPr>
              <a:lnSpc>
                <a:spcPct val="140000"/>
              </a:lnSpc>
            </a:pPr>
            <a:r>
              <a:rPr lang="en-US" altLang="zh-CN" dirty="0"/>
              <a:t>C.</a:t>
            </a:r>
            <a:r>
              <a:rPr lang="zh-CN" altLang="zh-CN" dirty="0"/>
              <a:t>税务人员到酒店直接征收税款</a:t>
            </a:r>
          </a:p>
          <a:p>
            <a:pPr>
              <a:lnSpc>
                <a:spcPct val="140000"/>
              </a:lnSpc>
            </a:pPr>
            <a:r>
              <a:rPr lang="en-US" altLang="zh-CN" dirty="0"/>
              <a:t>D.</a:t>
            </a:r>
            <a:r>
              <a:rPr lang="zh-CN" altLang="zh-CN" dirty="0"/>
              <a:t>核定其应纳税额</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689476"/>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38250286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pPr indent="457200" algn="just"/>
            <a:r>
              <a:rPr lang="zh-CN" altLang="zh-CN" dirty="0"/>
              <a:t>根据税收征收管理法律制度的规定，下列情形中税务机关有权核定纳税人应纳税额的有（</a:t>
            </a:r>
            <a:r>
              <a:rPr lang="en-US" altLang="zh-CN" dirty="0"/>
              <a:t>  </a:t>
            </a:r>
            <a:r>
              <a:rPr lang="zh-CN" altLang="zh-CN" dirty="0"/>
              <a:t>）。</a:t>
            </a:r>
          </a:p>
          <a:p>
            <a:pPr indent="457200" algn="just"/>
            <a:r>
              <a:rPr lang="en-US" altLang="zh-CN" dirty="0"/>
              <a:t>A.</a:t>
            </a:r>
            <a:r>
              <a:rPr lang="zh-CN" altLang="zh-CN" dirty="0"/>
              <a:t>纳税人设置的账簿账目混乱难以查账的</a:t>
            </a:r>
          </a:p>
          <a:p>
            <a:pPr indent="457200" algn="just"/>
            <a:r>
              <a:rPr lang="en-US" altLang="zh-CN" dirty="0"/>
              <a:t>B.</a:t>
            </a:r>
            <a:r>
              <a:rPr lang="zh-CN" altLang="zh-CN" dirty="0"/>
              <a:t>纳税人按法律、行政法规规定应当设置但未设置账簿的</a:t>
            </a:r>
          </a:p>
          <a:p>
            <a:pPr indent="457200" algn="just"/>
            <a:r>
              <a:rPr lang="en-US" altLang="zh-CN" dirty="0"/>
              <a:t>C.</a:t>
            </a:r>
            <a:r>
              <a:rPr lang="zh-CN" altLang="zh-CN" dirty="0"/>
              <a:t>纳税人虽设置账簿，但成本资料、收入凭证、费用凭证残缺不全难以查账的</a:t>
            </a:r>
          </a:p>
          <a:p>
            <a:pPr indent="457200" algn="just"/>
            <a:r>
              <a:rPr lang="en-US" altLang="zh-CN" dirty="0"/>
              <a:t>D.</a:t>
            </a:r>
            <a:r>
              <a:rPr lang="zh-CN" altLang="zh-CN" dirty="0"/>
              <a:t>纳税人未按照规定的期限缴纳税款，经税务机关责令限期缴纳，逾期仍不缴纳的</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5714735" y="737509"/>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36043613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lnSpcReduction="10000"/>
          </a:bodyPr>
          <a:lstStyle/>
          <a:p>
            <a:pPr indent="457200" algn="just"/>
            <a:r>
              <a:rPr lang="en-US" altLang="zh-CN" dirty="0"/>
              <a:t>【</a:t>
            </a:r>
            <a:r>
              <a:rPr lang="zh-CN" altLang="en-US" dirty="0"/>
              <a:t>多选题</a:t>
            </a:r>
            <a:r>
              <a:rPr lang="en-US" altLang="zh-CN" dirty="0"/>
              <a:t>】</a:t>
            </a:r>
            <a:r>
              <a:rPr lang="zh-CN" altLang="en-US" dirty="0"/>
              <a:t>下列关于税务机关核定应纳税额的方法中正确的有（ ）。</a:t>
            </a:r>
          </a:p>
          <a:p>
            <a:pPr indent="457200" algn="just"/>
            <a:r>
              <a:rPr lang="zh-CN" altLang="en-US" dirty="0"/>
              <a:t> </a:t>
            </a:r>
            <a:r>
              <a:rPr lang="en-US" altLang="zh-CN" dirty="0"/>
              <a:t>A.</a:t>
            </a:r>
            <a:r>
              <a:rPr lang="zh-CN" altLang="en-US" dirty="0"/>
              <a:t>参照当地同类行业中经营规模和收入水平相近的纳税人的税负水平核定</a:t>
            </a:r>
          </a:p>
          <a:p>
            <a:pPr indent="457200" algn="just"/>
            <a:r>
              <a:rPr lang="zh-CN" altLang="en-US" dirty="0"/>
              <a:t> </a:t>
            </a:r>
            <a:r>
              <a:rPr lang="en-US" altLang="zh-CN" dirty="0"/>
              <a:t>B.</a:t>
            </a:r>
            <a:r>
              <a:rPr lang="zh-CN" altLang="en-US" dirty="0"/>
              <a:t>按照营业收入核定</a:t>
            </a:r>
          </a:p>
          <a:p>
            <a:pPr indent="457200" algn="just"/>
            <a:r>
              <a:rPr lang="zh-CN" altLang="en-US" dirty="0"/>
              <a:t> </a:t>
            </a:r>
            <a:r>
              <a:rPr lang="en-US" altLang="zh-CN" dirty="0"/>
              <a:t>C.</a:t>
            </a:r>
            <a:r>
              <a:rPr lang="zh-CN" altLang="en-US" dirty="0"/>
              <a:t>按照成本加合理的费用的方法核定</a:t>
            </a:r>
          </a:p>
          <a:p>
            <a:pPr indent="457200" algn="just"/>
            <a:r>
              <a:rPr lang="zh-CN" altLang="en-US" dirty="0"/>
              <a:t> </a:t>
            </a:r>
            <a:r>
              <a:rPr lang="en-US" altLang="zh-CN" dirty="0"/>
              <a:t>D.</a:t>
            </a:r>
            <a:r>
              <a:rPr lang="zh-CN" altLang="en-US" dirty="0"/>
              <a:t>按照耗用的原材料、燃料、动力等推算或者测算核定</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5714735" y="737509"/>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9622"/>
              <a:ext cx="902810" cy="77286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ABD</a:t>
              </a:r>
              <a:endParaRPr lang="zh-CN" altLang="en-US" sz="3200" dirty="0">
                <a:solidFill>
                  <a:schemeClr val="bg1"/>
                </a:solidFill>
              </a:endParaRPr>
            </a:p>
          </p:txBody>
        </p:sp>
      </p:grpSp>
    </p:spTree>
    <p:extLst>
      <p:ext uri="{BB962C8B-B14F-4D97-AF65-F5344CB8AC3E}">
        <p14:creationId xmlns:p14="http://schemas.microsoft.com/office/powerpoint/2010/main" val="2933484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下列关于税务机关核定应纳税额的方法中正确的有（　）。</a:t>
            </a:r>
          </a:p>
          <a:p>
            <a:r>
              <a:rPr lang="en-US" altLang="zh-CN" dirty="0"/>
              <a:t>A.</a:t>
            </a:r>
            <a:r>
              <a:rPr lang="zh-CN" altLang="zh-CN" dirty="0"/>
              <a:t>参照当地同类行业中经营规模和收入水平相近的纳税人的税负水平核定</a:t>
            </a:r>
          </a:p>
          <a:p>
            <a:r>
              <a:rPr lang="en-US" altLang="zh-CN" dirty="0"/>
              <a:t>B.</a:t>
            </a:r>
            <a:r>
              <a:rPr lang="zh-CN" altLang="zh-CN" dirty="0"/>
              <a:t>按照营业收入核定</a:t>
            </a:r>
          </a:p>
          <a:p>
            <a:r>
              <a:rPr lang="en-US" altLang="zh-CN" dirty="0"/>
              <a:t>C.</a:t>
            </a:r>
            <a:r>
              <a:rPr lang="zh-CN" altLang="zh-CN" dirty="0"/>
              <a:t>按照成本加合理的费用的方法核定</a:t>
            </a:r>
          </a:p>
          <a:p>
            <a:r>
              <a:rPr lang="en-US" altLang="zh-CN" dirty="0"/>
              <a:t>D.</a:t>
            </a:r>
            <a:r>
              <a:rPr lang="zh-CN" altLang="zh-CN" dirty="0"/>
              <a:t>税务机关可以同时采用</a:t>
            </a:r>
            <a:r>
              <a:rPr lang="en-US" altLang="zh-CN" dirty="0"/>
              <a:t>ABC</a:t>
            </a:r>
            <a:r>
              <a:rPr lang="zh-CN" altLang="zh-CN" dirty="0"/>
              <a:t>三种方法核定</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746718"/>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581832"/>
              <a:ext cx="902810" cy="548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a:t>
              </a:r>
              <a:endParaRPr lang="zh-CN" altLang="en-US" sz="3200" dirty="0">
                <a:solidFill>
                  <a:schemeClr val="bg1"/>
                </a:solidFill>
              </a:endParaRPr>
            </a:p>
          </p:txBody>
        </p:sp>
      </p:grpSp>
    </p:spTree>
    <p:extLst>
      <p:ext uri="{BB962C8B-B14F-4D97-AF65-F5344CB8AC3E}">
        <p14:creationId xmlns:p14="http://schemas.microsoft.com/office/powerpoint/2010/main" val="20947686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zh-CN" altLang="en-US" sz="2000" dirty="0"/>
              <a:t>（二）调整应纳税额（</a:t>
            </a:r>
            <a:r>
              <a:rPr lang="en-US" altLang="zh-CN" sz="2000" dirty="0"/>
              <a:t>2022 </a:t>
            </a:r>
            <a:r>
              <a:rPr lang="zh-CN" altLang="en-US" sz="2000" dirty="0"/>
              <a:t>年新增）</a:t>
            </a:r>
          </a:p>
          <a:p>
            <a:r>
              <a:rPr lang="zh-CN" altLang="en-US" sz="2000" dirty="0"/>
              <a:t> </a:t>
            </a:r>
            <a:r>
              <a:rPr lang="en-US" altLang="zh-CN" sz="2000" dirty="0"/>
              <a:t>1.</a:t>
            </a:r>
            <a:r>
              <a:rPr lang="zh-CN" altLang="en-US" sz="2000" dirty="0"/>
              <a:t>应纳税额调整的定义</a:t>
            </a:r>
          </a:p>
          <a:p>
            <a:r>
              <a:rPr lang="zh-CN" altLang="en-US" sz="2000" dirty="0"/>
              <a:t> 关联企业之间的业务往来，“未按照独立企业之间的业务往来收取或者支付价款、费用”，而减少其应税的收入或者所得额的，税务机关有权进行合理调整。</a:t>
            </a:r>
          </a:p>
        </p:txBody>
      </p:sp>
    </p:spTree>
    <p:extLst>
      <p:ext uri="{BB962C8B-B14F-4D97-AF65-F5344CB8AC3E}">
        <p14:creationId xmlns:p14="http://schemas.microsoft.com/office/powerpoint/2010/main" val="3692326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162981" cy="4103688"/>
          </a:xfrm>
        </p:spPr>
        <p:txBody>
          <a:bodyPr/>
          <a:lstStyle/>
          <a:p>
            <a:r>
              <a:rPr lang="zh-CN" altLang="en-US" dirty="0"/>
              <a:t>（</a:t>
            </a:r>
            <a:r>
              <a:rPr lang="en-US" altLang="zh-CN" dirty="0"/>
              <a:t>2</a:t>
            </a:r>
            <a:r>
              <a:rPr lang="zh-CN" altLang="en-US" dirty="0"/>
              <a:t>）税务机关及其职权。</a:t>
            </a:r>
          </a:p>
          <a:p>
            <a:r>
              <a:rPr lang="zh-CN" altLang="en-US" dirty="0"/>
              <a:t> ①税务机关包括：各级税务局、税务分局、税务所和省以下税务局的稽查局。</a:t>
            </a:r>
          </a:p>
          <a:p>
            <a:r>
              <a:rPr lang="zh-CN" altLang="en-US" dirty="0"/>
              <a:t> ②稽查局专司偷税（逃税）、逃避追缴欠税、骗税、抗税案件的查处。</a:t>
            </a:r>
          </a:p>
          <a:p>
            <a:r>
              <a:rPr lang="zh-CN" altLang="en-US" dirty="0"/>
              <a:t> </a:t>
            </a:r>
            <a:r>
              <a:rPr lang="en-US" altLang="zh-CN" dirty="0"/>
              <a:t>2.</a:t>
            </a:r>
            <a:r>
              <a:rPr lang="zh-CN" altLang="en-US" dirty="0"/>
              <a:t>税收征管相对人</a:t>
            </a:r>
          </a:p>
          <a:p>
            <a:r>
              <a:rPr lang="zh-CN" altLang="en-US" dirty="0"/>
              <a:t> 纳税人、扣缴义务人。</a:t>
            </a:r>
          </a:p>
        </p:txBody>
      </p:sp>
    </p:spTree>
    <p:extLst>
      <p:ext uri="{BB962C8B-B14F-4D97-AF65-F5344CB8AC3E}">
        <p14:creationId xmlns:p14="http://schemas.microsoft.com/office/powerpoint/2010/main" val="2416729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zh-CN" altLang="en-US" sz="2000" dirty="0"/>
              <a:t> </a:t>
            </a:r>
            <a:r>
              <a:rPr lang="en-US" altLang="zh-CN" sz="2000" dirty="0"/>
              <a:t>2.</a:t>
            </a:r>
            <a:r>
              <a:rPr lang="zh-CN" altLang="en-US" sz="2000" dirty="0"/>
              <a:t>应纳税额调整的情形</a:t>
            </a:r>
          </a:p>
          <a:p>
            <a:r>
              <a:rPr lang="zh-CN" altLang="en-US" sz="2000" dirty="0"/>
              <a:t> （</a:t>
            </a:r>
            <a:r>
              <a:rPr lang="en-US" altLang="zh-CN" sz="2000" dirty="0"/>
              <a:t>1</a:t>
            </a:r>
            <a:r>
              <a:rPr lang="zh-CN" altLang="en-US" sz="2000" dirty="0"/>
              <a:t>）购销业务未按照独立企业之间的业务往来作价。</a:t>
            </a:r>
          </a:p>
          <a:p>
            <a:r>
              <a:rPr lang="zh-CN" altLang="en-US" sz="2000" dirty="0"/>
              <a:t> （</a:t>
            </a:r>
            <a:r>
              <a:rPr lang="en-US" altLang="zh-CN" sz="2000" dirty="0"/>
              <a:t>2</a:t>
            </a:r>
            <a:r>
              <a:rPr lang="zh-CN" altLang="en-US" sz="2000" dirty="0"/>
              <a:t>）融通资金所支付或者收取的利息超过或者低于没有关联关系的企业之间所能同意的数额，或者利率超过或者低于同类业务的正常利率。</a:t>
            </a:r>
          </a:p>
          <a:p>
            <a:r>
              <a:rPr lang="zh-CN" altLang="en-US" sz="2000" dirty="0"/>
              <a:t> （</a:t>
            </a:r>
            <a:r>
              <a:rPr lang="en-US" altLang="zh-CN" sz="2000" dirty="0"/>
              <a:t>3</a:t>
            </a:r>
            <a:r>
              <a:rPr lang="zh-CN" altLang="en-US" sz="2000" dirty="0"/>
              <a:t>）提供劳务，未按照独立企业之间业务往来收取或者支付劳务费用。</a:t>
            </a:r>
            <a:endParaRPr lang="en-US" altLang="zh-CN" sz="2000" dirty="0"/>
          </a:p>
          <a:p>
            <a:r>
              <a:rPr lang="zh-CN" altLang="en-US" sz="2000" dirty="0"/>
              <a:t>（</a:t>
            </a:r>
            <a:r>
              <a:rPr lang="en-US" altLang="zh-CN" sz="2000" dirty="0"/>
              <a:t>4</a:t>
            </a:r>
            <a:r>
              <a:rPr lang="zh-CN" altLang="en-US" sz="2000" dirty="0"/>
              <a:t>）转让财产、提供财产使用权等业务往来，未按照独立企业之间业务往来作价或者收取、支付费用。</a:t>
            </a:r>
          </a:p>
        </p:txBody>
      </p:sp>
    </p:spTree>
    <p:extLst>
      <p:ext uri="{BB962C8B-B14F-4D97-AF65-F5344CB8AC3E}">
        <p14:creationId xmlns:p14="http://schemas.microsoft.com/office/powerpoint/2010/main" val="42438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1" fill="hold" grpId="0" nodeType="clickEffect">
                                  <p:stCondLst>
                                    <p:cond delay="0"/>
                                  </p:stCondLst>
                                  <p:childTnLst>
                                    <p:set>
                                      <p:cBhvr>
                                        <p:cTn id="27" dur="1" fill="hold">
                                          <p:stCondLst>
                                            <p:cond delay="0"/>
                                          </p:stCondLst>
                                        </p:cTn>
                                        <p:tgtEl>
                                          <p:spTgt spid="2">
                                            <p:txEl>
                                              <p:pRg st="4" end="4"/>
                                            </p:txEl>
                                          </p:spTgt>
                                        </p:tgtEl>
                                        <p:attrNameLst>
                                          <p:attrName>style.visibility</p:attrName>
                                        </p:attrNameLst>
                                      </p:cBhvr>
                                      <p:to>
                                        <p:strVal val="visible"/>
                                      </p:to>
                                    </p:set>
                                    <p:anim calcmode="lin" valueType="num">
                                      <p:cBhvr additive="base">
                                        <p:cTn id="28"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9"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t>3.</a:t>
            </a:r>
            <a:r>
              <a:rPr lang="zh-CN" altLang="en-US" sz="2000" dirty="0"/>
              <a:t>应纳税额调整的方法</a:t>
            </a:r>
          </a:p>
          <a:p>
            <a:r>
              <a:rPr lang="zh-CN" altLang="en-US" sz="2000" dirty="0"/>
              <a:t> （</a:t>
            </a:r>
            <a:r>
              <a:rPr lang="en-US" altLang="zh-CN" sz="2000" dirty="0"/>
              <a:t>1</a:t>
            </a:r>
            <a:r>
              <a:rPr lang="zh-CN" altLang="en-US" sz="2000" dirty="0"/>
              <a:t>）按照独立企业之间进行的相同或者类似业务活动的价格。</a:t>
            </a:r>
          </a:p>
          <a:p>
            <a:r>
              <a:rPr lang="zh-CN" altLang="en-US" sz="2000" dirty="0"/>
              <a:t> （</a:t>
            </a:r>
            <a:r>
              <a:rPr lang="en-US" altLang="zh-CN" sz="2000" dirty="0"/>
              <a:t>2</a:t>
            </a:r>
            <a:r>
              <a:rPr lang="zh-CN" altLang="en-US" sz="2000" dirty="0"/>
              <a:t>）按照再销售给无关联关系的第三者的价格所应取得的收入和利润水平。</a:t>
            </a:r>
          </a:p>
          <a:p>
            <a:r>
              <a:rPr lang="zh-CN" altLang="en-US" sz="2000" dirty="0"/>
              <a:t> （</a:t>
            </a:r>
            <a:r>
              <a:rPr lang="en-US" altLang="zh-CN" sz="2000" dirty="0"/>
              <a:t>3</a:t>
            </a:r>
            <a:r>
              <a:rPr lang="zh-CN" altLang="en-US" sz="2000" dirty="0"/>
              <a:t>）按照成本加合理的费用和利润。</a:t>
            </a:r>
          </a:p>
        </p:txBody>
      </p:sp>
    </p:spTree>
    <p:extLst>
      <p:ext uri="{BB962C8B-B14F-4D97-AF65-F5344CB8AC3E}">
        <p14:creationId xmlns:p14="http://schemas.microsoft.com/office/powerpoint/2010/main" val="419312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t>4.</a:t>
            </a:r>
            <a:r>
              <a:rPr lang="zh-CN" altLang="en-US" sz="2000" dirty="0"/>
              <a:t>应纳税额调整的期限</a:t>
            </a:r>
          </a:p>
          <a:p>
            <a:r>
              <a:rPr lang="zh-CN" altLang="en-US" sz="2000" dirty="0"/>
              <a:t> 纳税人与其关联企业未按照独立企业之间的业务往来支付价款、费用的，税务机关自该业务往来发生的纳税年度起“</a:t>
            </a:r>
            <a:r>
              <a:rPr lang="en-US" altLang="zh-CN" sz="2000" dirty="0"/>
              <a:t>3 </a:t>
            </a:r>
            <a:r>
              <a:rPr lang="zh-CN" altLang="en-US" sz="2000" dirty="0"/>
              <a:t>年内”进行调整；有特殊情况的，可以自该业务往来发生的纳税年度起“</a:t>
            </a:r>
            <a:r>
              <a:rPr lang="en-US" altLang="zh-CN" sz="2000" dirty="0"/>
              <a:t>10 </a:t>
            </a:r>
            <a:r>
              <a:rPr lang="zh-CN" altLang="en-US" sz="2000" dirty="0"/>
              <a:t>年内”进行调整。</a:t>
            </a:r>
          </a:p>
        </p:txBody>
      </p:sp>
    </p:spTree>
    <p:extLst>
      <p:ext uri="{BB962C8B-B14F-4D97-AF65-F5344CB8AC3E}">
        <p14:creationId xmlns:p14="http://schemas.microsoft.com/office/powerpoint/2010/main" val="273513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197047" cy="3887763"/>
          </a:xfrm>
        </p:spPr>
        <p:txBody>
          <a:bodyPr>
            <a:normAutofit fontScale="92500"/>
          </a:bodyPr>
          <a:lstStyle/>
          <a:p>
            <a:r>
              <a:rPr lang="en-US" altLang="zh-CN" sz="1800" dirty="0"/>
              <a:t>【</a:t>
            </a:r>
            <a:r>
              <a:rPr lang="zh-CN" altLang="en-US" sz="1800" dirty="0"/>
              <a:t>多选题</a:t>
            </a:r>
            <a:r>
              <a:rPr lang="en-US" altLang="zh-CN" sz="1800" dirty="0"/>
              <a:t>】</a:t>
            </a:r>
            <a:r>
              <a:rPr lang="zh-CN" altLang="en-US" sz="1800" dirty="0"/>
              <a:t>甲、乙公司存在关联关系，甲公司的企业所得税税负较高。甲、乙公司之间的下列交易，税务机关有权调整其应纳税额的有（ ）。</a:t>
            </a:r>
          </a:p>
          <a:p>
            <a:r>
              <a:rPr lang="zh-CN" altLang="en-US" sz="1800" dirty="0"/>
              <a:t> </a:t>
            </a:r>
            <a:r>
              <a:rPr lang="en-US" altLang="zh-CN" sz="1800" dirty="0"/>
              <a:t>A.</a:t>
            </a:r>
            <a:r>
              <a:rPr lang="zh-CN" altLang="en-US" sz="1800" dirty="0"/>
              <a:t>甲公司将市场价格 </a:t>
            </a:r>
            <a:r>
              <a:rPr lang="en-US" altLang="zh-CN" sz="1800" dirty="0"/>
              <a:t>2 000 </a:t>
            </a:r>
            <a:r>
              <a:rPr lang="zh-CN" altLang="en-US" sz="1800" dirty="0"/>
              <a:t>万元的商品以 </a:t>
            </a:r>
            <a:r>
              <a:rPr lang="en-US" altLang="zh-CN" sz="1800" dirty="0"/>
              <a:t>200 </a:t>
            </a:r>
            <a:r>
              <a:rPr lang="zh-CN" altLang="en-US" sz="1800" dirty="0"/>
              <a:t>万元销售给乙公司</a:t>
            </a:r>
          </a:p>
          <a:p>
            <a:r>
              <a:rPr lang="zh-CN" altLang="en-US" sz="1800" dirty="0"/>
              <a:t> </a:t>
            </a:r>
            <a:r>
              <a:rPr lang="en-US" altLang="zh-CN" sz="1800" dirty="0"/>
              <a:t>B.</a:t>
            </a:r>
            <a:r>
              <a:rPr lang="zh-CN" altLang="en-US" sz="1800" dirty="0"/>
              <a:t>甲公司以 </a:t>
            </a:r>
            <a:r>
              <a:rPr lang="en-US" altLang="zh-CN" sz="1800" dirty="0"/>
              <a:t>1 000 </a:t>
            </a:r>
            <a:r>
              <a:rPr lang="zh-CN" altLang="en-US" sz="1800" dirty="0"/>
              <a:t>万元的价格购买了乙公司价值 </a:t>
            </a:r>
            <a:r>
              <a:rPr lang="en-US" altLang="zh-CN" sz="1800" dirty="0"/>
              <a:t>100 </a:t>
            </a:r>
            <a:r>
              <a:rPr lang="zh-CN" altLang="en-US" sz="1800" dirty="0"/>
              <a:t>万元的设备</a:t>
            </a:r>
          </a:p>
          <a:p>
            <a:r>
              <a:rPr lang="zh-CN" altLang="en-US" sz="1800" dirty="0"/>
              <a:t> </a:t>
            </a:r>
            <a:r>
              <a:rPr lang="en-US" altLang="zh-CN" sz="1800" dirty="0"/>
              <a:t>C.</a:t>
            </a:r>
            <a:r>
              <a:rPr lang="zh-CN" altLang="en-US" sz="1800" dirty="0"/>
              <a:t>甲公司向乙公司借款 </a:t>
            </a:r>
            <a:r>
              <a:rPr lang="en-US" altLang="zh-CN" sz="1800" dirty="0"/>
              <a:t>1 000 </a:t>
            </a:r>
            <a:r>
              <a:rPr lang="zh-CN" altLang="en-US" sz="1800" dirty="0"/>
              <a:t>万元，双方约定的年利率为 </a:t>
            </a:r>
            <a:r>
              <a:rPr lang="en-US" altLang="zh-CN" sz="1800" dirty="0"/>
              <a:t>30%</a:t>
            </a:r>
            <a:r>
              <a:rPr lang="zh-CN" altLang="en-US" sz="1800" dirty="0"/>
              <a:t>，而同期银行贷款利率为 </a:t>
            </a:r>
            <a:r>
              <a:rPr lang="en-US" altLang="zh-CN" sz="1800" dirty="0"/>
              <a:t>6%</a:t>
            </a:r>
          </a:p>
          <a:p>
            <a:r>
              <a:rPr lang="en-US" altLang="zh-CN" sz="1800" dirty="0"/>
              <a:t> D.</a:t>
            </a:r>
            <a:r>
              <a:rPr lang="zh-CN" altLang="en-US" sz="1800" dirty="0"/>
              <a:t>甲公司向乙公司支付投资款 </a:t>
            </a:r>
            <a:r>
              <a:rPr lang="en-US" altLang="zh-CN" sz="1800" dirty="0"/>
              <a:t>5 000 </a:t>
            </a:r>
            <a:r>
              <a:rPr lang="zh-CN" altLang="en-US" sz="1800" dirty="0"/>
              <a:t>万元，占乙公司实收资本的 </a:t>
            </a:r>
            <a:r>
              <a:rPr lang="en-US" altLang="zh-CN" sz="1800" dirty="0"/>
              <a:t>30%</a:t>
            </a:r>
            <a:endParaRPr lang="zh-CN" altLang="zh-CN" sz="1800"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746718"/>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34371453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197047" cy="3887763"/>
          </a:xfrm>
        </p:spPr>
        <p:txBody>
          <a:bodyPr>
            <a:normAutofit/>
          </a:bodyPr>
          <a:lstStyle/>
          <a:p>
            <a:r>
              <a:rPr lang="en-US" altLang="zh-CN" sz="1800" dirty="0"/>
              <a:t>【</a:t>
            </a:r>
            <a:r>
              <a:rPr lang="zh-CN" altLang="en-US" sz="1800" dirty="0"/>
              <a:t>多选题</a:t>
            </a:r>
            <a:r>
              <a:rPr lang="en-US" altLang="zh-CN" sz="1800" dirty="0"/>
              <a:t>】</a:t>
            </a:r>
            <a:r>
              <a:rPr lang="zh-CN" altLang="en-US" sz="1800" dirty="0"/>
              <a:t>纳税人与其关联企业之间的业务往来未按照独立企业之间的业务往来作价。税务机关有权调整计税收入额或者所得额，下列各项中属于税务机关应纳税额调整方法的有（ ）。</a:t>
            </a:r>
          </a:p>
          <a:p>
            <a:r>
              <a:rPr lang="zh-CN" altLang="en-US" sz="1800" dirty="0"/>
              <a:t> </a:t>
            </a:r>
            <a:r>
              <a:rPr lang="en-US" altLang="zh-CN" sz="1800" dirty="0"/>
              <a:t>A.</a:t>
            </a:r>
            <a:r>
              <a:rPr lang="zh-CN" altLang="en-US" sz="1800" dirty="0"/>
              <a:t>按照独立企业之间进行的相同业务活动的价格</a:t>
            </a:r>
          </a:p>
          <a:p>
            <a:r>
              <a:rPr lang="zh-CN" altLang="en-US" sz="1800" dirty="0"/>
              <a:t> </a:t>
            </a:r>
            <a:r>
              <a:rPr lang="en-US" altLang="zh-CN" sz="1800" dirty="0"/>
              <a:t>B.</a:t>
            </a:r>
            <a:r>
              <a:rPr lang="zh-CN" altLang="en-US" sz="1800" dirty="0"/>
              <a:t>按照独立企业之间进行的类似业务活动的价格</a:t>
            </a:r>
          </a:p>
          <a:p>
            <a:r>
              <a:rPr lang="zh-CN" altLang="en-US" sz="1800" dirty="0"/>
              <a:t> </a:t>
            </a:r>
            <a:r>
              <a:rPr lang="en-US" altLang="zh-CN" sz="1800" dirty="0"/>
              <a:t>C.</a:t>
            </a:r>
            <a:r>
              <a:rPr lang="zh-CN" altLang="en-US" sz="1800" dirty="0"/>
              <a:t>按照再销售给无关联关系的第三者的价格所应取得的收入和利润水平</a:t>
            </a:r>
          </a:p>
          <a:p>
            <a:r>
              <a:rPr lang="zh-CN" altLang="en-US" sz="1800" dirty="0"/>
              <a:t> </a:t>
            </a:r>
            <a:r>
              <a:rPr lang="en-US" altLang="zh-CN" sz="1800" dirty="0"/>
              <a:t>D.</a:t>
            </a:r>
            <a:r>
              <a:rPr lang="zh-CN" altLang="en-US" sz="1800" dirty="0"/>
              <a:t>按照成本加合理的费用的方法</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746718"/>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38887194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197047" cy="3887763"/>
          </a:xfrm>
        </p:spPr>
        <p:txBody>
          <a:bodyPr>
            <a:normAutofit/>
          </a:bodyPr>
          <a:lstStyle/>
          <a:p>
            <a:r>
              <a:rPr lang="en-US" altLang="zh-CN" sz="1800" dirty="0"/>
              <a:t>【</a:t>
            </a:r>
            <a:r>
              <a:rPr lang="zh-CN" altLang="en-US" sz="1800" dirty="0"/>
              <a:t>判断题</a:t>
            </a:r>
            <a:r>
              <a:rPr lang="en-US" altLang="zh-CN" sz="1800" dirty="0"/>
              <a:t>】</a:t>
            </a:r>
            <a:r>
              <a:rPr lang="zh-CN" altLang="en-US" sz="1800" dirty="0"/>
              <a:t>纳税人与其关联企业未按照独立企业之间的业务往来支付价款的，税务机关自该业务往来发生的纳税年度起 </a:t>
            </a:r>
            <a:r>
              <a:rPr lang="en-US" altLang="zh-CN" sz="1800" dirty="0"/>
              <a:t>5 </a:t>
            </a:r>
            <a:r>
              <a:rPr lang="zh-CN" altLang="en-US" sz="1800" dirty="0"/>
              <a:t>年内进行调整。（ ）</a:t>
            </a:r>
          </a:p>
          <a:p>
            <a:endParaRPr lang="zh-CN" altLang="en-US" sz="1800"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判断</a:t>
            </a:r>
            <a:r>
              <a:rPr lang="zh-CN" altLang="zh-CN" sz="2200" dirty="0"/>
              <a:t>题</a:t>
            </a:r>
            <a:endParaRPr lang="zh-CN" altLang="en-US" sz="2200" dirty="0"/>
          </a:p>
        </p:txBody>
      </p:sp>
      <p:grpSp>
        <p:nvGrpSpPr>
          <p:cNvPr id="6" name="组合 5"/>
          <p:cNvGrpSpPr/>
          <p:nvPr/>
        </p:nvGrpSpPr>
        <p:grpSpPr>
          <a:xfrm rot="16200000">
            <a:off x="1418780" y="3746717"/>
            <a:ext cx="677108" cy="1428693"/>
            <a:chOff x="9306661"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1"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7284656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缴纳应纳税额（★）</a:t>
            </a:r>
            <a:endParaRPr lang="en-US" altLang="zh-CN" dirty="0"/>
          </a:p>
          <a:p>
            <a:pPr>
              <a:lnSpc>
                <a:spcPct val="150000"/>
              </a:lnSpc>
            </a:pPr>
            <a:r>
              <a:rPr lang="zh-CN" altLang="en-US" dirty="0"/>
              <a:t>（</a:t>
            </a:r>
            <a:r>
              <a:rPr lang="en-US" altLang="zh-CN" dirty="0"/>
              <a:t>2022 </a:t>
            </a:r>
            <a:r>
              <a:rPr lang="zh-CN" altLang="en-US" dirty="0"/>
              <a:t>年新增）</a:t>
            </a:r>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306294574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zh-CN" altLang="en-US" sz="2000" dirty="0"/>
              <a:t>（一）当期缴纳</a:t>
            </a:r>
          </a:p>
          <a:p>
            <a:r>
              <a:rPr lang="zh-CN" altLang="en-US" sz="2000" dirty="0">
                <a:solidFill>
                  <a:srgbClr val="C00000"/>
                </a:solidFill>
              </a:rPr>
              <a:t> </a:t>
            </a:r>
            <a:r>
              <a:rPr lang="en-US" altLang="zh-CN" sz="2000" dirty="0">
                <a:solidFill>
                  <a:srgbClr val="C00000"/>
                </a:solidFill>
              </a:rPr>
              <a:t>1.</a:t>
            </a:r>
            <a:r>
              <a:rPr lang="zh-CN" altLang="en-US" sz="2000" dirty="0">
                <a:solidFill>
                  <a:srgbClr val="C00000"/>
                </a:solidFill>
              </a:rPr>
              <a:t>直接缴纳</a:t>
            </a:r>
          </a:p>
          <a:p>
            <a:r>
              <a:rPr lang="zh-CN" altLang="en-US" sz="2000" dirty="0"/>
              <a:t> 税务机关收到税款后，应当向纳税人开具完税凭证。</a:t>
            </a:r>
          </a:p>
          <a:p>
            <a:r>
              <a:rPr lang="zh-CN" altLang="en-US" sz="2000" dirty="0">
                <a:solidFill>
                  <a:srgbClr val="C00000"/>
                </a:solidFill>
              </a:rPr>
              <a:t> </a:t>
            </a:r>
            <a:r>
              <a:rPr lang="en-US" altLang="zh-CN" sz="2000" dirty="0">
                <a:solidFill>
                  <a:srgbClr val="C00000"/>
                </a:solidFill>
              </a:rPr>
              <a:t>2.</a:t>
            </a:r>
            <a:r>
              <a:rPr lang="zh-CN" altLang="en-US" sz="2000" dirty="0">
                <a:solidFill>
                  <a:srgbClr val="C00000"/>
                </a:solidFill>
              </a:rPr>
              <a:t>扣缴税款</a:t>
            </a:r>
          </a:p>
          <a:p>
            <a:r>
              <a:rPr lang="zh-CN" altLang="en-US" sz="2000" dirty="0"/>
              <a:t> 扣缴义务人代扣、代收税款时，纳税人要求扣缴义务人开具代扣、代收税款凭证的，“扣缴义务人应当开具”。</a:t>
            </a:r>
          </a:p>
          <a:p>
            <a:r>
              <a:rPr lang="zh-CN" altLang="en-US" sz="2000" dirty="0"/>
              <a:t> </a:t>
            </a:r>
          </a:p>
        </p:txBody>
      </p:sp>
    </p:spTree>
    <p:extLst>
      <p:ext uri="{BB962C8B-B14F-4D97-AF65-F5344CB8AC3E}">
        <p14:creationId xmlns:p14="http://schemas.microsoft.com/office/powerpoint/2010/main" val="2749223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solidFill>
                  <a:srgbClr val="C00000"/>
                </a:solidFill>
              </a:rPr>
              <a:t>3.</a:t>
            </a:r>
            <a:r>
              <a:rPr lang="zh-CN" altLang="en-US" sz="2000" dirty="0">
                <a:solidFill>
                  <a:srgbClr val="C00000"/>
                </a:solidFill>
              </a:rPr>
              <a:t>银行代收</a:t>
            </a:r>
          </a:p>
          <a:p>
            <a:r>
              <a:rPr lang="zh-CN" altLang="en-US" sz="2000" dirty="0"/>
              <a:t>纳税人通过银行缴纳税款的，税务机关可以“委托银行开具”完税凭证。</a:t>
            </a:r>
          </a:p>
          <a:p>
            <a:r>
              <a:rPr lang="zh-CN" altLang="en-US" sz="2000" dirty="0">
                <a:solidFill>
                  <a:srgbClr val="C00000"/>
                </a:solidFill>
              </a:rPr>
              <a:t> </a:t>
            </a:r>
            <a:r>
              <a:rPr lang="en-US" altLang="zh-CN" sz="2000" dirty="0">
                <a:solidFill>
                  <a:srgbClr val="C00000"/>
                </a:solidFill>
              </a:rPr>
              <a:t>4.</a:t>
            </a:r>
            <a:r>
              <a:rPr lang="zh-CN" altLang="en-US" sz="2000" dirty="0">
                <a:solidFill>
                  <a:srgbClr val="C00000"/>
                </a:solidFill>
              </a:rPr>
              <a:t>完税凭证的种类</a:t>
            </a:r>
          </a:p>
          <a:p>
            <a:r>
              <a:rPr lang="zh-CN" altLang="en-US" sz="2000" dirty="0"/>
              <a:t> 各种完税证、缴款书、印花税票、扣（收）税凭证以及其他完税证明。</a:t>
            </a:r>
          </a:p>
        </p:txBody>
      </p:sp>
    </p:spTree>
    <p:extLst>
      <p:ext uri="{BB962C8B-B14F-4D97-AF65-F5344CB8AC3E}">
        <p14:creationId xmlns:p14="http://schemas.microsoft.com/office/powerpoint/2010/main" val="954369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2">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1"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6"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zh-CN" altLang="en-US" sz="2000" dirty="0"/>
              <a:t>（二）延期缴纳</a:t>
            </a:r>
          </a:p>
          <a:p>
            <a:r>
              <a:rPr lang="zh-CN" altLang="en-US" sz="2000" dirty="0"/>
              <a:t> </a:t>
            </a:r>
            <a:r>
              <a:rPr lang="en-US" altLang="zh-CN" sz="2000" dirty="0"/>
              <a:t>1.</a:t>
            </a:r>
            <a:r>
              <a:rPr lang="zh-CN" altLang="en-US" sz="2000" dirty="0"/>
              <a:t>延期缴纳的定义</a:t>
            </a:r>
          </a:p>
          <a:p>
            <a:r>
              <a:rPr lang="zh-CN" altLang="en-US" sz="2000" dirty="0"/>
              <a:t> 纳税人因有“特殊困难”，不能按期缴纳税款的，经“省、自治区、直辖市税务局”批准，可以延期缴纳税款，但是最长不得超过</a:t>
            </a:r>
            <a:r>
              <a:rPr lang="zh-CN" altLang="en-US" sz="2000" dirty="0">
                <a:solidFill>
                  <a:srgbClr val="C00000"/>
                </a:solidFill>
              </a:rPr>
              <a:t>“</a:t>
            </a:r>
            <a:r>
              <a:rPr lang="en-US" altLang="zh-CN" sz="2000" dirty="0">
                <a:solidFill>
                  <a:srgbClr val="C00000"/>
                </a:solidFill>
              </a:rPr>
              <a:t>3 </a:t>
            </a:r>
            <a:r>
              <a:rPr lang="zh-CN" altLang="en-US" sz="2000" dirty="0">
                <a:solidFill>
                  <a:srgbClr val="C00000"/>
                </a:solidFill>
              </a:rPr>
              <a:t>个月”。</a:t>
            </a:r>
          </a:p>
        </p:txBody>
      </p:sp>
    </p:spTree>
    <p:extLst>
      <p:ext uri="{BB962C8B-B14F-4D97-AF65-F5344CB8AC3E}">
        <p14:creationId xmlns:p14="http://schemas.microsoft.com/office/powerpoint/2010/main" val="979664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zh-CN" altLang="en-US" dirty="0"/>
              <a:t>二</a:t>
            </a:r>
            <a:r>
              <a:rPr lang="zh-CN" altLang="zh-CN" dirty="0"/>
              <a:t>）征税主体的权利与义务</a:t>
            </a:r>
            <a:endParaRPr lang="en-US" altLang="zh-CN" dirty="0"/>
          </a:p>
          <a:p>
            <a:r>
              <a:rPr lang="en-US" altLang="zh-CN" dirty="0"/>
              <a:t>1.</a:t>
            </a:r>
            <a:r>
              <a:rPr lang="zh-CN" altLang="en-US" dirty="0"/>
              <a:t>征税主体的权利</a:t>
            </a:r>
            <a:endParaRPr lang="zh-CN" altLang="zh-CN" dirty="0"/>
          </a:p>
        </p:txBody>
      </p:sp>
    </p:spTree>
    <p:extLst>
      <p:ext uri="{BB962C8B-B14F-4D97-AF65-F5344CB8AC3E}">
        <p14:creationId xmlns:p14="http://schemas.microsoft.com/office/powerpoint/2010/main" val="1585162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t>2.</a:t>
            </a:r>
            <a:r>
              <a:rPr lang="zh-CN" altLang="en-US" sz="2000" dirty="0"/>
              <a:t>导致可以申请延期纳税的“特殊困难”</a:t>
            </a:r>
          </a:p>
          <a:p>
            <a:r>
              <a:rPr lang="zh-CN" altLang="en-US" sz="2000" dirty="0"/>
              <a:t> （</a:t>
            </a:r>
            <a:r>
              <a:rPr lang="en-US" altLang="zh-CN" sz="2000" dirty="0"/>
              <a:t>1</a:t>
            </a:r>
            <a:r>
              <a:rPr lang="zh-CN" altLang="en-US" sz="2000" dirty="0"/>
              <a:t>）因不可抗力，导致纳税人发生较大损失，正常生产经营活动受到较大影响的；</a:t>
            </a:r>
          </a:p>
          <a:p>
            <a:r>
              <a:rPr lang="zh-CN" altLang="en-US" sz="2000" dirty="0"/>
              <a:t> （</a:t>
            </a:r>
            <a:r>
              <a:rPr lang="en-US" altLang="zh-CN" sz="2000" dirty="0"/>
              <a:t>2</a:t>
            </a:r>
            <a:r>
              <a:rPr lang="zh-CN" altLang="en-US" sz="2000" dirty="0"/>
              <a:t>）当期货币资金在扣除应付职工工资、社会保险费后，不足以缴纳税款的。</a:t>
            </a:r>
          </a:p>
        </p:txBody>
      </p:sp>
    </p:spTree>
    <p:extLst>
      <p:ext uri="{BB962C8B-B14F-4D97-AF65-F5344CB8AC3E}">
        <p14:creationId xmlns:p14="http://schemas.microsoft.com/office/powerpoint/2010/main" val="2181849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845888" cy="4103688"/>
          </a:xfrm>
        </p:spPr>
        <p:txBody>
          <a:bodyPr/>
          <a:lstStyle/>
          <a:p>
            <a:r>
              <a:rPr lang="en-US" altLang="zh-CN" sz="2000" dirty="0"/>
              <a:t>3.</a:t>
            </a:r>
            <a:r>
              <a:rPr lang="zh-CN" altLang="en-US" sz="2000" dirty="0"/>
              <a:t>延期纳税的申请</a:t>
            </a:r>
          </a:p>
          <a:p>
            <a:r>
              <a:rPr lang="zh-CN" altLang="en-US" sz="2000" dirty="0"/>
              <a:t> （</a:t>
            </a:r>
            <a:r>
              <a:rPr lang="en-US" altLang="zh-CN" sz="2000" dirty="0"/>
              <a:t>1</a:t>
            </a:r>
            <a:r>
              <a:rPr lang="zh-CN" altLang="en-US" sz="2000" dirty="0"/>
              <a:t>）申请时间。</a:t>
            </a:r>
          </a:p>
          <a:p>
            <a:r>
              <a:rPr lang="zh-CN" altLang="en-US" sz="2000" dirty="0"/>
              <a:t> 纳税人需要延期缴纳税款的，应当在缴纳税款期限届满前提出申请。</a:t>
            </a:r>
          </a:p>
          <a:p>
            <a:r>
              <a:rPr lang="zh-CN" altLang="en-US" sz="2000" dirty="0"/>
              <a:t> （</a:t>
            </a:r>
            <a:r>
              <a:rPr lang="en-US" altLang="zh-CN" sz="2000" dirty="0"/>
              <a:t>2</a:t>
            </a:r>
            <a:r>
              <a:rPr lang="zh-CN" altLang="en-US" sz="2000" dirty="0"/>
              <a:t>）申请列材。</a:t>
            </a:r>
          </a:p>
          <a:p>
            <a:r>
              <a:rPr lang="zh-CN" altLang="en-US" sz="2000" dirty="0"/>
              <a:t> ①申请延期缴纳税款报告；</a:t>
            </a:r>
          </a:p>
          <a:p>
            <a:r>
              <a:rPr lang="zh-CN" altLang="en-US" sz="2000" dirty="0"/>
              <a:t> ②当期货币资金余额情况及所有银行存款账户的对账单；</a:t>
            </a:r>
          </a:p>
          <a:p>
            <a:r>
              <a:rPr lang="zh-CN" altLang="en-US" sz="2000" dirty="0"/>
              <a:t> ③资产负债表；</a:t>
            </a:r>
          </a:p>
          <a:p>
            <a:r>
              <a:rPr lang="zh-CN" altLang="en-US" sz="2000" dirty="0"/>
              <a:t> ④应付职工工资和社会保险费等税务机关要求提供的支出预算。</a:t>
            </a:r>
          </a:p>
        </p:txBody>
      </p:sp>
    </p:spTree>
    <p:extLst>
      <p:ext uri="{BB962C8B-B14F-4D97-AF65-F5344CB8AC3E}">
        <p14:creationId xmlns:p14="http://schemas.microsoft.com/office/powerpoint/2010/main" val="1989473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par>
                          <p:cTn id="34" fill="hold">
                            <p:stCondLst>
                              <p:cond delay="3000"/>
                            </p:stCondLst>
                            <p:childTnLst>
                              <p:par>
                                <p:cTn id="35" presetID="12" presetClass="entr" presetSubtype="1" fill="hold" grpId="0" nodeType="after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6" end="6"/>
                                            </p:txEl>
                                          </p:spTgt>
                                        </p:tgtEl>
                                      </p:cBhvr>
                                    </p:animEffect>
                                  </p:childTnLst>
                                </p:cTn>
                              </p:par>
                            </p:childTnLst>
                          </p:cTn>
                        </p:par>
                        <p:par>
                          <p:cTn id="39" fill="hold">
                            <p:stCondLst>
                              <p:cond delay="3500"/>
                            </p:stCondLst>
                            <p:childTnLst>
                              <p:par>
                                <p:cTn id="40" presetID="12" presetClass="entr" presetSubtype="1" fill="hold" grpId="0" nodeType="after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 calcmode="lin" valueType="num">
                                      <p:cBhvr additive="base">
                                        <p:cTn id="42" dur="500"/>
                                        <p:tgtEl>
                                          <p:spTgt spid="2">
                                            <p:txEl>
                                              <p:pRg st="7" end="7"/>
                                            </p:txEl>
                                          </p:spTgt>
                                        </p:tgtEl>
                                        <p:attrNameLst>
                                          <p:attrName>ppt_y</p:attrName>
                                        </p:attrNameLst>
                                      </p:cBhvr>
                                      <p:tavLst>
                                        <p:tav tm="0">
                                          <p:val>
                                            <p:strVal val="#ppt_y-#ppt_h*1.125000"/>
                                          </p:val>
                                        </p:tav>
                                        <p:tav tm="100000">
                                          <p:val>
                                            <p:strVal val="#ppt_y"/>
                                          </p:val>
                                        </p:tav>
                                      </p:tavLst>
                                    </p:anim>
                                    <p:animEffect transition="in" filter="wipe(down)">
                                      <p:cBhvr>
                                        <p:cTn id="43"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8349" cy="4103688"/>
          </a:xfrm>
        </p:spPr>
        <p:txBody>
          <a:bodyPr/>
          <a:lstStyle/>
          <a:p>
            <a:r>
              <a:rPr lang="en-US" altLang="zh-CN" sz="2000" dirty="0"/>
              <a:t>4.</a:t>
            </a:r>
            <a:r>
              <a:rPr lang="zh-CN" altLang="en-US" sz="2000" dirty="0"/>
              <a:t>批准</a:t>
            </a:r>
          </a:p>
          <a:p>
            <a:r>
              <a:rPr lang="zh-CN" altLang="en-US" sz="2000" dirty="0"/>
              <a:t> 税务机关应当自收到申请之日起</a:t>
            </a:r>
            <a:r>
              <a:rPr lang="zh-CN" altLang="en-US" sz="2000" dirty="0">
                <a:solidFill>
                  <a:srgbClr val="C00000"/>
                </a:solidFill>
              </a:rPr>
              <a:t>“</a:t>
            </a:r>
            <a:r>
              <a:rPr lang="en-US" altLang="zh-CN" sz="2000" dirty="0">
                <a:solidFill>
                  <a:srgbClr val="C00000"/>
                </a:solidFill>
              </a:rPr>
              <a:t>20 </a:t>
            </a:r>
            <a:r>
              <a:rPr lang="zh-CN" altLang="en-US" sz="2000" dirty="0">
                <a:solidFill>
                  <a:srgbClr val="C00000"/>
                </a:solidFill>
              </a:rPr>
              <a:t>日”</a:t>
            </a:r>
            <a:r>
              <a:rPr lang="zh-CN" altLang="en-US" sz="2000" dirty="0"/>
              <a:t>内作出决定；不予批准的，从缴纳税款期限届满之日起加收滞纳金。</a:t>
            </a:r>
          </a:p>
        </p:txBody>
      </p:sp>
    </p:spTree>
    <p:extLst>
      <p:ext uri="{BB962C8B-B14F-4D97-AF65-F5344CB8AC3E}">
        <p14:creationId xmlns:p14="http://schemas.microsoft.com/office/powerpoint/2010/main" val="1787066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197047" cy="3887763"/>
          </a:xfrm>
        </p:spPr>
        <p:txBody>
          <a:bodyPr>
            <a:normAutofit/>
          </a:bodyPr>
          <a:lstStyle/>
          <a:p>
            <a:r>
              <a:rPr lang="en-US" altLang="zh-CN" sz="1800" dirty="0"/>
              <a:t>【</a:t>
            </a:r>
            <a:r>
              <a:rPr lang="zh-CN" altLang="en-US" sz="1800" dirty="0"/>
              <a:t>单选题</a:t>
            </a:r>
            <a:r>
              <a:rPr lang="en-US" altLang="zh-CN" sz="1800" dirty="0"/>
              <a:t>】</a:t>
            </a:r>
            <a:r>
              <a:rPr lang="zh-CN" altLang="en-US" sz="1800" dirty="0"/>
              <a:t>根据税收征收管理法律制度的规定，下列关于税款缴纳的说法中正确的是（ ）。</a:t>
            </a:r>
          </a:p>
          <a:p>
            <a:r>
              <a:rPr lang="zh-CN" altLang="en-US" sz="1800" dirty="0"/>
              <a:t> </a:t>
            </a:r>
            <a:r>
              <a:rPr lang="en-US" altLang="zh-CN" sz="1800" dirty="0"/>
              <a:t>A.</a:t>
            </a:r>
            <a:r>
              <a:rPr lang="zh-CN" altLang="en-US" sz="1800" dirty="0"/>
              <a:t>纳税人因有“特殊困难”，不能按期缴纳税款的，经县级以上税务局（分局）批准，可以延期缴纳税款</a:t>
            </a:r>
          </a:p>
          <a:p>
            <a:r>
              <a:rPr lang="zh-CN" altLang="en-US" sz="1800" dirty="0"/>
              <a:t> </a:t>
            </a:r>
            <a:r>
              <a:rPr lang="en-US" altLang="zh-CN" sz="1800" dirty="0"/>
              <a:t>B.</a:t>
            </a:r>
            <a:r>
              <a:rPr lang="zh-CN" altLang="en-US" sz="1800" dirty="0"/>
              <a:t>纳税人申请延期缴纳税款的，最长不得超过 </a:t>
            </a:r>
            <a:r>
              <a:rPr lang="en-US" altLang="zh-CN" sz="1800" dirty="0"/>
              <a:t>6 </a:t>
            </a:r>
            <a:r>
              <a:rPr lang="zh-CN" altLang="en-US" sz="1800" dirty="0"/>
              <a:t>个月</a:t>
            </a:r>
          </a:p>
          <a:p>
            <a:r>
              <a:rPr lang="zh-CN" altLang="en-US" sz="1800" dirty="0"/>
              <a:t> </a:t>
            </a:r>
            <a:r>
              <a:rPr lang="en-US" altLang="zh-CN" sz="1800" dirty="0"/>
              <a:t>C.</a:t>
            </a:r>
            <a:r>
              <a:rPr lang="zh-CN" altLang="en-US" sz="1800" dirty="0"/>
              <a:t>当期货币资金在扣除应付职工工资、社会保险费后，不足以缴纳税款的纳税人可以申请延期缴纳</a:t>
            </a:r>
          </a:p>
          <a:p>
            <a:r>
              <a:rPr lang="zh-CN" altLang="en-US" sz="1800" dirty="0"/>
              <a:t> </a:t>
            </a:r>
            <a:r>
              <a:rPr lang="en-US" altLang="zh-CN" sz="1800" dirty="0"/>
              <a:t>D.</a:t>
            </a:r>
            <a:r>
              <a:rPr lang="zh-CN" altLang="en-US" sz="1800" dirty="0"/>
              <a:t>纳税人申请延期缴纳税款的税务机关应当自收到申请之日起 </a:t>
            </a:r>
            <a:r>
              <a:rPr lang="en-US" altLang="zh-CN" sz="1800" dirty="0"/>
              <a:t>30 </a:t>
            </a:r>
            <a:r>
              <a:rPr lang="zh-CN" altLang="en-US" sz="1800" dirty="0"/>
              <a:t>日内作出决定</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单选</a:t>
            </a:r>
            <a:r>
              <a:rPr lang="zh-CN" altLang="zh-CN" sz="2200" dirty="0"/>
              <a:t>题</a:t>
            </a:r>
            <a:endParaRPr lang="zh-CN" altLang="en-US" sz="2200" dirty="0"/>
          </a:p>
        </p:txBody>
      </p:sp>
      <p:grpSp>
        <p:nvGrpSpPr>
          <p:cNvPr id="6" name="组合 5"/>
          <p:cNvGrpSpPr/>
          <p:nvPr/>
        </p:nvGrpSpPr>
        <p:grpSpPr>
          <a:xfrm rot="16200000">
            <a:off x="3519100" y="3657605"/>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28495391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税款征收措施（★★★）</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1535523898"/>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税款征收措施概述</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sp>
        <p:nvSpPr>
          <p:cNvPr id="12" name="任意多边形 2">
            <a:extLst>
              <a:ext uri="{FF2B5EF4-FFF2-40B4-BE49-F238E27FC236}">
                <a16:creationId xmlns:a16="http://schemas.microsoft.com/office/drawing/2014/main" id="{883AA1DB-E7C1-40BE-B86E-AF338394EC1E}"/>
              </a:ext>
            </a:extLst>
          </p:cNvPr>
          <p:cNvSpPr/>
          <p:nvPr/>
        </p:nvSpPr>
        <p:spPr>
          <a:xfrm>
            <a:off x="468313" y="1191774"/>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责令</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缴纳</a:t>
            </a:r>
          </a:p>
        </p:txBody>
      </p:sp>
      <p:sp>
        <p:nvSpPr>
          <p:cNvPr id="13" name="任意多边形 3">
            <a:extLst>
              <a:ext uri="{FF2B5EF4-FFF2-40B4-BE49-F238E27FC236}">
                <a16:creationId xmlns:a16="http://schemas.microsoft.com/office/drawing/2014/main" id="{BDA2508C-64F3-4B6A-B189-770E804F9A5C}"/>
              </a:ext>
            </a:extLst>
          </p:cNvPr>
          <p:cNvSpPr/>
          <p:nvPr/>
        </p:nvSpPr>
        <p:spPr>
          <a:xfrm>
            <a:off x="1722964" y="1178679"/>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提供</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担保</a:t>
            </a:r>
          </a:p>
        </p:txBody>
      </p:sp>
      <p:sp>
        <p:nvSpPr>
          <p:cNvPr id="14" name="任意多边形 2">
            <a:extLst>
              <a:ext uri="{FF2B5EF4-FFF2-40B4-BE49-F238E27FC236}">
                <a16:creationId xmlns:a16="http://schemas.microsoft.com/office/drawing/2014/main" id="{4000CE86-A151-4DB6-A772-045E8AC8F116}"/>
              </a:ext>
            </a:extLst>
          </p:cNvPr>
          <p:cNvSpPr/>
          <p:nvPr/>
        </p:nvSpPr>
        <p:spPr>
          <a:xfrm>
            <a:off x="2977615" y="1191774"/>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税收</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保全</a:t>
            </a:r>
          </a:p>
        </p:txBody>
      </p:sp>
      <p:sp>
        <p:nvSpPr>
          <p:cNvPr id="15" name="任意多边形 3">
            <a:extLst>
              <a:ext uri="{FF2B5EF4-FFF2-40B4-BE49-F238E27FC236}">
                <a16:creationId xmlns:a16="http://schemas.microsoft.com/office/drawing/2014/main" id="{45685B27-18B5-4AEF-B7D6-FC3B6B2139EF}"/>
              </a:ext>
            </a:extLst>
          </p:cNvPr>
          <p:cNvSpPr/>
          <p:nvPr/>
        </p:nvSpPr>
        <p:spPr>
          <a:xfrm>
            <a:off x="4232266" y="1178679"/>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强制</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执行</a:t>
            </a:r>
          </a:p>
        </p:txBody>
      </p:sp>
      <p:sp>
        <p:nvSpPr>
          <p:cNvPr id="16" name="任意多边形 3">
            <a:extLst>
              <a:ext uri="{FF2B5EF4-FFF2-40B4-BE49-F238E27FC236}">
                <a16:creationId xmlns:a16="http://schemas.microsoft.com/office/drawing/2014/main" id="{5F9ACADF-CC48-470F-9E21-AD7CC7C8CF78}"/>
              </a:ext>
            </a:extLst>
          </p:cNvPr>
          <p:cNvSpPr/>
          <p:nvPr/>
        </p:nvSpPr>
        <p:spPr>
          <a:xfrm>
            <a:off x="5486917" y="1196576"/>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阻止</a:t>
            </a:r>
            <a:endParaRPr lang="en-US" altLang="zh-CN" sz="2200" b="1" dirty="0">
              <a:solidFill>
                <a:srgbClr val="004DA1"/>
              </a:solidFill>
              <a:latin typeface="楷体" panose="02010609060101010101" pitchFamily="49" charset="-122"/>
              <a:ea typeface="楷体" panose="02010609060101010101" pitchFamily="49" charset="-122"/>
            </a:endParaRPr>
          </a:p>
          <a:p>
            <a:pPr algn="ctr"/>
            <a:r>
              <a:rPr lang="zh-CN" altLang="en-US" sz="2200" b="1" dirty="0">
                <a:solidFill>
                  <a:srgbClr val="004DA1"/>
                </a:solidFill>
                <a:latin typeface="楷体" panose="02010609060101010101" pitchFamily="49" charset="-122"/>
                <a:ea typeface="楷体" panose="02010609060101010101" pitchFamily="49" charset="-122"/>
              </a:rPr>
              <a:t>出境</a:t>
            </a:r>
          </a:p>
        </p:txBody>
      </p:sp>
      <p:sp>
        <p:nvSpPr>
          <p:cNvPr id="2" name="矩形 1">
            <a:extLst>
              <a:ext uri="{FF2B5EF4-FFF2-40B4-BE49-F238E27FC236}">
                <a16:creationId xmlns:a16="http://schemas.microsoft.com/office/drawing/2014/main" id="{24A06796-0C50-4055-8A5D-61FB89435934}"/>
              </a:ext>
            </a:extLst>
          </p:cNvPr>
          <p:cNvSpPr/>
          <p:nvPr/>
        </p:nvSpPr>
        <p:spPr>
          <a:xfrm>
            <a:off x="473019" y="2486082"/>
            <a:ext cx="6700865" cy="2169825"/>
          </a:xfrm>
          <a:prstGeom prst="rect">
            <a:avLst/>
          </a:prstGeom>
        </p:spPr>
        <p:txBody>
          <a:bodyPr wrap="square">
            <a:spAutoFit/>
          </a:bodyPr>
          <a:lstStyle/>
          <a:p>
            <a:pPr indent="457200" algn="just">
              <a:lnSpc>
                <a:spcPct val="150000"/>
              </a:lnSpc>
              <a:spcAft>
                <a:spcPts val="0"/>
              </a:spcAft>
            </a:pP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【注意</a:t>
            </a:r>
            <a:r>
              <a:rPr lang="en-US"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1</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区分税款征收</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方式</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与税款征收</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措施</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：税款征收方式是征税的方法，税款征收措施是保证税款及时足额入库的手段。</a:t>
            </a:r>
          </a:p>
          <a:p>
            <a:pPr indent="457200" algn="just">
              <a:lnSpc>
                <a:spcPct val="150000"/>
              </a:lnSpc>
              <a:spcAft>
                <a:spcPts val="0"/>
              </a:spcAft>
            </a:pP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【注意</a:t>
            </a:r>
            <a:r>
              <a:rPr lang="en-US"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2</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区分税款征收</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措施</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与税务行政</a:t>
            </a:r>
            <a:r>
              <a:rPr lang="zh-CN" altLang="zh-CN" sz="1800" b="1" kern="100" dirty="0">
                <a:solidFill>
                  <a:srgbClr val="C00000"/>
                </a:solidFill>
                <a:latin typeface="楷体" panose="02010609060101010101" pitchFamily="49" charset="-122"/>
                <a:ea typeface="楷体" panose="02010609060101010101" pitchFamily="49" charset="-122"/>
                <a:cs typeface="Times New Roman" panose="02020603050405020304" pitchFamily="18" charset="0"/>
              </a:rPr>
              <a:t>处罚</a:t>
            </a:r>
            <a:r>
              <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：税款征收措施属于行政强制措施，是纳税人应履行的义务不履行，国家采取的强制其履行的手段，并非处罚。</a:t>
            </a:r>
            <a:r>
              <a:rPr lang="zh-CN" altLang="en-US"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（应试指南</a:t>
            </a:r>
            <a:r>
              <a:rPr lang="en-US"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P420</a:t>
            </a:r>
            <a:r>
              <a:rPr lang="zh-CN" altLang="en-US"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rPr>
              <a:t>）</a:t>
            </a:r>
            <a:endParaRPr lang="zh-CN" altLang="zh-CN" sz="1800" b="1" kern="100" dirty="0">
              <a:solidFill>
                <a:srgbClr val="004DA1"/>
              </a:solidFill>
              <a:latin typeface="楷体" panose="02010609060101010101" pitchFamily="49" charset="-122"/>
              <a:ea typeface="楷体" panose="02010609060101010101" pitchFamily="49" charset="-122"/>
              <a:cs typeface="Times New Roman" panose="02020603050405020304" pitchFamily="18" charset="0"/>
            </a:endParaRPr>
          </a:p>
        </p:txBody>
      </p:sp>
    </p:spTree>
    <p:extLst>
      <p:ext uri="{BB962C8B-B14F-4D97-AF65-F5344CB8AC3E}">
        <p14:creationId xmlns:p14="http://schemas.microsoft.com/office/powerpoint/2010/main" val="1897389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53" presetClass="entr" presetSubtype="16"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1000" fill="hold"/>
                                        <p:tgtEl>
                                          <p:spTgt spid="12"/>
                                        </p:tgtEl>
                                        <p:attrNameLst>
                                          <p:attrName>ppt_w</p:attrName>
                                        </p:attrNameLst>
                                      </p:cBhvr>
                                      <p:tavLst>
                                        <p:tav tm="0">
                                          <p:val>
                                            <p:fltVal val="0"/>
                                          </p:val>
                                        </p:tav>
                                        <p:tav tm="100000">
                                          <p:val>
                                            <p:strVal val="#ppt_w"/>
                                          </p:val>
                                        </p:tav>
                                      </p:tavLst>
                                    </p:anim>
                                    <p:anim calcmode="lin" valueType="num">
                                      <p:cBhvr>
                                        <p:cTn id="18" dur="1000" fill="hold"/>
                                        <p:tgtEl>
                                          <p:spTgt spid="12"/>
                                        </p:tgtEl>
                                        <p:attrNameLst>
                                          <p:attrName>ppt_h</p:attrName>
                                        </p:attrNameLst>
                                      </p:cBhvr>
                                      <p:tavLst>
                                        <p:tav tm="0">
                                          <p:val>
                                            <p:fltVal val="0"/>
                                          </p:val>
                                        </p:tav>
                                        <p:tav tm="100000">
                                          <p:val>
                                            <p:strVal val="#ppt_h"/>
                                          </p:val>
                                        </p:tav>
                                      </p:tavLst>
                                    </p:anim>
                                    <p:animEffect transition="in" filter="fade">
                                      <p:cBhvr>
                                        <p:cTn id="19" dur="10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1000" fill="hold"/>
                                        <p:tgtEl>
                                          <p:spTgt spid="13"/>
                                        </p:tgtEl>
                                        <p:attrNameLst>
                                          <p:attrName>ppt_w</p:attrName>
                                        </p:attrNameLst>
                                      </p:cBhvr>
                                      <p:tavLst>
                                        <p:tav tm="0">
                                          <p:val>
                                            <p:fltVal val="0"/>
                                          </p:val>
                                        </p:tav>
                                        <p:tav tm="100000">
                                          <p:val>
                                            <p:strVal val="#ppt_w"/>
                                          </p:val>
                                        </p:tav>
                                      </p:tavLst>
                                    </p:anim>
                                    <p:anim calcmode="lin" valueType="num">
                                      <p:cBhvr>
                                        <p:cTn id="23" dur="1000" fill="hold"/>
                                        <p:tgtEl>
                                          <p:spTgt spid="13"/>
                                        </p:tgtEl>
                                        <p:attrNameLst>
                                          <p:attrName>ppt_h</p:attrName>
                                        </p:attrNameLst>
                                      </p:cBhvr>
                                      <p:tavLst>
                                        <p:tav tm="0">
                                          <p:val>
                                            <p:fltVal val="0"/>
                                          </p:val>
                                        </p:tav>
                                        <p:tav tm="100000">
                                          <p:val>
                                            <p:strVal val="#ppt_h"/>
                                          </p:val>
                                        </p:tav>
                                      </p:tavLst>
                                    </p:anim>
                                    <p:animEffect transition="in" filter="fade">
                                      <p:cBhvr>
                                        <p:cTn id="24" dur="10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1000" fill="hold"/>
                                        <p:tgtEl>
                                          <p:spTgt spid="14"/>
                                        </p:tgtEl>
                                        <p:attrNameLst>
                                          <p:attrName>ppt_w</p:attrName>
                                        </p:attrNameLst>
                                      </p:cBhvr>
                                      <p:tavLst>
                                        <p:tav tm="0">
                                          <p:val>
                                            <p:fltVal val="0"/>
                                          </p:val>
                                        </p:tav>
                                        <p:tav tm="100000">
                                          <p:val>
                                            <p:strVal val="#ppt_w"/>
                                          </p:val>
                                        </p:tav>
                                      </p:tavLst>
                                    </p:anim>
                                    <p:anim calcmode="lin" valueType="num">
                                      <p:cBhvr>
                                        <p:cTn id="28" dur="1000" fill="hold"/>
                                        <p:tgtEl>
                                          <p:spTgt spid="14"/>
                                        </p:tgtEl>
                                        <p:attrNameLst>
                                          <p:attrName>ppt_h</p:attrName>
                                        </p:attrNameLst>
                                      </p:cBhvr>
                                      <p:tavLst>
                                        <p:tav tm="0">
                                          <p:val>
                                            <p:fltVal val="0"/>
                                          </p:val>
                                        </p:tav>
                                        <p:tav tm="100000">
                                          <p:val>
                                            <p:strVal val="#ppt_h"/>
                                          </p:val>
                                        </p:tav>
                                      </p:tavLst>
                                    </p:anim>
                                    <p:animEffect transition="in" filter="fade">
                                      <p:cBhvr>
                                        <p:cTn id="29" dur="10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1000" fill="hold"/>
                                        <p:tgtEl>
                                          <p:spTgt spid="15"/>
                                        </p:tgtEl>
                                        <p:attrNameLst>
                                          <p:attrName>ppt_w</p:attrName>
                                        </p:attrNameLst>
                                      </p:cBhvr>
                                      <p:tavLst>
                                        <p:tav tm="0">
                                          <p:val>
                                            <p:fltVal val="0"/>
                                          </p:val>
                                        </p:tav>
                                        <p:tav tm="100000">
                                          <p:val>
                                            <p:strVal val="#ppt_w"/>
                                          </p:val>
                                        </p:tav>
                                      </p:tavLst>
                                    </p:anim>
                                    <p:anim calcmode="lin" valueType="num">
                                      <p:cBhvr>
                                        <p:cTn id="33" dur="1000" fill="hold"/>
                                        <p:tgtEl>
                                          <p:spTgt spid="15"/>
                                        </p:tgtEl>
                                        <p:attrNameLst>
                                          <p:attrName>ppt_h</p:attrName>
                                        </p:attrNameLst>
                                      </p:cBhvr>
                                      <p:tavLst>
                                        <p:tav tm="0">
                                          <p:val>
                                            <p:fltVal val="0"/>
                                          </p:val>
                                        </p:tav>
                                        <p:tav tm="100000">
                                          <p:val>
                                            <p:strVal val="#ppt_h"/>
                                          </p:val>
                                        </p:tav>
                                      </p:tavLst>
                                    </p:anim>
                                    <p:animEffect transition="in" filter="fade">
                                      <p:cBhvr>
                                        <p:cTn id="34" dur="10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1000" fill="hold"/>
                                        <p:tgtEl>
                                          <p:spTgt spid="16"/>
                                        </p:tgtEl>
                                        <p:attrNameLst>
                                          <p:attrName>ppt_w</p:attrName>
                                        </p:attrNameLst>
                                      </p:cBhvr>
                                      <p:tavLst>
                                        <p:tav tm="0">
                                          <p:val>
                                            <p:fltVal val="0"/>
                                          </p:val>
                                        </p:tav>
                                        <p:tav tm="100000">
                                          <p:val>
                                            <p:strVal val="#ppt_w"/>
                                          </p:val>
                                        </p:tav>
                                      </p:tavLst>
                                    </p:anim>
                                    <p:anim calcmode="lin" valueType="num">
                                      <p:cBhvr>
                                        <p:cTn id="38" dur="1000" fill="hold"/>
                                        <p:tgtEl>
                                          <p:spTgt spid="16"/>
                                        </p:tgtEl>
                                        <p:attrNameLst>
                                          <p:attrName>ppt_h</p:attrName>
                                        </p:attrNameLst>
                                      </p:cBhvr>
                                      <p:tavLst>
                                        <p:tav tm="0">
                                          <p:val>
                                            <p:fltVal val="0"/>
                                          </p:val>
                                        </p:tav>
                                        <p:tav tm="100000">
                                          <p:val>
                                            <p:strVal val="#ppt_h"/>
                                          </p:val>
                                        </p:tav>
                                      </p:tavLst>
                                    </p:anim>
                                    <p:animEffect transition="in" filter="fade">
                                      <p:cBhvr>
                                        <p:cTn id="39" dur="10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
                                            <p:txEl>
                                              <p:pRg st="0" end="0"/>
                                            </p:txEl>
                                          </p:spTgt>
                                        </p:tgtEl>
                                        <p:attrNameLst>
                                          <p:attrName>style.visibility</p:attrName>
                                        </p:attrNameLst>
                                      </p:cBhvr>
                                      <p:to>
                                        <p:strVal val="visible"/>
                                      </p:to>
                                    </p:set>
                                    <p:animEffect transition="in" filter="wipe(left)">
                                      <p:cBhvr>
                                        <p:cTn id="44" dur="500"/>
                                        <p:tgtEl>
                                          <p:spTgt spid="2">
                                            <p:txEl>
                                              <p:pRg st="0" end="0"/>
                                            </p:txEl>
                                          </p:spTgt>
                                        </p:tgtEl>
                                      </p:cBhvr>
                                    </p:animEffect>
                                  </p:childTnLst>
                                </p:cTn>
                              </p:par>
                            </p:childTnLst>
                          </p:cTn>
                        </p:par>
                        <p:par>
                          <p:cTn id="45" fill="hold">
                            <p:stCondLst>
                              <p:cond delay="500"/>
                            </p:stCondLst>
                            <p:childTnLst>
                              <p:par>
                                <p:cTn id="46" presetID="22" presetClass="entr" presetSubtype="8" fill="hold" nodeType="afterEffect">
                                  <p:stCondLst>
                                    <p:cond delay="0"/>
                                  </p:stCondLst>
                                  <p:childTnLst>
                                    <p:set>
                                      <p:cBhvr>
                                        <p:cTn id="47" dur="1" fill="hold">
                                          <p:stCondLst>
                                            <p:cond delay="0"/>
                                          </p:stCondLst>
                                        </p:cTn>
                                        <p:tgtEl>
                                          <p:spTgt spid="2">
                                            <p:txEl>
                                              <p:pRg st="1" end="1"/>
                                            </p:txEl>
                                          </p:spTgt>
                                        </p:tgtEl>
                                        <p:attrNameLst>
                                          <p:attrName>style.visibility</p:attrName>
                                        </p:attrNameLst>
                                      </p:cBhvr>
                                      <p:to>
                                        <p:strVal val="visible"/>
                                      </p:to>
                                    </p:set>
                                    <p:animEffect transition="in" filter="wipe(left)">
                                      <p:cBhvr>
                                        <p:cTn id="48"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2" grpId="0" animBg="1"/>
      <p:bldP spid="13" grpId="0" animBg="1"/>
      <p:bldP spid="14" grpId="0" animBg="1"/>
      <p:bldP spid="15" grpId="0" animBg="1"/>
      <p:bldP spid="16"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zh-CN" altLang="zh-CN" dirty="0"/>
              <a:t>根据税收征收管理法律制度的规定，下列各项中，属于税款征收措施的是（</a:t>
            </a:r>
            <a:r>
              <a:rPr lang="en-US" altLang="zh-CN" dirty="0"/>
              <a:t>  </a:t>
            </a:r>
            <a:r>
              <a:rPr lang="zh-CN" altLang="zh-CN" dirty="0"/>
              <a:t>）。</a:t>
            </a:r>
          </a:p>
          <a:p>
            <a:pPr indent="457200" algn="just"/>
            <a:r>
              <a:rPr lang="en-US" altLang="zh-CN" dirty="0"/>
              <a:t>A.</a:t>
            </a:r>
            <a:r>
              <a:rPr lang="zh-CN" altLang="zh-CN" dirty="0"/>
              <a:t>查账征收</a:t>
            </a:r>
          </a:p>
          <a:p>
            <a:pPr indent="457200" algn="just"/>
            <a:r>
              <a:rPr lang="en-US" altLang="zh-CN" dirty="0"/>
              <a:t>B.</a:t>
            </a:r>
            <a:r>
              <a:rPr lang="zh-CN" altLang="zh-CN" dirty="0"/>
              <a:t>税务行政复议</a:t>
            </a:r>
          </a:p>
          <a:p>
            <a:pPr indent="457200" algn="just"/>
            <a:r>
              <a:rPr lang="en-US" altLang="zh-CN" dirty="0"/>
              <a:t>C.</a:t>
            </a:r>
            <a:r>
              <a:rPr lang="zh-CN" altLang="zh-CN" dirty="0"/>
              <a:t>税收保全</a:t>
            </a:r>
          </a:p>
          <a:p>
            <a:pPr indent="457200" algn="just"/>
            <a:r>
              <a:rPr lang="en-US" altLang="zh-CN" dirty="0"/>
              <a:t>D.</a:t>
            </a:r>
            <a:r>
              <a:rPr lang="zh-CN" altLang="zh-CN" dirty="0"/>
              <a:t>自行申报</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6" name="组合 5"/>
          <p:cNvGrpSpPr/>
          <p:nvPr/>
        </p:nvGrpSpPr>
        <p:grpSpPr>
          <a:xfrm rot="16200000">
            <a:off x="1418780" y="3402288"/>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681219"/>
              <a:ext cx="902810" cy="34966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34227540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sz="1800" dirty="0"/>
              <a:t>（一）责令缴纳</a:t>
            </a:r>
          </a:p>
          <a:p>
            <a:r>
              <a:rPr lang="en-US" altLang="zh-CN" sz="1800" dirty="0"/>
              <a:t>1.</a:t>
            </a:r>
            <a:r>
              <a:rPr lang="zh-CN" altLang="zh-CN" sz="1800" dirty="0"/>
              <a:t>前提条件</a:t>
            </a:r>
            <a:endParaRPr lang="en-US" altLang="zh-CN" sz="1800" dirty="0"/>
          </a:p>
          <a:p>
            <a:r>
              <a:rPr lang="zh-CN" altLang="zh-CN" sz="1800" dirty="0"/>
              <a:t>（</a:t>
            </a:r>
            <a:r>
              <a:rPr lang="en-US" altLang="zh-CN" sz="1800" dirty="0"/>
              <a:t>1</a:t>
            </a:r>
            <a:r>
              <a:rPr lang="zh-CN" altLang="zh-CN" sz="1800" dirty="0"/>
              <a:t>）纳税人未按照规定期限缴纳税款。</a:t>
            </a:r>
          </a:p>
          <a:p>
            <a:r>
              <a:rPr lang="zh-CN" altLang="zh-CN" sz="1800" dirty="0"/>
              <a:t>（</a:t>
            </a:r>
            <a:r>
              <a:rPr lang="en-US" altLang="zh-CN" sz="1800" dirty="0"/>
              <a:t>2</a:t>
            </a:r>
            <a:r>
              <a:rPr lang="zh-CN" altLang="zh-CN" sz="1800" dirty="0"/>
              <a:t>）扣缴义务人未按照规定期限解缴税款。</a:t>
            </a:r>
          </a:p>
          <a:p>
            <a:r>
              <a:rPr lang="zh-CN" altLang="zh-CN" sz="1800" dirty="0"/>
              <a:t>（</a:t>
            </a:r>
            <a:r>
              <a:rPr lang="en-US" altLang="zh-CN" sz="1800" dirty="0"/>
              <a:t>3</a:t>
            </a:r>
            <a:r>
              <a:rPr lang="zh-CN" altLang="zh-CN" sz="1800" dirty="0"/>
              <a:t>）纳税担保人未按照规定期限缴纳所担保的税款。</a:t>
            </a:r>
          </a:p>
          <a:p>
            <a:r>
              <a:rPr lang="zh-CN" altLang="zh-CN" sz="1800" dirty="0"/>
              <a:t>（</a:t>
            </a:r>
            <a:r>
              <a:rPr lang="en-US" altLang="zh-CN" sz="1800" dirty="0"/>
              <a:t>4</a:t>
            </a:r>
            <a:r>
              <a:rPr lang="zh-CN" altLang="zh-CN" sz="1800" dirty="0"/>
              <a:t>）未办理税务登记及临时经营的纳税人税务机关核定其应纳税额后。</a:t>
            </a:r>
          </a:p>
          <a:p>
            <a:r>
              <a:rPr lang="zh-CN" altLang="zh-CN" sz="1800" dirty="0"/>
              <a:t>（</a:t>
            </a:r>
            <a:r>
              <a:rPr lang="en-US" altLang="zh-CN" sz="1800" dirty="0"/>
              <a:t>5</a:t>
            </a:r>
            <a:r>
              <a:rPr lang="zh-CN" altLang="zh-CN" sz="1800" dirty="0"/>
              <a:t>）税务机关有根据认为纳税人有逃避缴纳税款义务的行为。</a:t>
            </a:r>
          </a:p>
          <a:p>
            <a:r>
              <a:rPr lang="zh-CN" altLang="zh-CN" sz="1800" dirty="0">
                <a:solidFill>
                  <a:srgbClr val="C00000"/>
                </a:solidFill>
              </a:rPr>
              <a:t>【注意】</a:t>
            </a:r>
            <a:r>
              <a:rPr lang="zh-CN" altLang="zh-CN" sz="1800" dirty="0"/>
              <a:t>（</a:t>
            </a:r>
            <a:r>
              <a:rPr lang="en-US" altLang="zh-CN" sz="1800" dirty="0"/>
              <a:t>1</a:t>
            </a:r>
            <a:r>
              <a:rPr lang="zh-CN" altLang="zh-CN" sz="1800" dirty="0"/>
              <a:t>）（</a:t>
            </a:r>
            <a:r>
              <a:rPr lang="en-US" altLang="zh-CN" sz="1800" dirty="0"/>
              <a:t>2</a:t>
            </a:r>
            <a:r>
              <a:rPr lang="zh-CN" altLang="zh-CN" sz="1800" dirty="0"/>
              <a:t>）自欠缴税款之日起应加收滞纳金。</a:t>
            </a:r>
          </a:p>
        </p:txBody>
      </p:sp>
      <p:grpSp>
        <p:nvGrpSpPr>
          <p:cNvPr id="3" name="组合 2">
            <a:extLst>
              <a:ext uri="{FF2B5EF4-FFF2-40B4-BE49-F238E27FC236}">
                <a16:creationId xmlns:a16="http://schemas.microsoft.com/office/drawing/2014/main" id="{8C6775B5-C9C0-43A2-82EA-E249B83E8D26}"/>
              </a:ext>
            </a:extLst>
          </p:cNvPr>
          <p:cNvGrpSpPr/>
          <p:nvPr/>
        </p:nvGrpSpPr>
        <p:grpSpPr>
          <a:xfrm rot="16200000">
            <a:off x="3789241" y="-472796"/>
            <a:ext cx="523220" cy="3421224"/>
            <a:chOff x="9409245" y="1520125"/>
            <a:chExt cx="697626" cy="2567012"/>
          </a:xfrm>
        </p:grpSpPr>
        <p:sp>
          <p:nvSpPr>
            <p:cNvPr id="4" name="Freeform 668">
              <a:extLst>
                <a:ext uri="{FF2B5EF4-FFF2-40B4-BE49-F238E27FC236}">
                  <a16:creationId xmlns:a16="http://schemas.microsoft.com/office/drawing/2014/main" id="{9352E878-1A9A-454C-AE1A-7D5A2BDCAAF5}"/>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5" name="文本框 4">
              <a:extLst>
                <a:ext uri="{FF2B5EF4-FFF2-40B4-BE49-F238E27FC236}">
                  <a16:creationId xmlns:a16="http://schemas.microsoft.com/office/drawing/2014/main" id="{61005B40-CDFB-4079-BBC6-651F6C459077}"/>
                </a:ext>
              </a:extLst>
            </p:cNvPr>
            <p:cNvSpPr txBox="1"/>
            <p:nvPr/>
          </p:nvSpPr>
          <p:spPr>
            <a:xfrm>
              <a:off x="9409245" y="1762983"/>
              <a:ext cx="697626" cy="2186145"/>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应税未税＋有根据逃税</a:t>
              </a:r>
            </a:p>
          </p:txBody>
        </p:sp>
      </p:grpSp>
    </p:spTree>
    <p:extLst>
      <p:ext uri="{BB962C8B-B14F-4D97-AF65-F5344CB8AC3E}">
        <p14:creationId xmlns:p14="http://schemas.microsoft.com/office/powerpoint/2010/main" val="2845277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2" presetClass="entr" presetSubtype="1"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 calcmode="lin" valueType="num">
                                      <p:cBhvr additive="base">
                                        <p:cTn id="22"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2" end="2"/>
                                            </p:txEl>
                                          </p:spTgt>
                                        </p:tgtEl>
                                      </p:cBhvr>
                                    </p:animEffect>
                                  </p:childTnLst>
                                </p:cTn>
                              </p:par>
                            </p:childTnLst>
                          </p:cTn>
                        </p:par>
                        <p:par>
                          <p:cTn id="24" fill="hold">
                            <p:stCondLst>
                              <p:cond delay="500"/>
                            </p:stCondLst>
                            <p:childTnLst>
                              <p:par>
                                <p:cTn id="25" presetID="12" presetClass="entr" presetSubtype="1" fill="hold" grpId="0" nodeType="after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 calcmode="lin" valueType="num">
                                      <p:cBhvr additive="base">
                                        <p:cTn id="27"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3" end="3"/>
                                            </p:txEl>
                                          </p:spTgt>
                                        </p:tgtEl>
                                      </p:cBhvr>
                                    </p:animEffect>
                                  </p:childTnLst>
                                </p:cTn>
                              </p:par>
                            </p:childTnLst>
                          </p:cTn>
                        </p:par>
                        <p:par>
                          <p:cTn id="29" fill="hold">
                            <p:stCondLst>
                              <p:cond delay="1000"/>
                            </p:stCondLst>
                            <p:childTnLst>
                              <p:par>
                                <p:cTn id="30" presetID="12" presetClass="entr" presetSubtype="1" fill="hold" grpId="0" nodeType="after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 calcmode="lin" valueType="num">
                                      <p:cBhvr additive="base">
                                        <p:cTn id="32"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4" end="4"/>
                                            </p:txEl>
                                          </p:spTgt>
                                        </p:tgtEl>
                                      </p:cBhvr>
                                    </p:animEffect>
                                  </p:childTnLst>
                                </p:cTn>
                              </p:par>
                            </p:childTnLst>
                          </p:cTn>
                        </p:par>
                        <p:par>
                          <p:cTn id="34" fill="hold">
                            <p:stCondLst>
                              <p:cond delay="1500"/>
                            </p:stCondLst>
                            <p:childTnLst>
                              <p:par>
                                <p:cTn id="35" presetID="12" presetClass="entr" presetSubtype="1" fill="hold" grpId="0" nodeType="after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5" end="5"/>
                                            </p:txEl>
                                          </p:spTgt>
                                        </p:tgtEl>
                                      </p:cBhvr>
                                    </p:animEffect>
                                  </p:childTnLst>
                                </p:cTn>
                              </p:par>
                            </p:childTnLst>
                          </p:cTn>
                        </p:par>
                        <p:par>
                          <p:cTn id="39" fill="hold">
                            <p:stCondLst>
                              <p:cond delay="2000"/>
                            </p:stCondLst>
                            <p:childTnLst>
                              <p:par>
                                <p:cTn id="40" presetID="12" presetClass="entr" presetSubtype="1" fill="hold" grpId="0" nodeType="afterEffect">
                                  <p:stCondLst>
                                    <p:cond delay="0"/>
                                  </p:stCondLst>
                                  <p:childTnLst>
                                    <p:set>
                                      <p:cBhvr>
                                        <p:cTn id="41" dur="1" fill="hold">
                                          <p:stCondLst>
                                            <p:cond delay="0"/>
                                          </p:stCondLst>
                                        </p:cTn>
                                        <p:tgtEl>
                                          <p:spTgt spid="2">
                                            <p:txEl>
                                              <p:pRg st="6" end="6"/>
                                            </p:txEl>
                                          </p:spTgt>
                                        </p:tgtEl>
                                        <p:attrNameLst>
                                          <p:attrName>style.visibility</p:attrName>
                                        </p:attrNameLst>
                                      </p:cBhvr>
                                      <p:to>
                                        <p:strVal val="visible"/>
                                      </p:to>
                                    </p:set>
                                    <p:anim calcmode="lin" valueType="num">
                                      <p:cBhvr additive="base">
                                        <p:cTn id="42"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43" dur="500"/>
                                        <p:tgtEl>
                                          <p:spTgt spid="2">
                                            <p:txEl>
                                              <p:pRg st="6" end="6"/>
                                            </p:txEl>
                                          </p:spTgt>
                                        </p:tgtEl>
                                      </p:cBhvr>
                                    </p:animEffect>
                                  </p:childTnLst>
                                </p:cTn>
                              </p:par>
                            </p:childTnLst>
                          </p:cTn>
                        </p:par>
                        <p:par>
                          <p:cTn id="44" fill="hold">
                            <p:stCondLst>
                              <p:cond delay="2500"/>
                            </p:stCondLst>
                            <p:childTnLst>
                              <p:par>
                                <p:cTn id="45" presetID="12" presetClass="entr" presetSubtype="1" fill="hold" grpId="0" nodeType="afterEffect">
                                  <p:stCondLst>
                                    <p:cond delay="0"/>
                                  </p:stCondLst>
                                  <p:childTnLst>
                                    <p:set>
                                      <p:cBhvr>
                                        <p:cTn id="46" dur="1" fill="hold">
                                          <p:stCondLst>
                                            <p:cond delay="0"/>
                                          </p:stCondLst>
                                        </p:cTn>
                                        <p:tgtEl>
                                          <p:spTgt spid="2">
                                            <p:txEl>
                                              <p:pRg st="7" end="7"/>
                                            </p:txEl>
                                          </p:spTgt>
                                        </p:tgtEl>
                                        <p:attrNameLst>
                                          <p:attrName>style.visibility</p:attrName>
                                        </p:attrNameLst>
                                      </p:cBhvr>
                                      <p:to>
                                        <p:strVal val="visible"/>
                                      </p:to>
                                    </p:set>
                                    <p:anim calcmode="lin" valueType="num">
                                      <p:cBhvr additive="base">
                                        <p:cTn id="47" dur="500"/>
                                        <p:tgtEl>
                                          <p:spTgt spid="2">
                                            <p:txEl>
                                              <p:pRg st="7" end="7"/>
                                            </p:txEl>
                                          </p:spTgt>
                                        </p:tgtEl>
                                        <p:attrNameLst>
                                          <p:attrName>ppt_y</p:attrName>
                                        </p:attrNameLst>
                                      </p:cBhvr>
                                      <p:tavLst>
                                        <p:tav tm="0">
                                          <p:val>
                                            <p:strVal val="#ppt_y-#ppt_h*1.125000"/>
                                          </p:val>
                                        </p:tav>
                                        <p:tav tm="100000">
                                          <p:val>
                                            <p:strVal val="#ppt_y"/>
                                          </p:val>
                                        </p:tav>
                                      </p:tavLst>
                                    </p:anim>
                                    <p:animEffect transition="in" filter="wipe(down)">
                                      <p:cBhvr>
                                        <p:cTn id="48" dur="500"/>
                                        <p:tgtEl>
                                          <p:spTgt spid="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2.</a:t>
            </a:r>
            <a:r>
              <a:rPr lang="zh-CN" altLang="zh-CN" dirty="0"/>
              <a:t>仍不缴纳的后果</a:t>
            </a:r>
          </a:p>
          <a:p>
            <a:r>
              <a:rPr lang="zh-CN" altLang="zh-CN" dirty="0"/>
              <a:t>（</a:t>
            </a:r>
            <a:r>
              <a:rPr lang="en-US" altLang="zh-CN" dirty="0"/>
              <a:t>1</a:t>
            </a:r>
            <a:r>
              <a:rPr lang="zh-CN" altLang="zh-CN" dirty="0"/>
              <a:t>）（</a:t>
            </a:r>
            <a:r>
              <a:rPr lang="en-US" altLang="zh-CN" dirty="0"/>
              <a:t>2</a:t>
            </a:r>
            <a:r>
              <a:rPr lang="zh-CN" altLang="zh-CN" dirty="0"/>
              <a:t>）（</a:t>
            </a:r>
            <a:r>
              <a:rPr lang="en-US" altLang="zh-CN" dirty="0"/>
              <a:t>3</a:t>
            </a:r>
            <a:r>
              <a:rPr lang="zh-CN" altLang="zh-CN" dirty="0"/>
              <a:t>）（</a:t>
            </a:r>
            <a:r>
              <a:rPr lang="en-US" altLang="zh-CN" dirty="0"/>
              <a:t>4</a:t>
            </a:r>
            <a:r>
              <a:rPr lang="zh-CN" altLang="zh-CN" dirty="0"/>
              <a:t>）</a:t>
            </a:r>
            <a:r>
              <a:rPr lang="en-US" altLang="zh-CN" dirty="0"/>
              <a:t>→</a:t>
            </a:r>
            <a:r>
              <a:rPr lang="zh-CN" altLang="zh-CN" dirty="0"/>
              <a:t>税收强制执行程序；</a:t>
            </a:r>
            <a:endParaRPr lang="en-US" altLang="zh-CN" dirty="0"/>
          </a:p>
          <a:p>
            <a:r>
              <a:rPr lang="zh-CN" altLang="zh-CN" dirty="0"/>
              <a:t>（</a:t>
            </a:r>
            <a:r>
              <a:rPr lang="en-US" altLang="zh-CN" dirty="0"/>
              <a:t>5</a:t>
            </a:r>
            <a:r>
              <a:rPr lang="zh-CN" altLang="zh-CN" dirty="0"/>
              <a:t>）</a:t>
            </a:r>
            <a:r>
              <a:rPr lang="en-US" altLang="zh-CN" dirty="0"/>
              <a:t>→</a:t>
            </a:r>
            <a:r>
              <a:rPr lang="zh-CN" altLang="zh-CN" dirty="0"/>
              <a:t>纳税担保程序。</a:t>
            </a:r>
          </a:p>
        </p:txBody>
      </p:sp>
    </p:spTree>
    <p:extLst>
      <p:ext uri="{BB962C8B-B14F-4D97-AF65-F5344CB8AC3E}">
        <p14:creationId xmlns:p14="http://schemas.microsoft.com/office/powerpoint/2010/main" val="3130842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3.</a:t>
            </a:r>
            <a:r>
              <a:rPr lang="zh-CN" altLang="en-US" dirty="0"/>
              <a:t>责令缴纳的时间（</a:t>
            </a:r>
            <a:r>
              <a:rPr lang="en-US" altLang="zh-CN" dirty="0"/>
              <a:t>2022 </a:t>
            </a:r>
            <a:r>
              <a:rPr lang="zh-CN" altLang="en-US" dirty="0"/>
              <a:t>年新增）</a:t>
            </a:r>
          </a:p>
          <a:p>
            <a:r>
              <a:rPr lang="zh-CN" altLang="en-US" dirty="0"/>
              <a:t> 责令缴纳或者解缴税款的最长期限不得超过</a:t>
            </a:r>
            <a:r>
              <a:rPr lang="zh-CN" altLang="en-US" sz="2000" dirty="0">
                <a:solidFill>
                  <a:srgbClr val="C00000"/>
                </a:solidFill>
              </a:rPr>
              <a:t>“</a:t>
            </a:r>
            <a:r>
              <a:rPr lang="en-US" altLang="zh-CN" sz="2000" dirty="0">
                <a:solidFill>
                  <a:srgbClr val="C00000"/>
                </a:solidFill>
              </a:rPr>
              <a:t>15 </a:t>
            </a:r>
            <a:r>
              <a:rPr lang="zh-CN" altLang="en-US" sz="2000" dirty="0">
                <a:solidFill>
                  <a:srgbClr val="C00000"/>
                </a:solidFill>
              </a:rPr>
              <a:t>日”。</a:t>
            </a:r>
          </a:p>
          <a:p>
            <a:r>
              <a:rPr lang="zh-CN" altLang="en-US" dirty="0"/>
              <a:t> </a:t>
            </a:r>
            <a:r>
              <a:rPr lang="en-US" altLang="zh-CN" dirty="0"/>
              <a:t>【</a:t>
            </a:r>
            <a:r>
              <a:rPr lang="zh-CN" altLang="en-US" dirty="0"/>
              <a:t>老侯提示</a:t>
            </a:r>
            <a:r>
              <a:rPr lang="en-US" altLang="zh-CN" dirty="0"/>
              <a:t>】</a:t>
            </a:r>
            <a:r>
              <a:rPr lang="zh-CN" altLang="en-US" dirty="0"/>
              <a:t>对欠税行为人，税务机关可责令其“先”行缴纳欠税，“再”依法缴纳滞纳金。</a:t>
            </a:r>
            <a:endParaRPr lang="zh-CN" altLang="zh-CN" dirty="0"/>
          </a:p>
        </p:txBody>
      </p:sp>
    </p:spTree>
    <p:extLst>
      <p:ext uri="{BB962C8B-B14F-4D97-AF65-F5344CB8AC3E}">
        <p14:creationId xmlns:p14="http://schemas.microsoft.com/office/powerpoint/2010/main" val="2743259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征税主体的权利的基本范围</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96FA6F41-A153-4FBA-AF62-F93DBEFF976B}"/>
              </a:ext>
            </a:extLst>
          </p:cNvPr>
          <p:cNvGraphicFramePr>
            <a:graphicFrameLocks noGrp="1"/>
          </p:cNvGraphicFramePr>
          <p:nvPr>
            <p:extLst>
              <p:ext uri="{D42A27DB-BD31-4B8C-83A1-F6EECF244321}">
                <p14:modId xmlns:p14="http://schemas.microsoft.com/office/powerpoint/2010/main" val="2497601157"/>
              </p:ext>
            </p:extLst>
          </p:nvPr>
        </p:nvGraphicFramePr>
        <p:xfrm>
          <a:off x="465179" y="1098318"/>
          <a:ext cx="6554746" cy="3566160"/>
        </p:xfrm>
        <a:graphic>
          <a:graphicData uri="http://schemas.openxmlformats.org/drawingml/2006/table">
            <a:tbl>
              <a:tblPr firstRow="1" firstCol="1" bandRow="1">
                <a:tableStyleId>{5C22544A-7EE6-4342-B048-85BDC9FD1C3A}</a:tableStyleId>
              </a:tblPr>
              <a:tblGrid>
                <a:gridCol w="1311819">
                  <a:extLst>
                    <a:ext uri="{9D8B030D-6E8A-4147-A177-3AD203B41FA5}">
                      <a16:colId xmlns:a16="http://schemas.microsoft.com/office/drawing/2014/main" val="2146770695"/>
                    </a:ext>
                  </a:extLst>
                </a:gridCol>
                <a:gridCol w="5242927">
                  <a:extLst>
                    <a:ext uri="{9D8B030D-6E8A-4147-A177-3AD203B41FA5}">
                      <a16:colId xmlns:a16="http://schemas.microsoft.com/office/drawing/2014/main" val="1430442695"/>
                    </a:ext>
                  </a:extLst>
                </a:gridCol>
              </a:tblGrid>
              <a:tr h="0">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权利</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考点</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402334171"/>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税收立法权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311271141"/>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税务管理权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889854965"/>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税款征收权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）最基本、最主要的职权</a:t>
                      </a:r>
                      <a:r>
                        <a:rPr lang="en-US"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endParaRP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a:t>
                      </a:r>
                      <a:r>
                        <a:rPr lang="zh-CN" sz="1800" b="1" kern="100" dirty="0">
                          <a:solidFill>
                            <a:srgbClr val="004DA1"/>
                          </a:solidFill>
                          <a:effectLst/>
                          <a:latin typeface="楷体" panose="02010609060101010101" pitchFamily="49" charset="-122"/>
                          <a:ea typeface="楷体" panose="02010609060101010101" pitchFamily="49" charset="-122"/>
                        </a:rPr>
                        <a:t>）包括依法计征权、核定税款权、税收保全和强制执行权、追征税款权</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299857967"/>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税务检查权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查账权、场地检查权、询问权、责成提供资料权、存款账户核查权</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524091683"/>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税务行政处罚权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724919517"/>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其他职权</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审批减、免、退、延期缴纳的申请权；阻止欠税纳税人离境权；委托代征权；估税权；代位权与撤销权；欠税情况公告权；上诉权</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824542211"/>
                  </a:ext>
                </a:extLst>
              </a:tr>
            </a:tbl>
          </a:graphicData>
        </a:graphic>
      </p:graphicFrame>
    </p:spTree>
    <p:extLst>
      <p:ext uri="{BB962C8B-B14F-4D97-AF65-F5344CB8AC3E}">
        <p14:creationId xmlns:p14="http://schemas.microsoft.com/office/powerpoint/2010/main" val="3430474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6" y="555625"/>
            <a:ext cx="6624000" cy="4103688"/>
          </a:xfrm>
        </p:spPr>
        <p:txBody>
          <a:bodyPr/>
          <a:lstStyle/>
          <a:p>
            <a:r>
              <a:rPr lang="en-US" altLang="zh-CN" dirty="0"/>
              <a:t>4.</a:t>
            </a:r>
            <a:r>
              <a:rPr lang="zh-CN" altLang="zh-CN" dirty="0"/>
              <a:t>滞纳金</a:t>
            </a:r>
          </a:p>
          <a:p>
            <a:r>
              <a:rPr lang="zh-CN" altLang="zh-CN" dirty="0"/>
              <a:t>（</a:t>
            </a:r>
            <a:r>
              <a:rPr lang="en-US" altLang="zh-CN" dirty="0"/>
              <a:t>1</a:t>
            </a:r>
            <a:r>
              <a:rPr lang="zh-CN" altLang="zh-CN" dirty="0"/>
              <a:t>）计算公式</a:t>
            </a:r>
          </a:p>
          <a:p>
            <a:r>
              <a:rPr lang="zh-CN" altLang="zh-CN" sz="2000" dirty="0">
                <a:solidFill>
                  <a:srgbClr val="C00000"/>
                </a:solidFill>
              </a:rPr>
              <a:t>滞纳金＝应纳税款</a:t>
            </a:r>
            <a:r>
              <a:rPr lang="en-US" altLang="zh-CN" sz="2000" dirty="0">
                <a:solidFill>
                  <a:srgbClr val="C00000"/>
                </a:solidFill>
              </a:rPr>
              <a:t>×</a:t>
            </a:r>
            <a:r>
              <a:rPr lang="zh-CN" altLang="zh-CN" sz="2000" dirty="0">
                <a:solidFill>
                  <a:srgbClr val="C00000"/>
                </a:solidFill>
              </a:rPr>
              <a:t>滞纳天数</a:t>
            </a:r>
            <a:r>
              <a:rPr lang="en-US" altLang="zh-CN" sz="2000" dirty="0">
                <a:solidFill>
                  <a:srgbClr val="C00000"/>
                </a:solidFill>
              </a:rPr>
              <a:t>×0.5‰</a:t>
            </a:r>
            <a:endParaRPr lang="zh-CN" altLang="zh-CN" sz="2000" dirty="0">
              <a:solidFill>
                <a:srgbClr val="C00000"/>
              </a:solidFill>
            </a:endParaRPr>
          </a:p>
          <a:p>
            <a:r>
              <a:rPr lang="zh-CN" altLang="zh-CN" dirty="0"/>
              <a:t>（</a:t>
            </a:r>
            <a:r>
              <a:rPr lang="en-US" altLang="zh-CN" dirty="0"/>
              <a:t>2</a:t>
            </a:r>
            <a:r>
              <a:rPr lang="zh-CN" altLang="zh-CN" dirty="0"/>
              <a:t>）滞纳天数</a:t>
            </a:r>
          </a:p>
          <a:p>
            <a:r>
              <a:rPr lang="zh-CN" altLang="zh-CN" dirty="0"/>
              <a:t>自纳税期限届满之次日起至实际缴纳税款之日止</a:t>
            </a:r>
            <a:endParaRPr lang="en-US" altLang="zh-CN" dirty="0"/>
          </a:p>
          <a:p>
            <a:r>
              <a:rPr lang="zh-CN" altLang="zh-CN" dirty="0">
                <a:solidFill>
                  <a:srgbClr val="C00000"/>
                </a:solidFill>
              </a:rPr>
              <a:t>【链接】</a:t>
            </a:r>
            <a:r>
              <a:rPr lang="zh-CN" altLang="zh-CN" dirty="0"/>
              <a:t>票据法贴现期的计算：贴现日至汇票到期前</a:t>
            </a:r>
            <a:r>
              <a:rPr lang="en-US" altLang="zh-CN" dirty="0"/>
              <a:t>1</a:t>
            </a:r>
            <a:r>
              <a:rPr lang="zh-CN" altLang="zh-CN" dirty="0"/>
              <a:t>日。</a:t>
            </a:r>
          </a:p>
        </p:txBody>
      </p:sp>
      <p:grpSp>
        <p:nvGrpSpPr>
          <p:cNvPr id="3" name="组合 2">
            <a:extLst>
              <a:ext uri="{FF2B5EF4-FFF2-40B4-BE49-F238E27FC236}">
                <a16:creationId xmlns:a16="http://schemas.microsoft.com/office/drawing/2014/main" id="{54E806F3-A624-4869-B5D5-13A6EBBE6581}"/>
              </a:ext>
            </a:extLst>
          </p:cNvPr>
          <p:cNvGrpSpPr/>
          <p:nvPr/>
        </p:nvGrpSpPr>
        <p:grpSpPr>
          <a:xfrm rot="16200000">
            <a:off x="5605200" y="1553891"/>
            <a:ext cx="523220" cy="1782874"/>
            <a:chOff x="9409245" y="1520125"/>
            <a:chExt cx="697626" cy="2567012"/>
          </a:xfrm>
        </p:grpSpPr>
        <p:sp>
          <p:nvSpPr>
            <p:cNvPr id="4" name="Freeform 668">
              <a:extLst>
                <a:ext uri="{FF2B5EF4-FFF2-40B4-BE49-F238E27FC236}">
                  <a16:creationId xmlns:a16="http://schemas.microsoft.com/office/drawing/2014/main" id="{92F7FBE1-C9ED-4C1A-860B-7B7C97FABDF1}"/>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5" name="文本框 4">
              <a:extLst>
                <a:ext uri="{FF2B5EF4-FFF2-40B4-BE49-F238E27FC236}">
                  <a16:creationId xmlns:a16="http://schemas.microsoft.com/office/drawing/2014/main" id="{0D918018-CD8A-4078-B49C-BD0CC6CA812C}"/>
                </a:ext>
              </a:extLst>
            </p:cNvPr>
            <p:cNvSpPr txBox="1"/>
            <p:nvPr/>
          </p:nvSpPr>
          <p:spPr>
            <a:xfrm>
              <a:off x="9409245" y="2073172"/>
              <a:ext cx="697626" cy="1565766"/>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算尾不算头</a:t>
              </a:r>
            </a:p>
          </p:txBody>
        </p:sp>
      </p:grpSp>
      <p:grpSp>
        <p:nvGrpSpPr>
          <p:cNvPr id="6" name="组合 5">
            <a:extLst>
              <a:ext uri="{FF2B5EF4-FFF2-40B4-BE49-F238E27FC236}">
                <a16:creationId xmlns:a16="http://schemas.microsoft.com/office/drawing/2014/main" id="{C83C32D5-2983-4A7A-9D68-D0CD404C30BC}"/>
              </a:ext>
            </a:extLst>
          </p:cNvPr>
          <p:cNvGrpSpPr/>
          <p:nvPr/>
        </p:nvGrpSpPr>
        <p:grpSpPr>
          <a:xfrm rot="16200000">
            <a:off x="2449523" y="2967660"/>
            <a:ext cx="523220" cy="1782874"/>
            <a:chOff x="9409244" y="1520125"/>
            <a:chExt cx="697626" cy="2567012"/>
          </a:xfrm>
        </p:grpSpPr>
        <p:sp>
          <p:nvSpPr>
            <p:cNvPr id="7" name="Freeform 668">
              <a:extLst>
                <a:ext uri="{FF2B5EF4-FFF2-40B4-BE49-F238E27FC236}">
                  <a16:creationId xmlns:a16="http://schemas.microsoft.com/office/drawing/2014/main" id="{3F635612-2BBB-451B-86B0-53552866E37D}"/>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a:extLst>
                <a:ext uri="{FF2B5EF4-FFF2-40B4-BE49-F238E27FC236}">
                  <a16:creationId xmlns:a16="http://schemas.microsoft.com/office/drawing/2014/main" id="{92FD6EDF-A903-4E64-86BC-0F9E1C69ABF9}"/>
                </a:ext>
              </a:extLst>
            </p:cNvPr>
            <p:cNvSpPr txBox="1"/>
            <p:nvPr/>
          </p:nvSpPr>
          <p:spPr>
            <a:xfrm>
              <a:off x="9409244" y="1774049"/>
              <a:ext cx="697626" cy="216401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算头不算尾</a:t>
              </a:r>
            </a:p>
          </p:txBody>
        </p:sp>
      </p:grpSp>
    </p:spTree>
    <p:extLst>
      <p:ext uri="{BB962C8B-B14F-4D97-AF65-F5344CB8AC3E}">
        <p14:creationId xmlns:p14="http://schemas.microsoft.com/office/powerpoint/2010/main" val="3251820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wipe(left)">
                                      <p:cBhvr>
                                        <p:cTn id="38" dur="5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p:txBody>
          <a:bodyPr/>
          <a:lstStyle/>
          <a:p>
            <a:r>
              <a:rPr lang="zh-CN" altLang="zh-CN" dirty="0"/>
              <a:t>加收税收滞纳金的起始时间，为法律、行政法规或税务机关依法确定的税款缴纳期限届满当日。（　）</a:t>
            </a:r>
            <a:endParaRPr lang="zh-CN" altLang="en-US" dirty="0"/>
          </a:p>
        </p:txBody>
      </p:sp>
      <p:sp>
        <p:nvSpPr>
          <p:cNvPr id="3" name="标题 2"/>
          <p:cNvSpPr>
            <a:spLocks noGrp="1"/>
          </p:cNvSpPr>
          <p:nvPr>
            <p:ph type="title"/>
          </p:nvPr>
        </p:nvSpPr>
        <p:spPr/>
        <p:txBody>
          <a:bodyPr/>
          <a:lstStyle/>
          <a:p>
            <a:r>
              <a:rPr lang="zh-CN" altLang="en-US" dirty="0"/>
              <a:t>真题示例</a:t>
            </a:r>
            <a:r>
              <a:rPr lang="zh-CN" altLang="zh-CN" dirty="0"/>
              <a:t>·判断题</a:t>
            </a:r>
            <a:endParaRPr lang="zh-CN" altLang="en-US" dirty="0"/>
          </a:p>
        </p:txBody>
      </p:sp>
      <p:grpSp>
        <p:nvGrpSpPr>
          <p:cNvPr id="5" name="组合 4"/>
          <p:cNvGrpSpPr/>
          <p:nvPr/>
        </p:nvGrpSpPr>
        <p:grpSpPr>
          <a:xfrm rot="16200000">
            <a:off x="1410467" y="1857403"/>
            <a:ext cx="677108" cy="1428693"/>
            <a:chOff x="9306659" y="1903595"/>
            <a:chExt cx="902810" cy="1904924"/>
          </a:xfrm>
        </p:grpSpPr>
        <p:sp>
          <p:nvSpPr>
            <p:cNvPr id="6"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7" name="文本框 6"/>
            <p:cNvSpPr txBox="1"/>
            <p:nvPr/>
          </p:nvSpPr>
          <p:spPr>
            <a:xfrm>
              <a:off x="9306659" y="2635266"/>
              <a:ext cx="902810" cy="441575"/>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3839086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纳税人未按照规定期限缴纳税款的，税务机关可责令限期缴纳，并从滞纳之日起，按日加收滞纳税款一定比例的滞纳金，该比例为（　）。</a:t>
            </a:r>
          </a:p>
          <a:p>
            <a:r>
              <a:rPr lang="en-US" altLang="zh-CN" dirty="0"/>
              <a:t>A.</a:t>
            </a:r>
            <a:r>
              <a:rPr lang="zh-CN" altLang="zh-CN" dirty="0"/>
              <a:t>万分之一</a:t>
            </a:r>
          </a:p>
          <a:p>
            <a:r>
              <a:rPr lang="en-US" altLang="zh-CN" dirty="0"/>
              <a:t>B.</a:t>
            </a:r>
            <a:r>
              <a:rPr lang="zh-CN" altLang="zh-CN" dirty="0"/>
              <a:t>万分之三</a:t>
            </a:r>
          </a:p>
          <a:p>
            <a:r>
              <a:rPr lang="en-US" altLang="zh-CN" dirty="0"/>
              <a:t>C.</a:t>
            </a:r>
            <a:r>
              <a:rPr lang="zh-CN" altLang="zh-CN" dirty="0"/>
              <a:t>万分之五</a:t>
            </a:r>
          </a:p>
          <a:p>
            <a:r>
              <a:rPr lang="en-US" altLang="zh-CN" dirty="0"/>
              <a:t>D.</a:t>
            </a:r>
            <a:r>
              <a:rPr lang="zh-CN" altLang="zh-CN" dirty="0"/>
              <a:t>万分之七</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747664"/>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5618515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85000" lnSpcReduction="10000"/>
          </a:bodyPr>
          <a:lstStyle/>
          <a:p>
            <a:r>
              <a:rPr lang="zh-CN" altLang="en-US" dirty="0"/>
              <a:t>（</a:t>
            </a:r>
            <a:r>
              <a:rPr lang="en-US" altLang="zh-CN" dirty="0"/>
              <a:t>2022</a:t>
            </a:r>
            <a:r>
              <a:rPr lang="zh-CN" altLang="en-US" dirty="0"/>
              <a:t>年）按照规定甲公司最晚应于</a:t>
            </a:r>
            <a:r>
              <a:rPr lang="en-US" altLang="zh-CN" dirty="0"/>
              <a:t>2022</a:t>
            </a:r>
            <a:r>
              <a:rPr lang="zh-CN" altLang="en-US" dirty="0"/>
              <a:t>年</a:t>
            </a:r>
            <a:r>
              <a:rPr lang="en-US" altLang="zh-CN" dirty="0"/>
              <a:t>8</a:t>
            </a:r>
            <a:r>
              <a:rPr lang="zh-CN" altLang="en-US" dirty="0"/>
              <a:t>月</a:t>
            </a:r>
            <a:r>
              <a:rPr lang="en-US" altLang="zh-CN" dirty="0"/>
              <a:t>16</a:t>
            </a:r>
            <a:r>
              <a:rPr lang="zh-CN" altLang="en-US" dirty="0"/>
              <a:t>日缴纳应纳税款</a:t>
            </a:r>
            <a:r>
              <a:rPr lang="en-US" altLang="zh-CN" dirty="0"/>
              <a:t>200 000</a:t>
            </a:r>
            <a:r>
              <a:rPr lang="zh-CN" altLang="en-US" dirty="0"/>
              <a:t>元，甲公司因自身原因一直未缴纳。主管税务机关责令其于当年</a:t>
            </a:r>
            <a:r>
              <a:rPr lang="en-US" altLang="zh-CN" dirty="0"/>
              <a:t>9</a:t>
            </a:r>
            <a:r>
              <a:rPr lang="zh-CN" altLang="en-US" dirty="0"/>
              <a:t>月</a:t>
            </a:r>
            <a:r>
              <a:rPr lang="en-US" altLang="zh-CN" dirty="0"/>
              <a:t>30</a:t>
            </a:r>
            <a:r>
              <a:rPr lang="zh-CN" altLang="en-US" dirty="0"/>
              <a:t>日前缴纳，并加收滞纳金。甲公司直到</a:t>
            </a:r>
            <a:r>
              <a:rPr lang="en-US" altLang="zh-CN" dirty="0"/>
              <a:t>2022</a:t>
            </a:r>
            <a:r>
              <a:rPr lang="zh-CN" altLang="en-US" dirty="0"/>
              <a:t>年</a:t>
            </a:r>
            <a:r>
              <a:rPr lang="en-US" altLang="zh-CN" dirty="0"/>
              <a:t>10</a:t>
            </a:r>
            <a:r>
              <a:rPr lang="zh-CN" altLang="en-US" dirty="0"/>
              <a:t>月</a:t>
            </a:r>
            <a:r>
              <a:rPr lang="en-US" altLang="zh-CN" dirty="0"/>
              <a:t>18</a:t>
            </a:r>
            <a:r>
              <a:rPr lang="zh-CN" altLang="en-US" dirty="0"/>
              <a:t>日才缴纳税款，主管税务机关应对甲公司加收滞纳金（　）。</a:t>
            </a:r>
          </a:p>
          <a:p>
            <a:r>
              <a:rPr lang="zh-CN" altLang="en-US" dirty="0"/>
              <a:t>　　</a:t>
            </a:r>
            <a:r>
              <a:rPr lang="en-US" altLang="zh-CN" dirty="0"/>
              <a:t>A.200 000×18×0.5‰</a:t>
            </a:r>
            <a:r>
              <a:rPr lang="zh-CN" altLang="en-US" dirty="0"/>
              <a:t>＝</a:t>
            </a:r>
            <a:r>
              <a:rPr lang="en-US" altLang="zh-CN" dirty="0"/>
              <a:t>1 800</a:t>
            </a:r>
            <a:r>
              <a:rPr lang="zh-CN" altLang="en-US" dirty="0"/>
              <a:t>（元）</a:t>
            </a:r>
          </a:p>
          <a:p>
            <a:r>
              <a:rPr lang="zh-CN" altLang="en-US" dirty="0"/>
              <a:t>　　</a:t>
            </a:r>
            <a:r>
              <a:rPr lang="en-US" altLang="zh-CN" dirty="0"/>
              <a:t>B.200 000×</a:t>
            </a:r>
            <a:r>
              <a:rPr lang="zh-CN" altLang="en-US" dirty="0"/>
              <a:t>（</a:t>
            </a:r>
            <a:r>
              <a:rPr lang="en-US" altLang="zh-CN" dirty="0"/>
              <a:t>15</a:t>
            </a:r>
            <a:r>
              <a:rPr lang="zh-CN" altLang="en-US" dirty="0"/>
              <a:t>＋</a:t>
            </a:r>
            <a:r>
              <a:rPr lang="en-US" altLang="zh-CN" dirty="0"/>
              <a:t>30</a:t>
            </a:r>
            <a:r>
              <a:rPr lang="zh-CN" altLang="en-US" dirty="0"/>
              <a:t>＋</a:t>
            </a:r>
            <a:r>
              <a:rPr lang="en-US" altLang="zh-CN" dirty="0"/>
              <a:t>18</a:t>
            </a:r>
            <a:r>
              <a:rPr lang="zh-CN" altLang="en-US" dirty="0"/>
              <a:t>）</a:t>
            </a:r>
            <a:r>
              <a:rPr lang="en-US" altLang="zh-CN" dirty="0"/>
              <a:t>×0.5‰</a:t>
            </a:r>
            <a:r>
              <a:rPr lang="zh-CN" altLang="en-US" dirty="0"/>
              <a:t>＝</a:t>
            </a:r>
            <a:r>
              <a:rPr lang="en-US" altLang="zh-CN" dirty="0"/>
              <a:t>6 300</a:t>
            </a:r>
            <a:r>
              <a:rPr lang="zh-CN" altLang="en-US" dirty="0"/>
              <a:t>（元）</a:t>
            </a:r>
          </a:p>
          <a:p>
            <a:r>
              <a:rPr lang="zh-CN" altLang="en-US" dirty="0"/>
              <a:t>　　</a:t>
            </a:r>
            <a:r>
              <a:rPr lang="en-US" altLang="zh-CN" dirty="0"/>
              <a:t>C.200 000×</a:t>
            </a:r>
            <a:r>
              <a:rPr lang="zh-CN" altLang="en-US" dirty="0"/>
              <a:t>（</a:t>
            </a:r>
            <a:r>
              <a:rPr lang="en-US" altLang="zh-CN" dirty="0"/>
              <a:t>16</a:t>
            </a:r>
            <a:r>
              <a:rPr lang="zh-CN" altLang="en-US" dirty="0"/>
              <a:t>＋</a:t>
            </a:r>
            <a:r>
              <a:rPr lang="en-US" altLang="zh-CN" dirty="0"/>
              <a:t>30</a:t>
            </a:r>
            <a:r>
              <a:rPr lang="zh-CN" altLang="en-US" dirty="0"/>
              <a:t>＋</a:t>
            </a:r>
            <a:r>
              <a:rPr lang="en-US" altLang="zh-CN" dirty="0"/>
              <a:t>18</a:t>
            </a:r>
            <a:r>
              <a:rPr lang="zh-CN" altLang="en-US" dirty="0"/>
              <a:t>）</a:t>
            </a:r>
            <a:r>
              <a:rPr lang="en-US" altLang="zh-CN" dirty="0"/>
              <a:t>×0.5‰</a:t>
            </a:r>
            <a:r>
              <a:rPr lang="zh-CN" altLang="en-US" dirty="0"/>
              <a:t>＝</a:t>
            </a:r>
            <a:r>
              <a:rPr lang="en-US" altLang="zh-CN" dirty="0"/>
              <a:t>6 400</a:t>
            </a:r>
            <a:r>
              <a:rPr lang="zh-CN" altLang="en-US" dirty="0"/>
              <a:t>（元）</a:t>
            </a:r>
          </a:p>
          <a:p>
            <a:r>
              <a:rPr lang="zh-CN" altLang="en-US" dirty="0"/>
              <a:t>　　</a:t>
            </a:r>
            <a:r>
              <a:rPr lang="en-US" altLang="zh-CN" dirty="0"/>
              <a:t>D.200 000×</a:t>
            </a:r>
            <a:r>
              <a:rPr lang="zh-CN" altLang="en-US" dirty="0"/>
              <a:t>（</a:t>
            </a:r>
            <a:r>
              <a:rPr lang="en-US" altLang="zh-CN" dirty="0"/>
              <a:t>30</a:t>
            </a:r>
            <a:r>
              <a:rPr lang="zh-CN" altLang="en-US" dirty="0"/>
              <a:t>＋</a:t>
            </a:r>
            <a:r>
              <a:rPr lang="en-US" altLang="zh-CN" dirty="0"/>
              <a:t>18</a:t>
            </a:r>
            <a:r>
              <a:rPr lang="zh-CN" altLang="en-US" dirty="0"/>
              <a:t>）</a:t>
            </a:r>
            <a:r>
              <a:rPr lang="en-US" altLang="zh-CN" dirty="0"/>
              <a:t>×0.5‰</a:t>
            </a:r>
            <a:r>
              <a:rPr lang="zh-CN" altLang="en-US" dirty="0"/>
              <a:t>＝</a:t>
            </a:r>
            <a:r>
              <a:rPr lang="en-US" altLang="zh-CN" dirty="0"/>
              <a:t>4 800</a:t>
            </a:r>
            <a:r>
              <a:rPr lang="zh-CN" altLang="en-US" dirty="0"/>
              <a:t>（元）</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747665"/>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1631109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5DC420F6-97EA-4B7A-B1C4-ABAA7CCC53C4}"/>
              </a:ext>
            </a:extLst>
          </p:cNvPr>
          <p:cNvSpPr>
            <a:spLocks noGrp="1"/>
          </p:cNvSpPr>
          <p:nvPr>
            <p:ph type="body" sz="quarter" idx="10"/>
          </p:nvPr>
        </p:nvSpPr>
        <p:spPr/>
        <p:txBody>
          <a:bodyPr>
            <a:normAutofit fontScale="92500" lnSpcReduction="10000"/>
          </a:bodyPr>
          <a:lstStyle/>
          <a:p>
            <a:r>
              <a:rPr lang="zh-CN" altLang="en-US" dirty="0"/>
              <a:t>题目分析</a:t>
            </a:r>
          </a:p>
        </p:txBody>
      </p:sp>
      <p:sp>
        <p:nvSpPr>
          <p:cNvPr id="3" name="矩形 2">
            <a:extLst>
              <a:ext uri="{FF2B5EF4-FFF2-40B4-BE49-F238E27FC236}">
                <a16:creationId xmlns:a16="http://schemas.microsoft.com/office/drawing/2014/main" id="{050FBBE7-4CFB-4A64-958E-A7CD0F0416C5}"/>
              </a:ext>
            </a:extLst>
          </p:cNvPr>
          <p:cNvSpPr/>
          <p:nvPr/>
        </p:nvSpPr>
        <p:spPr>
          <a:xfrm>
            <a:off x="467544" y="1017763"/>
            <a:ext cx="4023858" cy="369332"/>
          </a:xfrm>
          <a:prstGeom prst="rect">
            <a:avLst/>
          </a:prstGeom>
        </p:spPr>
        <p:txBody>
          <a:bodyPr wrap="none">
            <a:spAutoFit/>
          </a:bodyPr>
          <a:lstStyle/>
          <a:p>
            <a:pPr>
              <a:defRPr/>
            </a:pPr>
            <a:r>
              <a:rPr lang="en-US" altLang="zh-CN" sz="1800" b="1" dirty="0">
                <a:solidFill>
                  <a:srgbClr val="004DA1"/>
                </a:solidFill>
                <a:latin typeface="楷体" panose="02010609060101010101" pitchFamily="49" charset="-122"/>
                <a:ea typeface="楷体" panose="02010609060101010101" pitchFamily="49" charset="-122"/>
              </a:rPr>
              <a:t> </a:t>
            </a:r>
            <a:r>
              <a:rPr lang="zh-CN" altLang="zh-CN" sz="1800" b="1" dirty="0">
                <a:solidFill>
                  <a:srgbClr val="004DA1"/>
                </a:solidFill>
                <a:latin typeface="楷体" panose="02010609060101010101" pitchFamily="49" charset="-122"/>
                <a:ea typeface="楷体" panose="02010609060101010101" pitchFamily="49" charset="-122"/>
              </a:rPr>
              <a:t>滞纳金</a:t>
            </a:r>
            <a:r>
              <a:rPr lang="en-US" altLang="zh-CN" sz="1800" b="1" dirty="0">
                <a:solidFill>
                  <a:srgbClr val="004DA1"/>
                </a:solidFill>
                <a:latin typeface="楷体" panose="02010609060101010101" pitchFamily="49" charset="-122"/>
                <a:ea typeface="楷体" panose="02010609060101010101" pitchFamily="49" charset="-122"/>
              </a:rPr>
              <a:t>=</a:t>
            </a:r>
            <a:r>
              <a:rPr lang="zh-CN" altLang="zh-CN" sz="1800" b="1" dirty="0">
                <a:solidFill>
                  <a:srgbClr val="004DA1"/>
                </a:solidFill>
                <a:latin typeface="楷体" panose="02010609060101010101" pitchFamily="49" charset="-122"/>
                <a:ea typeface="楷体" panose="02010609060101010101" pitchFamily="49" charset="-122"/>
              </a:rPr>
              <a:t>应纳税款×滞纳天数×</a:t>
            </a:r>
            <a:r>
              <a:rPr lang="en-US" altLang="zh-CN" sz="1800" b="1" dirty="0">
                <a:solidFill>
                  <a:srgbClr val="004DA1"/>
                </a:solidFill>
                <a:latin typeface="楷体" panose="02010609060101010101" pitchFamily="49" charset="-122"/>
                <a:ea typeface="楷体" panose="02010609060101010101" pitchFamily="49" charset="-122"/>
              </a:rPr>
              <a:t>0.5</a:t>
            </a:r>
            <a:r>
              <a:rPr lang="zh-CN" altLang="zh-CN" sz="1800" b="1" dirty="0">
                <a:solidFill>
                  <a:srgbClr val="004DA1"/>
                </a:solidFill>
                <a:latin typeface="楷体" panose="02010609060101010101" pitchFamily="49" charset="-122"/>
                <a:ea typeface="楷体" panose="02010609060101010101" pitchFamily="49" charset="-122"/>
              </a:rPr>
              <a:t>‰</a:t>
            </a:r>
            <a:endParaRPr lang="zh-CN" altLang="en-US" sz="1800" b="1" dirty="0">
              <a:solidFill>
                <a:srgbClr val="004DA1"/>
              </a:solidFill>
              <a:latin typeface="楷体" panose="02010609060101010101" pitchFamily="49" charset="-122"/>
              <a:ea typeface="楷体" panose="02010609060101010101" pitchFamily="49" charset="-122"/>
            </a:endParaRPr>
          </a:p>
        </p:txBody>
      </p:sp>
      <p:sp>
        <p:nvSpPr>
          <p:cNvPr id="4" name="矩形 3">
            <a:extLst>
              <a:ext uri="{FF2B5EF4-FFF2-40B4-BE49-F238E27FC236}">
                <a16:creationId xmlns:a16="http://schemas.microsoft.com/office/drawing/2014/main" id="{F0702B43-4276-4C61-A980-CD462EB33B92}"/>
              </a:ext>
            </a:extLst>
          </p:cNvPr>
          <p:cNvSpPr/>
          <p:nvPr/>
        </p:nvSpPr>
        <p:spPr>
          <a:xfrm>
            <a:off x="467544" y="1728963"/>
            <a:ext cx="1465466" cy="369332"/>
          </a:xfrm>
          <a:prstGeom prst="rect">
            <a:avLst/>
          </a:prstGeom>
        </p:spPr>
        <p:txBody>
          <a:bodyPr wrap="none">
            <a:spAutoFit/>
          </a:bodyPr>
          <a:lstStyle/>
          <a:p>
            <a:pPr>
              <a:defRPr/>
            </a:pPr>
            <a:r>
              <a:rPr lang="en-US" altLang="zh-CN" sz="1800" b="1" dirty="0">
                <a:solidFill>
                  <a:srgbClr val="004DA1"/>
                </a:solidFill>
                <a:latin typeface="楷体" panose="02010609060101010101" pitchFamily="49" charset="-122"/>
                <a:ea typeface="楷体" panose="02010609060101010101" pitchFamily="49" charset="-122"/>
              </a:rPr>
              <a:t> 2.</a:t>
            </a:r>
            <a:r>
              <a:rPr lang="zh-CN" altLang="zh-CN" sz="1800" b="1" dirty="0">
                <a:solidFill>
                  <a:srgbClr val="004DA1"/>
                </a:solidFill>
                <a:latin typeface="楷体" panose="02010609060101010101" pitchFamily="49" charset="-122"/>
                <a:ea typeface="楷体" panose="02010609060101010101" pitchFamily="49" charset="-122"/>
              </a:rPr>
              <a:t>滞纳天数</a:t>
            </a:r>
            <a:endParaRPr lang="zh-CN" altLang="en-US" sz="1800" b="1" dirty="0">
              <a:solidFill>
                <a:srgbClr val="004DA1"/>
              </a:solidFill>
              <a:latin typeface="楷体" panose="02010609060101010101" pitchFamily="49" charset="-122"/>
              <a:ea typeface="楷体" panose="02010609060101010101" pitchFamily="49" charset="-122"/>
            </a:endParaRPr>
          </a:p>
        </p:txBody>
      </p:sp>
      <p:cxnSp>
        <p:nvCxnSpPr>
          <p:cNvPr id="5" name="直接箭头连接符 4">
            <a:extLst>
              <a:ext uri="{FF2B5EF4-FFF2-40B4-BE49-F238E27FC236}">
                <a16:creationId xmlns:a16="http://schemas.microsoft.com/office/drawing/2014/main" id="{7FA7E44F-C620-49EC-B3EF-3C8C0697455A}"/>
              </a:ext>
            </a:extLst>
          </p:cNvPr>
          <p:cNvCxnSpPr>
            <a:cxnSpLocks noChangeShapeType="1"/>
          </p:cNvCxnSpPr>
          <p:nvPr/>
        </p:nvCxnSpPr>
        <p:spPr bwMode="auto">
          <a:xfrm>
            <a:off x="816794" y="2733850"/>
            <a:ext cx="6192837" cy="0"/>
          </a:xfrm>
          <a:prstGeom prst="straightConnector1">
            <a:avLst/>
          </a:prstGeom>
          <a:noFill/>
          <a:ln w="25400" algn="ctr">
            <a:solidFill>
              <a:srgbClr val="C00000"/>
            </a:solidFill>
            <a:round/>
            <a:headEnd/>
            <a:tailEnd type="arrow" w="med" len="med"/>
          </a:ln>
        </p:spPr>
      </p:cxnSp>
      <p:cxnSp>
        <p:nvCxnSpPr>
          <p:cNvPr id="6" name="直接连接符 5">
            <a:extLst>
              <a:ext uri="{FF2B5EF4-FFF2-40B4-BE49-F238E27FC236}">
                <a16:creationId xmlns:a16="http://schemas.microsoft.com/office/drawing/2014/main" id="{CB05A055-8F1C-46B7-8D37-25E475E7D3E0}"/>
              </a:ext>
            </a:extLst>
          </p:cNvPr>
          <p:cNvCxnSpPr>
            <a:cxnSpLocks noChangeShapeType="1"/>
          </p:cNvCxnSpPr>
          <p:nvPr/>
        </p:nvCxnSpPr>
        <p:spPr bwMode="auto">
          <a:xfrm>
            <a:off x="2113781" y="2098850"/>
            <a:ext cx="0" cy="935038"/>
          </a:xfrm>
          <a:prstGeom prst="line">
            <a:avLst/>
          </a:prstGeom>
          <a:noFill/>
          <a:ln w="25400" algn="ctr">
            <a:solidFill>
              <a:srgbClr val="C00000"/>
            </a:solidFill>
            <a:round/>
            <a:headEnd/>
            <a:tailEnd/>
          </a:ln>
        </p:spPr>
      </p:cxnSp>
      <p:sp>
        <p:nvSpPr>
          <p:cNvPr id="7" name="矩形 6">
            <a:extLst>
              <a:ext uri="{FF2B5EF4-FFF2-40B4-BE49-F238E27FC236}">
                <a16:creationId xmlns:a16="http://schemas.microsoft.com/office/drawing/2014/main" id="{BE34A3DD-56D1-40C1-B26C-FC1FA743EA5F}"/>
              </a:ext>
            </a:extLst>
          </p:cNvPr>
          <p:cNvSpPr/>
          <p:nvPr/>
        </p:nvSpPr>
        <p:spPr>
          <a:xfrm>
            <a:off x="1250181" y="2305225"/>
            <a:ext cx="534121"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8</a:t>
            </a:r>
            <a:r>
              <a:rPr lang="zh-CN" altLang="en-US" sz="1800" b="1" dirty="0">
                <a:solidFill>
                  <a:srgbClr val="C00000"/>
                </a:solidFill>
                <a:latin typeface="楷体" panose="02010609060101010101" pitchFamily="49" charset="-122"/>
                <a:ea typeface="楷体" panose="02010609060101010101" pitchFamily="49" charset="-122"/>
              </a:rPr>
              <a:t>月</a:t>
            </a:r>
          </a:p>
        </p:txBody>
      </p:sp>
      <p:cxnSp>
        <p:nvCxnSpPr>
          <p:cNvPr id="8" name="直接连接符 7">
            <a:extLst>
              <a:ext uri="{FF2B5EF4-FFF2-40B4-BE49-F238E27FC236}">
                <a16:creationId xmlns:a16="http://schemas.microsoft.com/office/drawing/2014/main" id="{0875C7DE-47A1-45F8-B3C4-1437AAAD19F5}"/>
              </a:ext>
            </a:extLst>
          </p:cNvPr>
          <p:cNvCxnSpPr>
            <a:cxnSpLocks noChangeShapeType="1"/>
          </p:cNvCxnSpPr>
          <p:nvPr/>
        </p:nvCxnSpPr>
        <p:spPr bwMode="auto">
          <a:xfrm>
            <a:off x="3698106" y="2098850"/>
            <a:ext cx="0" cy="935038"/>
          </a:xfrm>
          <a:prstGeom prst="line">
            <a:avLst/>
          </a:prstGeom>
          <a:noFill/>
          <a:ln w="25400" algn="ctr">
            <a:solidFill>
              <a:srgbClr val="C00000"/>
            </a:solidFill>
            <a:round/>
            <a:headEnd/>
            <a:tailEnd/>
          </a:ln>
        </p:spPr>
      </p:cxnSp>
      <p:sp>
        <p:nvSpPr>
          <p:cNvPr id="9" name="TextBox 23">
            <a:extLst>
              <a:ext uri="{FF2B5EF4-FFF2-40B4-BE49-F238E27FC236}">
                <a16:creationId xmlns:a16="http://schemas.microsoft.com/office/drawing/2014/main" id="{0380EC4B-88AE-44C7-90A2-80CD0A8D7381}"/>
              </a:ext>
            </a:extLst>
          </p:cNvPr>
          <p:cNvSpPr txBox="1"/>
          <p:nvPr/>
        </p:nvSpPr>
        <p:spPr>
          <a:xfrm>
            <a:off x="2474144" y="2098850"/>
            <a:ext cx="883575" cy="646331"/>
          </a:xfrm>
          <a:prstGeom prst="rect">
            <a:avLst/>
          </a:prstGeom>
          <a:noFill/>
        </p:spPr>
        <p:txBody>
          <a:bodyPr wrap="none">
            <a:spAutoFit/>
          </a:bodyPr>
          <a:lstStyle/>
          <a:p>
            <a:pPr>
              <a:defRPr/>
            </a:pPr>
            <a:r>
              <a:rPr lang="zh-CN" altLang="en-US" sz="1800" b="1" dirty="0">
                <a:solidFill>
                  <a:srgbClr val="C00000"/>
                </a:solidFill>
                <a:latin typeface="楷体" panose="02010609060101010101" pitchFamily="49" charset="-122"/>
                <a:ea typeface="楷体" panose="02010609060101010101" pitchFamily="49" charset="-122"/>
              </a:rPr>
              <a:t>纳税期</a:t>
            </a:r>
            <a:endParaRPr lang="en-US" altLang="zh-CN" sz="1800" b="1" dirty="0">
              <a:solidFill>
                <a:srgbClr val="C00000"/>
              </a:solidFill>
              <a:latin typeface="楷体" panose="02010609060101010101" pitchFamily="49" charset="-122"/>
              <a:ea typeface="楷体" panose="02010609060101010101" pitchFamily="49" charset="-122"/>
            </a:endParaRPr>
          </a:p>
          <a:p>
            <a:pPr>
              <a:defRPr/>
            </a:pPr>
            <a:r>
              <a:rPr lang="en-US" altLang="zh-CN" sz="1800" b="1" dirty="0">
                <a:solidFill>
                  <a:srgbClr val="C00000"/>
                </a:solidFill>
                <a:latin typeface="楷体" panose="02010609060101010101" pitchFamily="49" charset="-122"/>
                <a:ea typeface="楷体" panose="02010609060101010101" pitchFamily="49" charset="-122"/>
              </a:rPr>
              <a:t>15</a:t>
            </a:r>
            <a:r>
              <a:rPr lang="zh-CN" altLang="en-US" sz="1800" b="1" dirty="0">
                <a:solidFill>
                  <a:srgbClr val="C00000"/>
                </a:solidFill>
                <a:latin typeface="楷体" panose="02010609060101010101" pitchFamily="49" charset="-122"/>
                <a:ea typeface="楷体" panose="02010609060101010101" pitchFamily="49" charset="-122"/>
              </a:rPr>
              <a:t>日内</a:t>
            </a:r>
          </a:p>
        </p:txBody>
      </p:sp>
      <p:cxnSp>
        <p:nvCxnSpPr>
          <p:cNvPr id="10" name="直接箭头连接符 9">
            <a:extLst>
              <a:ext uri="{FF2B5EF4-FFF2-40B4-BE49-F238E27FC236}">
                <a16:creationId xmlns:a16="http://schemas.microsoft.com/office/drawing/2014/main" id="{C86E572A-2EC1-4719-8CD0-70567A45BA1C}"/>
              </a:ext>
            </a:extLst>
          </p:cNvPr>
          <p:cNvCxnSpPr>
            <a:cxnSpLocks noChangeShapeType="1"/>
          </p:cNvCxnSpPr>
          <p:nvPr/>
        </p:nvCxnSpPr>
        <p:spPr bwMode="auto">
          <a:xfrm>
            <a:off x="3337744" y="2421113"/>
            <a:ext cx="287337" cy="0"/>
          </a:xfrm>
          <a:prstGeom prst="straightConnector1">
            <a:avLst/>
          </a:prstGeom>
          <a:noFill/>
          <a:ln w="25400" algn="ctr">
            <a:solidFill>
              <a:srgbClr val="C00000"/>
            </a:solidFill>
            <a:round/>
            <a:headEnd/>
            <a:tailEnd type="arrow" w="med" len="med"/>
          </a:ln>
        </p:spPr>
      </p:cxnSp>
      <p:cxnSp>
        <p:nvCxnSpPr>
          <p:cNvPr id="11" name="直接箭头连接符 10">
            <a:extLst>
              <a:ext uri="{FF2B5EF4-FFF2-40B4-BE49-F238E27FC236}">
                <a16:creationId xmlns:a16="http://schemas.microsoft.com/office/drawing/2014/main" id="{4F9D21D1-3A5E-4F57-B5F8-E3CA13CE9444}"/>
              </a:ext>
            </a:extLst>
          </p:cNvPr>
          <p:cNvCxnSpPr>
            <a:cxnSpLocks noChangeShapeType="1"/>
            <a:stCxn id="9" idx="1"/>
          </p:cNvCxnSpPr>
          <p:nvPr/>
        </p:nvCxnSpPr>
        <p:spPr bwMode="auto">
          <a:xfrm flipH="1" flipV="1">
            <a:off x="2185220" y="2421113"/>
            <a:ext cx="288924" cy="903"/>
          </a:xfrm>
          <a:prstGeom prst="straightConnector1">
            <a:avLst/>
          </a:prstGeom>
          <a:noFill/>
          <a:ln w="25400" algn="ctr">
            <a:solidFill>
              <a:srgbClr val="C00000"/>
            </a:solidFill>
            <a:round/>
            <a:headEnd/>
            <a:tailEnd type="arrow" w="med" len="med"/>
          </a:ln>
        </p:spPr>
      </p:cxnSp>
      <p:sp>
        <p:nvSpPr>
          <p:cNvPr id="12" name="矩形 11">
            <a:extLst>
              <a:ext uri="{FF2B5EF4-FFF2-40B4-BE49-F238E27FC236}">
                <a16:creationId xmlns:a16="http://schemas.microsoft.com/office/drawing/2014/main" id="{0E956651-C11B-4549-A3E5-83E5E4765CED}"/>
              </a:ext>
            </a:extLst>
          </p:cNvPr>
          <p:cNvSpPr/>
          <p:nvPr/>
        </p:nvSpPr>
        <p:spPr>
          <a:xfrm>
            <a:off x="1629594" y="3025950"/>
            <a:ext cx="883575"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9</a:t>
            </a:r>
            <a:r>
              <a:rPr lang="zh-CN" altLang="en-US" sz="1800" b="1" dirty="0">
                <a:solidFill>
                  <a:srgbClr val="C00000"/>
                </a:solidFill>
                <a:latin typeface="楷体" panose="02010609060101010101" pitchFamily="49" charset="-122"/>
                <a:ea typeface="楷体" panose="02010609060101010101" pitchFamily="49" charset="-122"/>
              </a:rPr>
              <a:t>月</a:t>
            </a:r>
            <a:r>
              <a:rPr lang="en-US" altLang="zh-CN" sz="1800" b="1" dirty="0">
                <a:solidFill>
                  <a:srgbClr val="C00000"/>
                </a:solidFill>
                <a:latin typeface="楷体" panose="02010609060101010101" pitchFamily="49" charset="-122"/>
                <a:ea typeface="楷体" panose="02010609060101010101" pitchFamily="49" charset="-122"/>
              </a:rPr>
              <a:t>1</a:t>
            </a:r>
            <a:r>
              <a:rPr lang="zh-CN" altLang="en-US" sz="1800" b="1" dirty="0">
                <a:solidFill>
                  <a:srgbClr val="C00000"/>
                </a:solidFill>
                <a:latin typeface="楷体" panose="02010609060101010101" pitchFamily="49" charset="-122"/>
                <a:ea typeface="楷体" panose="02010609060101010101" pitchFamily="49" charset="-122"/>
              </a:rPr>
              <a:t>日</a:t>
            </a:r>
          </a:p>
        </p:txBody>
      </p:sp>
      <p:sp>
        <p:nvSpPr>
          <p:cNvPr id="13" name="矩形 12">
            <a:extLst>
              <a:ext uri="{FF2B5EF4-FFF2-40B4-BE49-F238E27FC236}">
                <a16:creationId xmlns:a16="http://schemas.microsoft.com/office/drawing/2014/main" id="{AC5D9470-F28F-40BC-BD9E-96AE3FEA9C40}"/>
              </a:ext>
            </a:extLst>
          </p:cNvPr>
          <p:cNvSpPr/>
          <p:nvPr/>
        </p:nvSpPr>
        <p:spPr>
          <a:xfrm>
            <a:off x="3142481" y="3033888"/>
            <a:ext cx="1000595"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9</a:t>
            </a:r>
            <a:r>
              <a:rPr lang="zh-CN" altLang="en-US" sz="1800" b="1" dirty="0">
                <a:solidFill>
                  <a:srgbClr val="C00000"/>
                </a:solidFill>
                <a:latin typeface="楷体" panose="02010609060101010101" pitchFamily="49" charset="-122"/>
                <a:ea typeface="楷体" panose="02010609060101010101" pitchFamily="49" charset="-122"/>
              </a:rPr>
              <a:t>月</a:t>
            </a:r>
            <a:r>
              <a:rPr lang="en-US" altLang="zh-CN" sz="1800" b="1" dirty="0">
                <a:solidFill>
                  <a:srgbClr val="C00000"/>
                </a:solidFill>
                <a:latin typeface="楷体" panose="02010609060101010101" pitchFamily="49" charset="-122"/>
                <a:ea typeface="楷体" panose="02010609060101010101" pitchFamily="49" charset="-122"/>
              </a:rPr>
              <a:t>15</a:t>
            </a:r>
            <a:r>
              <a:rPr lang="zh-CN" altLang="en-US" sz="1800" b="1" dirty="0">
                <a:solidFill>
                  <a:srgbClr val="C00000"/>
                </a:solidFill>
                <a:latin typeface="楷体" panose="02010609060101010101" pitchFamily="49" charset="-122"/>
                <a:ea typeface="楷体" panose="02010609060101010101" pitchFamily="49" charset="-122"/>
              </a:rPr>
              <a:t>日</a:t>
            </a:r>
          </a:p>
        </p:txBody>
      </p:sp>
      <p:cxnSp>
        <p:nvCxnSpPr>
          <p:cNvPr id="14" name="直接连接符 13">
            <a:extLst>
              <a:ext uri="{FF2B5EF4-FFF2-40B4-BE49-F238E27FC236}">
                <a16:creationId xmlns:a16="http://schemas.microsoft.com/office/drawing/2014/main" id="{35247779-D572-43CA-97F2-E07D0845CE55}"/>
              </a:ext>
            </a:extLst>
          </p:cNvPr>
          <p:cNvCxnSpPr>
            <a:cxnSpLocks noChangeShapeType="1"/>
          </p:cNvCxnSpPr>
          <p:nvPr/>
        </p:nvCxnSpPr>
        <p:spPr bwMode="auto">
          <a:xfrm>
            <a:off x="3840981" y="1748013"/>
            <a:ext cx="0" cy="1935162"/>
          </a:xfrm>
          <a:prstGeom prst="line">
            <a:avLst/>
          </a:prstGeom>
          <a:noFill/>
          <a:ln w="25400" algn="ctr">
            <a:solidFill>
              <a:srgbClr val="004DA1"/>
            </a:solidFill>
            <a:round/>
            <a:headEnd/>
            <a:tailEnd/>
          </a:ln>
        </p:spPr>
      </p:cxnSp>
      <p:sp>
        <p:nvSpPr>
          <p:cNvPr id="15" name="矩形 14">
            <a:extLst>
              <a:ext uri="{FF2B5EF4-FFF2-40B4-BE49-F238E27FC236}">
                <a16:creationId xmlns:a16="http://schemas.microsoft.com/office/drawing/2014/main" id="{F55C7732-0EA7-4EBD-A5CC-A31E3B5032DC}"/>
              </a:ext>
            </a:extLst>
          </p:cNvPr>
          <p:cNvSpPr/>
          <p:nvPr/>
        </p:nvSpPr>
        <p:spPr>
          <a:xfrm>
            <a:off x="3294881" y="3673650"/>
            <a:ext cx="1000595"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9</a:t>
            </a:r>
            <a:r>
              <a:rPr lang="zh-CN" altLang="en-US" sz="1800" b="1" dirty="0">
                <a:solidFill>
                  <a:srgbClr val="C00000"/>
                </a:solidFill>
                <a:latin typeface="楷体" panose="02010609060101010101" pitchFamily="49" charset="-122"/>
                <a:ea typeface="楷体" panose="02010609060101010101" pitchFamily="49" charset="-122"/>
              </a:rPr>
              <a:t>月</a:t>
            </a:r>
            <a:r>
              <a:rPr lang="en-US" altLang="zh-CN" sz="1800" b="1" dirty="0">
                <a:solidFill>
                  <a:srgbClr val="C00000"/>
                </a:solidFill>
                <a:latin typeface="楷体" panose="02010609060101010101" pitchFamily="49" charset="-122"/>
                <a:ea typeface="楷体" panose="02010609060101010101" pitchFamily="49" charset="-122"/>
              </a:rPr>
              <a:t>16</a:t>
            </a:r>
            <a:r>
              <a:rPr lang="zh-CN" altLang="en-US" sz="1800" b="1" dirty="0">
                <a:solidFill>
                  <a:srgbClr val="C00000"/>
                </a:solidFill>
                <a:latin typeface="楷体" panose="02010609060101010101" pitchFamily="49" charset="-122"/>
                <a:ea typeface="楷体" panose="02010609060101010101" pitchFamily="49" charset="-122"/>
              </a:rPr>
              <a:t>日</a:t>
            </a:r>
          </a:p>
        </p:txBody>
      </p:sp>
      <p:sp>
        <p:nvSpPr>
          <p:cNvPr id="16" name="矩形 15">
            <a:extLst>
              <a:ext uri="{FF2B5EF4-FFF2-40B4-BE49-F238E27FC236}">
                <a16:creationId xmlns:a16="http://schemas.microsoft.com/office/drawing/2014/main" id="{139C3A47-D6E6-40F0-A2B3-219CB8D135CF}"/>
              </a:ext>
            </a:extLst>
          </p:cNvPr>
          <p:cNvSpPr/>
          <p:nvPr/>
        </p:nvSpPr>
        <p:spPr>
          <a:xfrm>
            <a:off x="2832919" y="3970513"/>
            <a:ext cx="2276585" cy="369332"/>
          </a:xfrm>
          <a:prstGeom prst="rect">
            <a:avLst/>
          </a:prstGeom>
        </p:spPr>
        <p:txBody>
          <a:bodyPr wrap="none">
            <a:spAutoFit/>
          </a:bodyPr>
          <a:lstStyle/>
          <a:p>
            <a:pPr>
              <a:defRPr/>
            </a:pPr>
            <a:r>
              <a:rPr lang="zh-CN" altLang="en-US" sz="1800" b="1" dirty="0">
                <a:solidFill>
                  <a:srgbClr val="C00000"/>
                </a:solidFill>
                <a:latin typeface="楷体" panose="02010609060101010101" pitchFamily="49" charset="-122"/>
                <a:ea typeface="楷体" panose="02010609060101010101" pitchFamily="49" charset="-122"/>
              </a:rPr>
              <a:t>纳税期限届满之次日</a:t>
            </a:r>
          </a:p>
        </p:txBody>
      </p:sp>
      <p:sp>
        <p:nvSpPr>
          <p:cNvPr id="17" name="矩形 16">
            <a:extLst>
              <a:ext uri="{FF2B5EF4-FFF2-40B4-BE49-F238E27FC236}">
                <a16:creationId xmlns:a16="http://schemas.microsoft.com/office/drawing/2014/main" id="{FF714BFB-3D3F-4C50-9444-6A480F7FCFA2}"/>
              </a:ext>
            </a:extLst>
          </p:cNvPr>
          <p:cNvSpPr/>
          <p:nvPr/>
        </p:nvSpPr>
        <p:spPr>
          <a:xfrm>
            <a:off x="3064694" y="4321350"/>
            <a:ext cx="1579278" cy="369332"/>
          </a:xfrm>
          <a:prstGeom prst="rect">
            <a:avLst/>
          </a:prstGeom>
        </p:spPr>
        <p:txBody>
          <a:bodyPr wrap="none">
            <a:spAutoFit/>
          </a:bodyPr>
          <a:lstStyle/>
          <a:p>
            <a:pPr>
              <a:defRPr/>
            </a:pPr>
            <a:r>
              <a:rPr lang="zh-CN" altLang="en-US" sz="1800" b="1" dirty="0">
                <a:solidFill>
                  <a:srgbClr val="C00000"/>
                </a:solidFill>
                <a:latin typeface="楷体" panose="02010609060101010101" pitchFamily="49" charset="-122"/>
                <a:ea typeface="楷体" panose="02010609060101010101" pitchFamily="49" charset="-122"/>
              </a:rPr>
              <a:t>滞纳税款之日</a:t>
            </a:r>
          </a:p>
        </p:txBody>
      </p:sp>
      <p:cxnSp>
        <p:nvCxnSpPr>
          <p:cNvPr id="18" name="直接连接符 17">
            <a:extLst>
              <a:ext uri="{FF2B5EF4-FFF2-40B4-BE49-F238E27FC236}">
                <a16:creationId xmlns:a16="http://schemas.microsoft.com/office/drawing/2014/main" id="{5DC644E8-E3EC-4442-8DF8-EB10131A0127}"/>
              </a:ext>
            </a:extLst>
          </p:cNvPr>
          <p:cNvCxnSpPr>
            <a:cxnSpLocks noChangeShapeType="1"/>
          </p:cNvCxnSpPr>
          <p:nvPr/>
        </p:nvCxnSpPr>
        <p:spPr bwMode="auto">
          <a:xfrm>
            <a:off x="6001569" y="1728963"/>
            <a:ext cx="0" cy="1954212"/>
          </a:xfrm>
          <a:prstGeom prst="line">
            <a:avLst/>
          </a:prstGeom>
          <a:noFill/>
          <a:ln w="25400" algn="ctr">
            <a:solidFill>
              <a:srgbClr val="004DA1"/>
            </a:solidFill>
            <a:round/>
            <a:headEnd/>
            <a:tailEnd/>
          </a:ln>
        </p:spPr>
      </p:cxnSp>
      <p:sp>
        <p:nvSpPr>
          <p:cNvPr id="19" name="矩形 18">
            <a:extLst>
              <a:ext uri="{FF2B5EF4-FFF2-40B4-BE49-F238E27FC236}">
                <a16:creationId xmlns:a16="http://schemas.microsoft.com/office/drawing/2014/main" id="{A9EE3B66-B732-416B-A214-AD5BE56E38EF}"/>
              </a:ext>
            </a:extLst>
          </p:cNvPr>
          <p:cNvSpPr/>
          <p:nvPr/>
        </p:nvSpPr>
        <p:spPr>
          <a:xfrm>
            <a:off x="5455469" y="3683175"/>
            <a:ext cx="1000595"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9</a:t>
            </a:r>
            <a:r>
              <a:rPr lang="zh-CN" altLang="en-US" sz="1800" b="1" dirty="0">
                <a:solidFill>
                  <a:srgbClr val="C00000"/>
                </a:solidFill>
                <a:latin typeface="楷体" panose="02010609060101010101" pitchFamily="49" charset="-122"/>
                <a:ea typeface="楷体" panose="02010609060101010101" pitchFamily="49" charset="-122"/>
              </a:rPr>
              <a:t>月</a:t>
            </a:r>
            <a:r>
              <a:rPr lang="en-US" altLang="zh-CN" sz="1800" b="1" dirty="0">
                <a:solidFill>
                  <a:srgbClr val="C00000"/>
                </a:solidFill>
                <a:latin typeface="楷体" panose="02010609060101010101" pitchFamily="49" charset="-122"/>
                <a:ea typeface="楷体" panose="02010609060101010101" pitchFamily="49" charset="-122"/>
              </a:rPr>
              <a:t>30</a:t>
            </a:r>
            <a:r>
              <a:rPr lang="zh-CN" altLang="en-US" sz="1800" b="1" dirty="0">
                <a:solidFill>
                  <a:srgbClr val="C00000"/>
                </a:solidFill>
                <a:latin typeface="楷体" panose="02010609060101010101" pitchFamily="49" charset="-122"/>
                <a:ea typeface="楷体" panose="02010609060101010101" pitchFamily="49" charset="-122"/>
              </a:rPr>
              <a:t>日</a:t>
            </a:r>
          </a:p>
        </p:txBody>
      </p:sp>
      <p:sp>
        <p:nvSpPr>
          <p:cNvPr id="20" name="矩形 19">
            <a:extLst>
              <a:ext uri="{FF2B5EF4-FFF2-40B4-BE49-F238E27FC236}">
                <a16:creationId xmlns:a16="http://schemas.microsoft.com/office/drawing/2014/main" id="{8A0FCF56-99E8-4CA8-A777-16C91ECCC2F5}"/>
              </a:ext>
            </a:extLst>
          </p:cNvPr>
          <p:cNvSpPr/>
          <p:nvPr/>
        </p:nvSpPr>
        <p:spPr>
          <a:xfrm>
            <a:off x="5296719" y="4041950"/>
            <a:ext cx="1579278" cy="369332"/>
          </a:xfrm>
          <a:prstGeom prst="rect">
            <a:avLst/>
          </a:prstGeom>
        </p:spPr>
        <p:txBody>
          <a:bodyPr wrap="none">
            <a:spAutoFit/>
          </a:bodyPr>
          <a:lstStyle/>
          <a:p>
            <a:pPr>
              <a:defRPr/>
            </a:pPr>
            <a:r>
              <a:rPr lang="zh-CN" altLang="en-US" sz="1800" b="1" dirty="0">
                <a:solidFill>
                  <a:srgbClr val="C00000"/>
                </a:solidFill>
                <a:latin typeface="楷体" panose="02010609060101010101" pitchFamily="49" charset="-122"/>
                <a:ea typeface="楷体" panose="02010609060101010101" pitchFamily="49" charset="-122"/>
              </a:rPr>
              <a:t>缴纳税款之日</a:t>
            </a:r>
          </a:p>
        </p:txBody>
      </p:sp>
      <p:sp>
        <p:nvSpPr>
          <p:cNvPr id="21" name="TextBox 45">
            <a:extLst>
              <a:ext uri="{FF2B5EF4-FFF2-40B4-BE49-F238E27FC236}">
                <a16:creationId xmlns:a16="http://schemas.microsoft.com/office/drawing/2014/main" id="{4266F427-3165-498F-82FA-AEB7808C3005}"/>
              </a:ext>
            </a:extLst>
          </p:cNvPr>
          <p:cNvSpPr txBox="1"/>
          <p:nvPr/>
        </p:nvSpPr>
        <p:spPr>
          <a:xfrm>
            <a:off x="4490269" y="2233788"/>
            <a:ext cx="881973" cy="369332"/>
          </a:xfrm>
          <a:prstGeom prst="rect">
            <a:avLst/>
          </a:prstGeom>
          <a:noFill/>
        </p:spPr>
        <p:txBody>
          <a:bodyPr wrap="none">
            <a:spAutoFit/>
          </a:bodyPr>
          <a:lstStyle/>
          <a:p>
            <a:pPr>
              <a:defRPr/>
            </a:pPr>
            <a:r>
              <a:rPr lang="zh-CN" altLang="en-US" sz="1800" b="1" dirty="0">
                <a:solidFill>
                  <a:srgbClr val="C00000"/>
                </a:solidFill>
                <a:latin typeface="楷体" panose="02010609060101010101" pitchFamily="49" charset="-122"/>
                <a:ea typeface="楷体" panose="02010609060101010101" pitchFamily="49" charset="-122"/>
              </a:rPr>
              <a:t>滞纳期</a:t>
            </a:r>
          </a:p>
        </p:txBody>
      </p:sp>
      <p:cxnSp>
        <p:nvCxnSpPr>
          <p:cNvPr id="22" name="直接箭头连接符 21">
            <a:extLst>
              <a:ext uri="{FF2B5EF4-FFF2-40B4-BE49-F238E27FC236}">
                <a16:creationId xmlns:a16="http://schemas.microsoft.com/office/drawing/2014/main" id="{7464C4DB-DA5F-434E-998B-3FF86B70C4B7}"/>
              </a:ext>
            </a:extLst>
          </p:cNvPr>
          <p:cNvCxnSpPr>
            <a:cxnSpLocks noChangeShapeType="1"/>
          </p:cNvCxnSpPr>
          <p:nvPr/>
        </p:nvCxnSpPr>
        <p:spPr bwMode="auto">
          <a:xfrm flipV="1">
            <a:off x="5353869" y="2417938"/>
            <a:ext cx="647700" cy="3175"/>
          </a:xfrm>
          <a:prstGeom prst="straightConnector1">
            <a:avLst/>
          </a:prstGeom>
          <a:noFill/>
          <a:ln w="25400" algn="ctr">
            <a:solidFill>
              <a:srgbClr val="004DA1"/>
            </a:solidFill>
            <a:round/>
            <a:headEnd/>
            <a:tailEnd type="arrow" w="med" len="med"/>
          </a:ln>
        </p:spPr>
      </p:cxnSp>
      <p:cxnSp>
        <p:nvCxnSpPr>
          <p:cNvPr id="23" name="直接箭头连接符 22">
            <a:extLst>
              <a:ext uri="{FF2B5EF4-FFF2-40B4-BE49-F238E27FC236}">
                <a16:creationId xmlns:a16="http://schemas.microsoft.com/office/drawing/2014/main" id="{48CBE09F-F9C3-40D5-A4A7-A0477D9969A7}"/>
              </a:ext>
            </a:extLst>
          </p:cNvPr>
          <p:cNvCxnSpPr>
            <a:cxnSpLocks noChangeShapeType="1"/>
            <a:stCxn id="21" idx="1"/>
          </p:cNvCxnSpPr>
          <p:nvPr/>
        </p:nvCxnSpPr>
        <p:spPr bwMode="auto">
          <a:xfrm flipH="1">
            <a:off x="3840981" y="2418454"/>
            <a:ext cx="649288" cy="2659"/>
          </a:xfrm>
          <a:prstGeom prst="straightConnector1">
            <a:avLst/>
          </a:prstGeom>
          <a:noFill/>
          <a:ln w="25400" algn="ctr">
            <a:solidFill>
              <a:srgbClr val="004DA1"/>
            </a:solidFill>
            <a:round/>
            <a:headEnd/>
            <a:tailEnd type="arrow" w="med" len="med"/>
          </a:ln>
        </p:spPr>
      </p:cxnSp>
      <p:sp>
        <p:nvSpPr>
          <p:cNvPr id="24" name="矩形 23">
            <a:extLst>
              <a:ext uri="{FF2B5EF4-FFF2-40B4-BE49-F238E27FC236}">
                <a16:creationId xmlns:a16="http://schemas.microsoft.com/office/drawing/2014/main" id="{1A124C30-3CAA-4EC3-A779-FD567E61393E}"/>
              </a:ext>
            </a:extLst>
          </p:cNvPr>
          <p:cNvSpPr/>
          <p:nvPr/>
        </p:nvSpPr>
        <p:spPr>
          <a:xfrm>
            <a:off x="4596631" y="1873425"/>
            <a:ext cx="651140" cy="369332"/>
          </a:xfrm>
          <a:prstGeom prst="rect">
            <a:avLst/>
          </a:prstGeom>
        </p:spPr>
        <p:txBody>
          <a:bodyPr wrap="none">
            <a:spAutoFit/>
          </a:bodyPr>
          <a:lstStyle/>
          <a:p>
            <a:pPr>
              <a:defRPr/>
            </a:pPr>
            <a:r>
              <a:rPr lang="en-US" altLang="zh-CN" sz="1800" b="1" dirty="0">
                <a:solidFill>
                  <a:srgbClr val="C00000"/>
                </a:solidFill>
                <a:latin typeface="楷体" panose="02010609060101010101" pitchFamily="49" charset="-122"/>
                <a:ea typeface="楷体" panose="02010609060101010101" pitchFamily="49" charset="-122"/>
              </a:rPr>
              <a:t>15</a:t>
            </a:r>
            <a:r>
              <a:rPr lang="zh-CN" altLang="en-US" sz="1800" b="1" dirty="0">
                <a:solidFill>
                  <a:srgbClr val="C00000"/>
                </a:solidFill>
                <a:latin typeface="楷体" panose="02010609060101010101" pitchFamily="49" charset="-122"/>
                <a:ea typeface="楷体" panose="02010609060101010101" pitchFamily="49" charset="-122"/>
              </a:rPr>
              <a:t>日</a:t>
            </a:r>
          </a:p>
        </p:txBody>
      </p:sp>
      <p:sp>
        <p:nvSpPr>
          <p:cNvPr id="25" name="矩形 24">
            <a:extLst>
              <a:ext uri="{FF2B5EF4-FFF2-40B4-BE49-F238E27FC236}">
                <a16:creationId xmlns:a16="http://schemas.microsoft.com/office/drawing/2014/main" id="{8A8D405C-24CA-472B-B247-5C2BB86BDEFC}"/>
              </a:ext>
            </a:extLst>
          </p:cNvPr>
          <p:cNvSpPr/>
          <p:nvPr/>
        </p:nvSpPr>
        <p:spPr>
          <a:xfrm>
            <a:off x="4320943" y="1017763"/>
            <a:ext cx="3103735" cy="369332"/>
          </a:xfrm>
          <a:prstGeom prst="rect">
            <a:avLst/>
          </a:prstGeom>
        </p:spPr>
        <p:txBody>
          <a:bodyPr wrap="none">
            <a:spAutoFit/>
          </a:bodyPr>
          <a:lstStyle/>
          <a:p>
            <a:pPr>
              <a:defRPr/>
            </a:pPr>
            <a:r>
              <a:rPr lang="en-US" altLang="zh-CN" sz="1800" b="1" dirty="0">
                <a:solidFill>
                  <a:srgbClr val="004DA1"/>
                </a:solidFill>
                <a:latin typeface="楷体" panose="02010609060101010101" pitchFamily="49" charset="-122"/>
                <a:ea typeface="楷体" panose="02010609060101010101" pitchFamily="49" charset="-122"/>
              </a:rPr>
              <a:t>=64200</a:t>
            </a:r>
            <a:r>
              <a:rPr lang="zh-CN" altLang="zh-CN" sz="1800" b="1" dirty="0">
                <a:solidFill>
                  <a:srgbClr val="004DA1"/>
                </a:solidFill>
                <a:latin typeface="楷体" panose="02010609060101010101" pitchFamily="49" charset="-122"/>
                <a:ea typeface="楷体" panose="02010609060101010101" pitchFamily="49" charset="-122"/>
              </a:rPr>
              <a:t>×</a:t>
            </a:r>
            <a:r>
              <a:rPr lang="en-US" altLang="zh-CN" sz="1800" b="1" dirty="0">
                <a:solidFill>
                  <a:srgbClr val="004DA1"/>
                </a:solidFill>
                <a:latin typeface="楷体" panose="02010609060101010101" pitchFamily="49" charset="-122"/>
                <a:ea typeface="楷体" panose="02010609060101010101" pitchFamily="49" charset="-122"/>
              </a:rPr>
              <a:t>15</a:t>
            </a:r>
            <a:r>
              <a:rPr lang="zh-CN" altLang="zh-CN" sz="1800" b="1" dirty="0">
                <a:solidFill>
                  <a:srgbClr val="004DA1"/>
                </a:solidFill>
                <a:latin typeface="楷体" panose="02010609060101010101" pitchFamily="49" charset="-122"/>
                <a:ea typeface="楷体" panose="02010609060101010101" pitchFamily="49" charset="-122"/>
              </a:rPr>
              <a:t>×</a:t>
            </a:r>
            <a:r>
              <a:rPr lang="en-US" altLang="zh-CN" sz="1800" b="1" dirty="0">
                <a:solidFill>
                  <a:srgbClr val="004DA1"/>
                </a:solidFill>
                <a:latin typeface="楷体" panose="02010609060101010101" pitchFamily="49" charset="-122"/>
                <a:ea typeface="楷体" panose="02010609060101010101" pitchFamily="49" charset="-122"/>
              </a:rPr>
              <a:t>0.5</a:t>
            </a:r>
            <a:r>
              <a:rPr lang="zh-CN" altLang="zh-CN" sz="1800" b="1" dirty="0">
                <a:solidFill>
                  <a:srgbClr val="004DA1"/>
                </a:solidFill>
                <a:latin typeface="楷体" panose="02010609060101010101" pitchFamily="49" charset="-122"/>
                <a:ea typeface="楷体" panose="02010609060101010101" pitchFamily="49" charset="-122"/>
              </a:rPr>
              <a:t>‰</a:t>
            </a:r>
            <a:r>
              <a:rPr lang="en-US" altLang="zh-CN" sz="1800" b="1" dirty="0">
                <a:solidFill>
                  <a:srgbClr val="004DA1"/>
                </a:solidFill>
                <a:latin typeface="楷体" panose="02010609060101010101" pitchFamily="49" charset="-122"/>
                <a:ea typeface="楷体" panose="02010609060101010101" pitchFamily="49" charset="-122"/>
              </a:rPr>
              <a:t>=481.5</a:t>
            </a:r>
            <a:r>
              <a:rPr lang="zh-CN" altLang="en-US" sz="1800" b="1" dirty="0">
                <a:solidFill>
                  <a:srgbClr val="004DA1"/>
                </a:solidFill>
                <a:latin typeface="楷体" panose="02010609060101010101" pitchFamily="49" charset="-122"/>
                <a:ea typeface="楷体" panose="02010609060101010101" pitchFamily="49" charset="-122"/>
              </a:rPr>
              <a:t>元</a:t>
            </a:r>
          </a:p>
        </p:txBody>
      </p:sp>
      <p:sp>
        <p:nvSpPr>
          <p:cNvPr id="26" name="矩形 25">
            <a:extLst>
              <a:ext uri="{FF2B5EF4-FFF2-40B4-BE49-F238E27FC236}">
                <a16:creationId xmlns:a16="http://schemas.microsoft.com/office/drawing/2014/main" id="{C51010E0-03D2-4FA3-9C81-50C128629481}"/>
              </a:ext>
            </a:extLst>
          </p:cNvPr>
          <p:cNvSpPr/>
          <p:nvPr/>
        </p:nvSpPr>
        <p:spPr>
          <a:xfrm>
            <a:off x="467544" y="1378125"/>
            <a:ext cx="3687228" cy="369332"/>
          </a:xfrm>
          <a:prstGeom prst="rect">
            <a:avLst/>
          </a:prstGeom>
        </p:spPr>
        <p:txBody>
          <a:bodyPr wrap="none">
            <a:spAutoFit/>
          </a:bodyPr>
          <a:lstStyle/>
          <a:p>
            <a:pPr>
              <a:defRPr/>
            </a:pPr>
            <a:r>
              <a:rPr lang="en-US" altLang="zh-CN" sz="1800" b="1" dirty="0">
                <a:solidFill>
                  <a:srgbClr val="004DA1"/>
                </a:solidFill>
                <a:latin typeface="楷体" panose="02010609060101010101" pitchFamily="49" charset="-122"/>
                <a:ea typeface="楷体" panose="02010609060101010101" pitchFamily="49" charset="-122"/>
              </a:rPr>
              <a:t> 1.</a:t>
            </a:r>
            <a:r>
              <a:rPr lang="zh-CN" altLang="en-US" sz="1800" b="1" dirty="0">
                <a:solidFill>
                  <a:srgbClr val="004DA1"/>
                </a:solidFill>
                <a:latin typeface="楷体" panose="02010609060101010101" pitchFamily="49" charset="-122"/>
                <a:ea typeface="楷体" panose="02010609060101010101" pitchFamily="49" charset="-122"/>
              </a:rPr>
              <a:t>应纳税款</a:t>
            </a:r>
            <a:r>
              <a:rPr lang="en-US" altLang="zh-CN" sz="1800" b="1" dirty="0">
                <a:solidFill>
                  <a:srgbClr val="004DA1"/>
                </a:solidFill>
                <a:latin typeface="楷体" panose="02010609060101010101" pitchFamily="49" charset="-122"/>
                <a:ea typeface="楷体" panose="02010609060101010101" pitchFamily="49" charset="-122"/>
              </a:rPr>
              <a:t>=60000+4200=64200</a:t>
            </a:r>
            <a:r>
              <a:rPr lang="zh-CN" altLang="en-US" sz="1800" b="1" dirty="0">
                <a:solidFill>
                  <a:srgbClr val="004DA1"/>
                </a:solidFill>
                <a:latin typeface="楷体" panose="02010609060101010101" pitchFamily="49" charset="-122"/>
                <a:ea typeface="楷体" panose="02010609060101010101" pitchFamily="49" charset="-122"/>
              </a:rPr>
              <a:t>元</a:t>
            </a:r>
          </a:p>
        </p:txBody>
      </p:sp>
    </p:spTree>
    <p:extLst>
      <p:ext uri="{BB962C8B-B14F-4D97-AF65-F5344CB8AC3E}">
        <p14:creationId xmlns:p14="http://schemas.microsoft.com/office/powerpoint/2010/main" val="180580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slide(fromTo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left)">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left)">
                                      <p:cBhvr>
                                        <p:cTn id="22" dur="500"/>
                                        <p:tgtEl>
                                          <p:spTgt spid="5"/>
                                        </p:tgtEl>
                                      </p:cBhvr>
                                    </p:animEffect>
                                  </p:childTnLst>
                                </p:cTn>
                              </p:par>
                            </p:childTnLst>
                          </p:cTn>
                        </p:par>
                        <p:par>
                          <p:cTn id="23" fill="hold">
                            <p:stCondLst>
                              <p:cond delay="500"/>
                            </p:stCondLst>
                            <p:childTnLst>
                              <p:par>
                                <p:cTn id="24" presetID="22" presetClass="entr" presetSubtype="1" fill="hold"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wipe(up)">
                                      <p:cBhvr>
                                        <p:cTn id="26" dur="500"/>
                                        <p:tgtEl>
                                          <p:spTgt spid="6"/>
                                        </p:tgtEl>
                                      </p:cBhvr>
                                    </p:animEffect>
                                  </p:childTnLst>
                                </p:cTn>
                              </p:par>
                            </p:childTnLst>
                          </p:cTn>
                        </p:par>
                        <p:par>
                          <p:cTn id="27" fill="hold">
                            <p:stCondLst>
                              <p:cond delay="1000"/>
                            </p:stCondLst>
                            <p:childTnLst>
                              <p:par>
                                <p:cTn id="28" presetID="12" presetClass="entr" presetSubtype="4"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slide(fromBottom)">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up)">
                                      <p:cBhvr>
                                        <p:cTn id="35" dur="500"/>
                                        <p:tgtEl>
                                          <p:spTgt spid="8"/>
                                        </p:tgtEl>
                                      </p:cBhvr>
                                    </p:animEffect>
                                  </p:childTnLst>
                                </p:cTn>
                              </p:par>
                            </p:childTnLst>
                          </p:cTn>
                        </p:par>
                        <p:par>
                          <p:cTn id="36" fill="hold">
                            <p:stCondLst>
                              <p:cond delay="500"/>
                            </p:stCondLst>
                            <p:childTnLst>
                              <p:par>
                                <p:cTn id="37" presetID="22" presetClass="entr" presetSubtype="2" fill="hold"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right)">
                                      <p:cBhvr>
                                        <p:cTn id="39" dur="500"/>
                                        <p:tgtEl>
                                          <p:spTgt spid="11"/>
                                        </p:tgtEl>
                                      </p:cBhvr>
                                    </p:animEffect>
                                  </p:childTnLst>
                                </p:cTn>
                              </p:par>
                              <p:par>
                                <p:cTn id="40" presetID="22" presetClass="entr" presetSubtype="8"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wipe(left)">
                                      <p:cBhvr>
                                        <p:cTn id="42" dur="500"/>
                                        <p:tgtEl>
                                          <p:spTgt spid="10"/>
                                        </p:tgtEl>
                                      </p:cBhvr>
                                    </p:animEffect>
                                  </p:childTnLst>
                                </p:cTn>
                              </p:par>
                            </p:childTnLst>
                          </p:cTn>
                        </p:par>
                        <p:par>
                          <p:cTn id="43" fill="hold">
                            <p:stCondLst>
                              <p:cond delay="1000"/>
                            </p:stCondLst>
                            <p:childTnLst>
                              <p:par>
                                <p:cTn id="44" presetID="2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12" presetClass="entr" presetSubtype="1" fill="hold" grpId="0" nodeType="click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slide(fromTop)">
                                      <p:cBhvr>
                                        <p:cTn id="52" dur="500"/>
                                        <p:tgtEl>
                                          <p:spTgt spid="13"/>
                                        </p:tgtEl>
                                      </p:cBhvr>
                                    </p:animEffect>
                                  </p:childTnLst>
                                </p:cTn>
                              </p:par>
                              <p:par>
                                <p:cTn id="53" presetID="12" presetClass="entr" presetSubtype="1" fill="hold" grpId="0" nodeType="with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slide(fromTop)">
                                      <p:cBhvr>
                                        <p:cTn id="55" dur="5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1" fill="hold" nodeType="clickEffect">
                                  <p:stCondLst>
                                    <p:cond delay="0"/>
                                  </p:stCondLst>
                                  <p:childTnLst>
                                    <p:set>
                                      <p:cBhvr>
                                        <p:cTn id="59" dur="1" fill="hold">
                                          <p:stCondLst>
                                            <p:cond delay="0"/>
                                          </p:stCondLst>
                                        </p:cTn>
                                        <p:tgtEl>
                                          <p:spTgt spid="14"/>
                                        </p:tgtEl>
                                        <p:attrNameLst>
                                          <p:attrName>style.visibility</p:attrName>
                                        </p:attrNameLst>
                                      </p:cBhvr>
                                      <p:to>
                                        <p:strVal val="visible"/>
                                      </p:to>
                                    </p:set>
                                    <p:animEffect transition="in" filter="wipe(up)">
                                      <p:cBhvr>
                                        <p:cTn id="60" dur="500"/>
                                        <p:tgtEl>
                                          <p:spTgt spid="14"/>
                                        </p:tgtEl>
                                      </p:cBhvr>
                                    </p:animEffect>
                                  </p:childTnLst>
                                </p:cTn>
                              </p:par>
                            </p:childTnLst>
                          </p:cTn>
                        </p:par>
                        <p:par>
                          <p:cTn id="61" fill="hold">
                            <p:stCondLst>
                              <p:cond delay="500"/>
                            </p:stCondLst>
                            <p:childTnLst>
                              <p:par>
                                <p:cTn id="62" presetID="12" presetClass="entr" presetSubtype="1"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slide(fromTop)">
                                      <p:cBhvr>
                                        <p:cTn id="64" dur="500"/>
                                        <p:tgtEl>
                                          <p:spTgt spid="15"/>
                                        </p:tgtEl>
                                      </p:cBhvr>
                                    </p:animEffect>
                                  </p:childTnLst>
                                </p:cTn>
                              </p:par>
                            </p:childTnLst>
                          </p:cTn>
                        </p:par>
                      </p:childTnLst>
                    </p:cTn>
                  </p:par>
                  <p:par>
                    <p:cTn id="65" fill="hold">
                      <p:stCondLst>
                        <p:cond delay="indefinite"/>
                      </p:stCondLst>
                      <p:childTnLst>
                        <p:par>
                          <p:cTn id="66" fill="hold">
                            <p:stCondLst>
                              <p:cond delay="0"/>
                            </p:stCondLst>
                            <p:childTnLst>
                              <p:par>
                                <p:cTn id="67" presetID="23" presetClass="entr" presetSubtype="32" fill="hold" grpId="0" nodeType="click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p:cTn id="69" dur="500" fill="hold"/>
                                        <p:tgtEl>
                                          <p:spTgt spid="16"/>
                                        </p:tgtEl>
                                        <p:attrNameLst>
                                          <p:attrName>ppt_w</p:attrName>
                                        </p:attrNameLst>
                                      </p:cBhvr>
                                      <p:tavLst>
                                        <p:tav tm="0">
                                          <p:val>
                                            <p:strVal val="4*#ppt_w"/>
                                          </p:val>
                                        </p:tav>
                                        <p:tav tm="100000">
                                          <p:val>
                                            <p:strVal val="#ppt_w"/>
                                          </p:val>
                                        </p:tav>
                                      </p:tavLst>
                                    </p:anim>
                                    <p:anim calcmode="lin" valueType="num">
                                      <p:cBhvr>
                                        <p:cTn id="70" dur="500" fill="hold"/>
                                        <p:tgtEl>
                                          <p:spTgt spid="16"/>
                                        </p:tgtEl>
                                        <p:attrNameLst>
                                          <p:attrName>ppt_h</p:attrName>
                                        </p:attrNameLst>
                                      </p:cBhvr>
                                      <p:tavLst>
                                        <p:tav tm="0">
                                          <p:val>
                                            <p:strVal val="4*#ppt_h"/>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32" fill="hold" grpId="0" nodeType="click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p:cTn id="75" dur="500" fill="hold"/>
                                        <p:tgtEl>
                                          <p:spTgt spid="17"/>
                                        </p:tgtEl>
                                        <p:attrNameLst>
                                          <p:attrName>ppt_w</p:attrName>
                                        </p:attrNameLst>
                                      </p:cBhvr>
                                      <p:tavLst>
                                        <p:tav tm="0">
                                          <p:val>
                                            <p:strVal val="4*#ppt_w"/>
                                          </p:val>
                                        </p:tav>
                                        <p:tav tm="100000">
                                          <p:val>
                                            <p:strVal val="#ppt_w"/>
                                          </p:val>
                                        </p:tav>
                                      </p:tavLst>
                                    </p:anim>
                                    <p:anim calcmode="lin" valueType="num">
                                      <p:cBhvr>
                                        <p:cTn id="76" dur="500" fill="hold"/>
                                        <p:tgtEl>
                                          <p:spTgt spid="17"/>
                                        </p:tgtEl>
                                        <p:attrNameLst>
                                          <p:attrName>ppt_h</p:attrName>
                                        </p:attrNameLst>
                                      </p:cBhvr>
                                      <p:tavLst>
                                        <p:tav tm="0">
                                          <p:val>
                                            <p:strVal val="4*#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22" presetClass="entr" presetSubtype="1" fill="hold" nodeType="clickEffect">
                                  <p:stCondLst>
                                    <p:cond delay="0"/>
                                  </p:stCondLst>
                                  <p:childTnLst>
                                    <p:set>
                                      <p:cBhvr>
                                        <p:cTn id="80" dur="1" fill="hold">
                                          <p:stCondLst>
                                            <p:cond delay="0"/>
                                          </p:stCondLst>
                                        </p:cTn>
                                        <p:tgtEl>
                                          <p:spTgt spid="18"/>
                                        </p:tgtEl>
                                        <p:attrNameLst>
                                          <p:attrName>style.visibility</p:attrName>
                                        </p:attrNameLst>
                                      </p:cBhvr>
                                      <p:to>
                                        <p:strVal val="visible"/>
                                      </p:to>
                                    </p:set>
                                    <p:animEffect transition="in" filter="wipe(up)">
                                      <p:cBhvr>
                                        <p:cTn id="81" dur="500"/>
                                        <p:tgtEl>
                                          <p:spTgt spid="18"/>
                                        </p:tgtEl>
                                      </p:cBhvr>
                                    </p:animEffect>
                                  </p:childTnLst>
                                </p:cTn>
                              </p:par>
                            </p:childTnLst>
                          </p:cTn>
                        </p:par>
                        <p:par>
                          <p:cTn id="82" fill="hold">
                            <p:stCondLst>
                              <p:cond delay="500"/>
                            </p:stCondLst>
                            <p:childTnLst>
                              <p:par>
                                <p:cTn id="83" presetID="12" presetClass="entr" presetSubtype="1" fill="hold" grpId="0" nodeType="afterEffect">
                                  <p:stCondLst>
                                    <p:cond delay="0"/>
                                  </p:stCondLst>
                                  <p:childTnLst>
                                    <p:set>
                                      <p:cBhvr>
                                        <p:cTn id="84" dur="1" fill="hold">
                                          <p:stCondLst>
                                            <p:cond delay="0"/>
                                          </p:stCondLst>
                                        </p:cTn>
                                        <p:tgtEl>
                                          <p:spTgt spid="19"/>
                                        </p:tgtEl>
                                        <p:attrNameLst>
                                          <p:attrName>style.visibility</p:attrName>
                                        </p:attrNameLst>
                                      </p:cBhvr>
                                      <p:to>
                                        <p:strVal val="visible"/>
                                      </p:to>
                                    </p:set>
                                    <p:animEffect transition="in" filter="slide(fromTop)">
                                      <p:cBhvr>
                                        <p:cTn id="85" dur="500"/>
                                        <p:tgtEl>
                                          <p:spTgt spid="19"/>
                                        </p:tgtEl>
                                      </p:cBhvr>
                                    </p:animEffect>
                                  </p:childTnLst>
                                </p:cTn>
                              </p:par>
                            </p:childTnLst>
                          </p:cTn>
                        </p:par>
                        <p:par>
                          <p:cTn id="86" fill="hold">
                            <p:stCondLst>
                              <p:cond delay="1000"/>
                            </p:stCondLst>
                            <p:childTnLst>
                              <p:par>
                                <p:cTn id="87" presetID="12" presetClass="entr" presetSubtype="1" fill="hold" grpId="0" nodeType="afterEffect">
                                  <p:stCondLst>
                                    <p:cond delay="0"/>
                                  </p:stCondLst>
                                  <p:childTnLst>
                                    <p:set>
                                      <p:cBhvr>
                                        <p:cTn id="88" dur="1" fill="hold">
                                          <p:stCondLst>
                                            <p:cond delay="0"/>
                                          </p:stCondLst>
                                        </p:cTn>
                                        <p:tgtEl>
                                          <p:spTgt spid="20"/>
                                        </p:tgtEl>
                                        <p:attrNameLst>
                                          <p:attrName>style.visibility</p:attrName>
                                        </p:attrNameLst>
                                      </p:cBhvr>
                                      <p:to>
                                        <p:strVal val="visible"/>
                                      </p:to>
                                    </p:set>
                                    <p:animEffect transition="in" filter="slide(fromTop)">
                                      <p:cBhvr>
                                        <p:cTn id="89" dur="500"/>
                                        <p:tgtEl>
                                          <p:spTgt spid="20"/>
                                        </p:tgtEl>
                                      </p:cBhvr>
                                    </p:animEffect>
                                  </p:childTnLst>
                                </p:cTn>
                              </p:par>
                            </p:childTnLst>
                          </p:cTn>
                        </p:par>
                      </p:childTnLst>
                    </p:cTn>
                  </p:par>
                  <p:par>
                    <p:cTn id="90" fill="hold">
                      <p:stCondLst>
                        <p:cond delay="indefinite"/>
                      </p:stCondLst>
                      <p:childTnLst>
                        <p:par>
                          <p:cTn id="91" fill="hold">
                            <p:stCondLst>
                              <p:cond delay="0"/>
                            </p:stCondLst>
                            <p:childTnLst>
                              <p:par>
                                <p:cTn id="92" presetID="22" presetClass="entr" presetSubtype="2" fill="hold" nodeType="clickEffect">
                                  <p:stCondLst>
                                    <p:cond delay="0"/>
                                  </p:stCondLst>
                                  <p:childTnLst>
                                    <p:set>
                                      <p:cBhvr>
                                        <p:cTn id="93" dur="1" fill="hold">
                                          <p:stCondLst>
                                            <p:cond delay="0"/>
                                          </p:stCondLst>
                                        </p:cTn>
                                        <p:tgtEl>
                                          <p:spTgt spid="23"/>
                                        </p:tgtEl>
                                        <p:attrNameLst>
                                          <p:attrName>style.visibility</p:attrName>
                                        </p:attrNameLst>
                                      </p:cBhvr>
                                      <p:to>
                                        <p:strVal val="visible"/>
                                      </p:to>
                                    </p:set>
                                    <p:animEffect transition="in" filter="wipe(right)">
                                      <p:cBhvr>
                                        <p:cTn id="94" dur="500"/>
                                        <p:tgtEl>
                                          <p:spTgt spid="23"/>
                                        </p:tgtEl>
                                      </p:cBhvr>
                                    </p:animEffect>
                                  </p:childTnLst>
                                </p:cTn>
                              </p:par>
                              <p:par>
                                <p:cTn id="95" presetID="22" presetClass="entr" presetSubtype="8" fill="hold" nodeType="withEffect">
                                  <p:stCondLst>
                                    <p:cond delay="0"/>
                                  </p:stCondLst>
                                  <p:childTnLst>
                                    <p:set>
                                      <p:cBhvr>
                                        <p:cTn id="96" dur="1" fill="hold">
                                          <p:stCondLst>
                                            <p:cond delay="0"/>
                                          </p:stCondLst>
                                        </p:cTn>
                                        <p:tgtEl>
                                          <p:spTgt spid="22"/>
                                        </p:tgtEl>
                                        <p:attrNameLst>
                                          <p:attrName>style.visibility</p:attrName>
                                        </p:attrNameLst>
                                      </p:cBhvr>
                                      <p:to>
                                        <p:strVal val="visible"/>
                                      </p:to>
                                    </p:set>
                                    <p:animEffect transition="in" filter="wipe(left)">
                                      <p:cBhvr>
                                        <p:cTn id="97" dur="500"/>
                                        <p:tgtEl>
                                          <p:spTgt spid="22"/>
                                        </p:tgtEl>
                                      </p:cBhvr>
                                    </p:animEffect>
                                  </p:childTnLst>
                                </p:cTn>
                              </p:par>
                            </p:childTnLst>
                          </p:cTn>
                        </p:par>
                        <p:par>
                          <p:cTn id="98" fill="hold">
                            <p:stCondLst>
                              <p:cond delay="500"/>
                            </p:stCondLst>
                            <p:childTnLst>
                              <p:par>
                                <p:cTn id="99" presetID="12" presetClass="entr" presetSubtype="4" fill="hold" grpId="0" nodeType="after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slide(fromBottom)">
                                      <p:cBhvr>
                                        <p:cTn id="101" dur="500"/>
                                        <p:tgtEl>
                                          <p:spTgt spid="21"/>
                                        </p:tgtEl>
                                      </p:cBhvr>
                                    </p:animEffect>
                                  </p:childTnLst>
                                </p:cTn>
                              </p:par>
                            </p:childTnLst>
                          </p:cTn>
                        </p:par>
                      </p:childTnLst>
                    </p:cTn>
                  </p:par>
                  <p:par>
                    <p:cTn id="102" fill="hold">
                      <p:stCondLst>
                        <p:cond delay="indefinite"/>
                      </p:stCondLst>
                      <p:childTnLst>
                        <p:par>
                          <p:cTn id="103" fill="hold">
                            <p:stCondLst>
                              <p:cond delay="0"/>
                            </p:stCondLst>
                            <p:childTnLst>
                              <p:par>
                                <p:cTn id="104" presetID="23" presetClass="entr" presetSubtype="32"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 calcmode="lin" valueType="num">
                                      <p:cBhvr>
                                        <p:cTn id="106" dur="500" fill="hold"/>
                                        <p:tgtEl>
                                          <p:spTgt spid="24"/>
                                        </p:tgtEl>
                                        <p:attrNameLst>
                                          <p:attrName>ppt_w</p:attrName>
                                        </p:attrNameLst>
                                      </p:cBhvr>
                                      <p:tavLst>
                                        <p:tav tm="0">
                                          <p:val>
                                            <p:strVal val="4*#ppt_w"/>
                                          </p:val>
                                        </p:tav>
                                        <p:tav tm="100000">
                                          <p:val>
                                            <p:strVal val="#ppt_w"/>
                                          </p:val>
                                        </p:tav>
                                      </p:tavLst>
                                    </p:anim>
                                    <p:anim calcmode="lin" valueType="num">
                                      <p:cBhvr>
                                        <p:cTn id="107" dur="500" fill="hold"/>
                                        <p:tgtEl>
                                          <p:spTgt spid="24"/>
                                        </p:tgtEl>
                                        <p:attrNameLst>
                                          <p:attrName>ppt_h</p:attrName>
                                        </p:attrNameLst>
                                      </p:cBhvr>
                                      <p:tavLst>
                                        <p:tav tm="0">
                                          <p:val>
                                            <p:strVal val="4*#ppt_h"/>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27" presetClass="entr" presetSubtype="0" fill="hold" grpId="0" nodeType="clickEffect">
                                  <p:stCondLst>
                                    <p:cond delay="0"/>
                                  </p:stCondLst>
                                  <p:iterate type="lt">
                                    <p:tmPct val="50000"/>
                                  </p:iterate>
                                  <p:childTnLst>
                                    <p:set>
                                      <p:cBhvr>
                                        <p:cTn id="111" dur="1" fill="hold">
                                          <p:stCondLst>
                                            <p:cond delay="0"/>
                                          </p:stCondLst>
                                        </p:cTn>
                                        <p:tgtEl>
                                          <p:spTgt spid="25"/>
                                        </p:tgtEl>
                                        <p:attrNameLst>
                                          <p:attrName>style.visibility</p:attrName>
                                        </p:attrNameLst>
                                      </p:cBhvr>
                                      <p:to>
                                        <p:strVal val="visible"/>
                                      </p:to>
                                    </p:set>
                                    <p:anim calcmode="discrete" valueType="clr">
                                      <p:cBhvr override="childStyle">
                                        <p:cTn id="112" dur="80"/>
                                        <p:tgtEl>
                                          <p:spTgt spid="25"/>
                                        </p:tgtEl>
                                        <p:attrNameLst>
                                          <p:attrName>style.color</p:attrName>
                                        </p:attrNameLst>
                                      </p:cBhvr>
                                      <p:tavLst>
                                        <p:tav tm="0">
                                          <p:val>
                                            <p:clrVal>
                                              <a:schemeClr val="accent2"/>
                                            </p:clrVal>
                                          </p:val>
                                        </p:tav>
                                        <p:tav tm="50000">
                                          <p:val>
                                            <p:clrVal>
                                              <a:schemeClr val="hlink"/>
                                            </p:clrVal>
                                          </p:val>
                                        </p:tav>
                                      </p:tavLst>
                                    </p:anim>
                                    <p:anim calcmode="discrete" valueType="clr">
                                      <p:cBhvr>
                                        <p:cTn id="113" dur="80"/>
                                        <p:tgtEl>
                                          <p:spTgt spid="25"/>
                                        </p:tgtEl>
                                        <p:attrNameLst>
                                          <p:attrName>fillcolor</p:attrName>
                                        </p:attrNameLst>
                                      </p:cBhvr>
                                      <p:tavLst>
                                        <p:tav tm="0">
                                          <p:val>
                                            <p:clrVal>
                                              <a:schemeClr val="accent2"/>
                                            </p:clrVal>
                                          </p:val>
                                        </p:tav>
                                        <p:tav tm="50000">
                                          <p:val>
                                            <p:clrVal>
                                              <a:schemeClr val="hlink"/>
                                            </p:clrVal>
                                          </p:val>
                                        </p:tav>
                                      </p:tavLst>
                                    </p:anim>
                                    <p:set>
                                      <p:cBhvr>
                                        <p:cTn id="114" dur="80"/>
                                        <p:tgtEl>
                                          <p:spTgt spid="25"/>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7" grpId="0"/>
      <p:bldP spid="9" grpId="0"/>
      <p:bldP spid="12" grpId="0"/>
      <p:bldP spid="13" grpId="0"/>
      <p:bldP spid="15" grpId="0"/>
      <p:bldP spid="16" grpId="0"/>
      <p:bldP spid="17" grpId="0"/>
      <p:bldP spid="19" grpId="0"/>
      <p:bldP spid="20" grpId="0"/>
      <p:bldP spid="21" grpId="0"/>
      <p:bldP spid="24" grpId="0"/>
      <p:bldP spid="25" grpId="0"/>
      <p:bldP spid="2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A.60000×0.5‰×15</a:t>
            </a:r>
            <a:r>
              <a:rPr lang="zh-CN" altLang="zh-CN" dirty="0"/>
              <a:t>＝</a:t>
            </a:r>
            <a:r>
              <a:rPr lang="en-US" altLang="zh-CN" dirty="0"/>
              <a:t>450</a:t>
            </a:r>
            <a:r>
              <a:rPr lang="zh-CN" altLang="zh-CN" dirty="0"/>
              <a:t>（元）</a:t>
            </a:r>
          </a:p>
          <a:p>
            <a:r>
              <a:rPr lang="en-US" altLang="zh-CN" dirty="0"/>
              <a:t>B.</a:t>
            </a:r>
            <a:r>
              <a:rPr lang="zh-CN" altLang="zh-CN" dirty="0"/>
              <a:t>（</a:t>
            </a:r>
            <a:r>
              <a:rPr lang="en-US" altLang="zh-CN" dirty="0"/>
              <a:t>60000</a:t>
            </a:r>
            <a:r>
              <a:rPr lang="zh-CN" altLang="zh-CN" dirty="0"/>
              <a:t>＋</a:t>
            </a:r>
            <a:r>
              <a:rPr lang="en-US" altLang="zh-CN" dirty="0"/>
              <a:t>4200</a:t>
            </a:r>
            <a:r>
              <a:rPr lang="zh-CN" altLang="zh-CN" dirty="0"/>
              <a:t>）</a:t>
            </a:r>
            <a:r>
              <a:rPr lang="en-US" altLang="zh-CN" dirty="0"/>
              <a:t>×0.5‰×15</a:t>
            </a:r>
            <a:r>
              <a:rPr lang="zh-CN" altLang="zh-CN" dirty="0"/>
              <a:t>＝</a:t>
            </a:r>
            <a:r>
              <a:rPr lang="en-US" altLang="zh-CN" dirty="0"/>
              <a:t>481.5</a:t>
            </a:r>
            <a:r>
              <a:rPr lang="zh-CN" altLang="zh-CN" dirty="0"/>
              <a:t>（元）</a:t>
            </a:r>
          </a:p>
          <a:p>
            <a:r>
              <a:rPr lang="en-US" altLang="zh-CN" dirty="0"/>
              <a:t>C.60000×0.5‰×30</a:t>
            </a:r>
            <a:r>
              <a:rPr lang="zh-CN" altLang="zh-CN" dirty="0"/>
              <a:t>＝</a:t>
            </a:r>
            <a:r>
              <a:rPr lang="en-US" altLang="zh-CN" dirty="0"/>
              <a:t>900</a:t>
            </a:r>
            <a:r>
              <a:rPr lang="zh-CN" altLang="zh-CN" dirty="0"/>
              <a:t>（元）</a:t>
            </a:r>
          </a:p>
          <a:p>
            <a:r>
              <a:rPr lang="en-US" altLang="zh-CN" dirty="0"/>
              <a:t>D.</a:t>
            </a:r>
            <a:r>
              <a:rPr lang="zh-CN" altLang="zh-CN" dirty="0"/>
              <a:t>（</a:t>
            </a:r>
            <a:r>
              <a:rPr lang="en-US" altLang="zh-CN" dirty="0"/>
              <a:t>60000</a:t>
            </a:r>
            <a:r>
              <a:rPr lang="zh-CN" altLang="zh-CN" dirty="0"/>
              <a:t>＋</a:t>
            </a:r>
            <a:r>
              <a:rPr lang="en-US" altLang="zh-CN" dirty="0"/>
              <a:t>4200</a:t>
            </a:r>
            <a:r>
              <a:rPr lang="zh-CN" altLang="zh-CN" dirty="0"/>
              <a:t>）</a:t>
            </a:r>
            <a:r>
              <a:rPr lang="en-US" altLang="zh-CN" dirty="0"/>
              <a:t>×0.5‰×30</a:t>
            </a:r>
            <a:r>
              <a:rPr lang="zh-CN" altLang="zh-CN" dirty="0"/>
              <a:t>＝</a:t>
            </a:r>
            <a:r>
              <a:rPr lang="en-US" altLang="zh-CN" dirty="0"/>
              <a:t>963</a:t>
            </a:r>
            <a:r>
              <a:rPr lang="zh-CN" altLang="zh-CN" dirty="0"/>
              <a:t>（元）</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r>
              <a:rPr lang="en-US" altLang="zh-CN" sz="2200" dirty="0"/>
              <a:t>2010</a:t>
            </a:r>
            <a:r>
              <a:rPr lang="zh-CN" altLang="zh-CN" sz="2200" dirty="0"/>
              <a:t>年</a:t>
            </a:r>
            <a:r>
              <a:rPr lang="zh-CN" altLang="en-US" sz="2200" dirty="0"/>
              <a:t>改</a:t>
            </a:r>
            <a:r>
              <a:rPr lang="zh-CN" altLang="zh-CN" sz="2200" dirty="0"/>
              <a:t>）</a:t>
            </a:r>
            <a:endParaRPr lang="zh-CN" altLang="en-US" sz="2200" dirty="0"/>
          </a:p>
        </p:txBody>
      </p:sp>
      <p:grpSp>
        <p:nvGrpSpPr>
          <p:cNvPr id="10" name="组合 9"/>
          <p:cNvGrpSpPr/>
          <p:nvPr/>
        </p:nvGrpSpPr>
        <p:grpSpPr>
          <a:xfrm rot="16200000">
            <a:off x="1418780" y="2484129"/>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113115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lnSpcReduction="10000"/>
          </a:bodyPr>
          <a:lstStyle/>
          <a:p>
            <a:r>
              <a:rPr lang="zh-CN" altLang="zh-CN" dirty="0"/>
              <a:t>某餐饮公司</a:t>
            </a:r>
            <a:r>
              <a:rPr lang="en-US" altLang="zh-CN" dirty="0"/>
              <a:t>2019</a:t>
            </a:r>
            <a:r>
              <a:rPr lang="zh-CN" altLang="zh-CN" dirty="0"/>
              <a:t>年</a:t>
            </a:r>
            <a:r>
              <a:rPr lang="en-US" altLang="zh-CN" dirty="0"/>
              <a:t>8</a:t>
            </a:r>
            <a:r>
              <a:rPr lang="zh-CN" altLang="zh-CN" dirty="0"/>
              <a:t>月应缴纳增值税</a:t>
            </a:r>
            <a:r>
              <a:rPr lang="en-US" altLang="zh-CN" dirty="0"/>
              <a:t>60000</a:t>
            </a:r>
            <a:r>
              <a:rPr lang="zh-CN" altLang="zh-CN" dirty="0"/>
              <a:t>元，城市维护建设税</a:t>
            </a:r>
            <a:r>
              <a:rPr lang="en-US" altLang="zh-CN" dirty="0"/>
              <a:t>4200</a:t>
            </a:r>
            <a:r>
              <a:rPr lang="zh-CN" altLang="zh-CN" dirty="0"/>
              <a:t>元。该公司在规定期限内未进行纳税申报，税务机关责令其缴纳并加收滞纳金，该公司在</a:t>
            </a:r>
            <a:r>
              <a:rPr lang="en-US" altLang="zh-CN" dirty="0"/>
              <a:t>9</a:t>
            </a:r>
            <a:r>
              <a:rPr lang="zh-CN" altLang="zh-CN" dirty="0"/>
              <a:t>月</a:t>
            </a:r>
            <a:r>
              <a:rPr lang="en-US" altLang="zh-CN" dirty="0"/>
              <a:t>30</a:t>
            </a:r>
            <a:r>
              <a:rPr lang="zh-CN" altLang="zh-CN" dirty="0"/>
              <a:t>日办理了申报缴纳手续。税务机关核定该公司增值税和城市维护税均以</a:t>
            </a:r>
            <a:r>
              <a:rPr lang="en-US" altLang="zh-CN" dirty="0"/>
              <a:t>1</a:t>
            </a:r>
            <a:r>
              <a:rPr lang="zh-CN" altLang="zh-CN" dirty="0"/>
              <a:t>个月为一个纳税期；从滞纳税款之日起，按日加收滞纳税款</a:t>
            </a:r>
            <a:r>
              <a:rPr lang="en-US" altLang="zh-CN" dirty="0"/>
              <a:t>0.5‰</a:t>
            </a:r>
            <a:r>
              <a:rPr lang="zh-CN" altLang="zh-CN" dirty="0"/>
              <a:t>的滞纳金。该公司应缴纳的滞纳金金额的下列计算中，正确的是（　）。</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spTree>
    <p:extLst>
      <p:ext uri="{BB962C8B-B14F-4D97-AF65-F5344CB8AC3E}">
        <p14:creationId xmlns:p14="http://schemas.microsoft.com/office/powerpoint/2010/main" val="3602518290"/>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（二）纳税担保</a:t>
            </a:r>
          </a:p>
          <a:p>
            <a:r>
              <a:rPr lang="en-US" altLang="zh-CN" dirty="0"/>
              <a:t>1.</a:t>
            </a:r>
            <a:r>
              <a:rPr lang="zh-CN" altLang="zh-CN" dirty="0"/>
              <a:t>担保方式</a:t>
            </a:r>
          </a:p>
        </p:txBody>
      </p:sp>
      <p:sp>
        <p:nvSpPr>
          <p:cNvPr id="3" name="任意多边形 2">
            <a:extLst>
              <a:ext uri="{FF2B5EF4-FFF2-40B4-BE49-F238E27FC236}">
                <a16:creationId xmlns:a16="http://schemas.microsoft.com/office/drawing/2014/main" id="{B54BC3B6-6D10-4547-8152-561650990857}"/>
              </a:ext>
            </a:extLst>
          </p:cNvPr>
          <p:cNvSpPr/>
          <p:nvPr/>
        </p:nvSpPr>
        <p:spPr>
          <a:xfrm>
            <a:off x="468313" y="1696919"/>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4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4 w 906898"/>
              <a:gd name="connsiteY38" fmla="*/ 860926 h 906898"/>
              <a:gd name="connsiteX39" fmla="*/ 372932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2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6 w 906898"/>
              <a:gd name="connsiteY48" fmla="*/ 857464 h 906898"/>
              <a:gd name="connsiteX49" fmla="*/ 330860 w 906898"/>
              <a:gd name="connsiteY49" fmla="*/ 863551 h 906898"/>
              <a:gd name="connsiteX50" fmla="*/ 330860 w 906898"/>
              <a:gd name="connsiteY50" fmla="*/ 871667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7 h 906898"/>
              <a:gd name="connsiteX57" fmla="*/ 443939 w 906898"/>
              <a:gd name="connsiteY57" fmla="*/ 857391 h 906898"/>
              <a:gd name="connsiteX58" fmla="*/ 441781 w 906898"/>
              <a:gd name="connsiteY58" fmla="*/ 861375 h 906898"/>
              <a:gd name="connsiteX59" fmla="*/ 441781 w 906898"/>
              <a:gd name="connsiteY59" fmla="*/ 857391 h 906898"/>
              <a:gd name="connsiteX60" fmla="*/ 441781 w 906898"/>
              <a:gd name="connsiteY60" fmla="*/ 853407 h 906898"/>
              <a:gd name="connsiteX61" fmla="*/ 451621 w 906898"/>
              <a:gd name="connsiteY61" fmla="*/ 843321 h 906898"/>
              <a:gd name="connsiteX62" fmla="*/ 451981 w 906898"/>
              <a:gd name="connsiteY62" fmla="*/ 843372 h 906898"/>
              <a:gd name="connsiteX63" fmla="*/ 452238 w 906898"/>
              <a:gd name="connsiteY63" fmla="*/ 845173 h 906898"/>
              <a:gd name="connsiteX64" fmla="*/ 324585 w 906898"/>
              <a:gd name="connsiteY64" fmla="*/ 843115 h 906898"/>
              <a:gd name="connsiteX65" fmla="*/ 330727 w 906898"/>
              <a:gd name="connsiteY65" fmla="*/ 847193 h 906898"/>
              <a:gd name="connsiteX66" fmla="*/ 330727 w 906898"/>
              <a:gd name="connsiteY66" fmla="*/ 857391 h 906898"/>
              <a:gd name="connsiteX67" fmla="*/ 320491 w 906898"/>
              <a:gd name="connsiteY67" fmla="*/ 853312 h 906898"/>
              <a:gd name="connsiteX68" fmla="*/ 320491 w 906898"/>
              <a:gd name="connsiteY68" fmla="*/ 847193 h 906898"/>
              <a:gd name="connsiteX69" fmla="*/ 324585 w 906898"/>
              <a:gd name="connsiteY69" fmla="*/ 843115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7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3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1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3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6 w 906898"/>
              <a:gd name="connsiteY131" fmla="*/ 832756 h 906898"/>
              <a:gd name="connsiteX132" fmla="*/ 332918 w 906898"/>
              <a:gd name="connsiteY132" fmla="*/ 832756 h 906898"/>
              <a:gd name="connsiteX133" fmla="*/ 334977 w 906898"/>
              <a:gd name="connsiteY133" fmla="*/ 840990 h 906898"/>
              <a:gd name="connsiteX134" fmla="*/ 332918 w 906898"/>
              <a:gd name="connsiteY134" fmla="*/ 845107 h 906898"/>
              <a:gd name="connsiteX135" fmla="*/ 330860 w 906898"/>
              <a:gd name="connsiteY135" fmla="*/ 843048 h 906898"/>
              <a:gd name="connsiteX136" fmla="*/ 322626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9 h 906898"/>
              <a:gd name="connsiteX140" fmla="*/ 308218 w 906898"/>
              <a:gd name="connsiteY140" fmla="*/ 845107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3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1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1 w 906898"/>
              <a:gd name="connsiteY191" fmla="*/ 820290 h 906898"/>
              <a:gd name="connsiteX192" fmla="*/ 417141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1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29 w 906898"/>
              <a:gd name="connsiteY229" fmla="*/ 826605 h 906898"/>
              <a:gd name="connsiteX230" fmla="*/ 244369 w 906898"/>
              <a:gd name="connsiteY230" fmla="*/ 832762 h 906898"/>
              <a:gd name="connsiteX231" fmla="*/ 242298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5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7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8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1 h 906898"/>
              <a:gd name="connsiteX293" fmla="*/ 293785 w 906898"/>
              <a:gd name="connsiteY293" fmla="*/ 857391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5 w 906898"/>
              <a:gd name="connsiteY312" fmla="*/ 816191 h 906898"/>
              <a:gd name="connsiteX313" fmla="*/ 359670 w 906898"/>
              <a:gd name="connsiteY313" fmla="*/ 830578 h 906898"/>
              <a:gd name="connsiteX314" fmla="*/ 357619 w 906898"/>
              <a:gd name="connsiteY314" fmla="*/ 828522 h 906898"/>
              <a:gd name="connsiteX315" fmla="*/ 367875 w 906898"/>
              <a:gd name="connsiteY315" fmla="*/ 803860 h 906898"/>
              <a:gd name="connsiteX316" fmla="*/ 381209 w 906898"/>
              <a:gd name="connsiteY316" fmla="*/ 797694 h 906898"/>
              <a:gd name="connsiteX317" fmla="*/ 442976 w 906898"/>
              <a:gd name="connsiteY317" fmla="*/ 797637 h 906898"/>
              <a:gd name="connsiteX318" fmla="*/ 452238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8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2 w 906898"/>
              <a:gd name="connsiteY341" fmla="*/ 791655 h 906898"/>
              <a:gd name="connsiteX342" fmla="*/ 411071 w 906898"/>
              <a:gd name="connsiteY342" fmla="*/ 791655 h 906898"/>
              <a:gd name="connsiteX343" fmla="*/ 415187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4 h 906898"/>
              <a:gd name="connsiteX350" fmla="*/ 450180 w 906898"/>
              <a:gd name="connsiteY350" fmla="*/ 816356 h 906898"/>
              <a:gd name="connsiteX351" fmla="*/ 450180 w 906898"/>
              <a:gd name="connsiteY351" fmla="*/ 822531 h 906898"/>
              <a:gd name="connsiteX352" fmla="*/ 452238 w 906898"/>
              <a:gd name="connsiteY352" fmla="*/ 822531 h 906898"/>
              <a:gd name="connsiteX353" fmla="*/ 452238 w 906898"/>
              <a:gd name="connsiteY353" fmla="*/ 820472 h 906898"/>
              <a:gd name="connsiteX354" fmla="*/ 452877 w 906898"/>
              <a:gd name="connsiteY354" fmla="*/ 817921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8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1 h 906898"/>
              <a:gd name="connsiteX363" fmla="*/ 450180 w 906898"/>
              <a:gd name="connsiteY363" fmla="*/ 843115 h 906898"/>
              <a:gd name="connsiteX364" fmla="*/ 446063 w 906898"/>
              <a:gd name="connsiteY364" fmla="*/ 851348 h 906898"/>
              <a:gd name="connsiteX365" fmla="*/ 441947 w 906898"/>
              <a:gd name="connsiteY365" fmla="*/ 851348 h 906898"/>
              <a:gd name="connsiteX366" fmla="*/ 437830 w 906898"/>
              <a:gd name="connsiteY366" fmla="*/ 843115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5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4 h 906898"/>
              <a:gd name="connsiteX376" fmla="*/ 404896 w 906898"/>
              <a:gd name="connsiteY376" fmla="*/ 799888 h 906898"/>
              <a:gd name="connsiteX377" fmla="*/ 400779 w 906898"/>
              <a:gd name="connsiteY377" fmla="*/ 797830 h 906898"/>
              <a:gd name="connsiteX378" fmla="*/ 409012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4 w 906898"/>
              <a:gd name="connsiteY387" fmla="*/ 797631 h 906898"/>
              <a:gd name="connsiteX388" fmla="*/ 291634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1 h 906898"/>
              <a:gd name="connsiteX401" fmla="*/ 322626 w 906898"/>
              <a:gd name="connsiteY401" fmla="*/ 797761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9 h 906898"/>
              <a:gd name="connsiteX419" fmla="*/ 557039 w 906898"/>
              <a:gd name="connsiteY419" fmla="*/ 783289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9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4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0 w 906898"/>
              <a:gd name="connsiteY481" fmla="*/ 797580 h 906898"/>
              <a:gd name="connsiteX482" fmla="*/ 277342 w 906898"/>
              <a:gd name="connsiteY482" fmla="*/ 787364 h 906898"/>
              <a:gd name="connsiteX483" fmla="*/ 285575 w 906898"/>
              <a:gd name="connsiteY483" fmla="*/ 783278 h 906898"/>
              <a:gd name="connsiteX484" fmla="*/ 285575 w 906898"/>
              <a:gd name="connsiteY484" fmla="*/ 777149 h 906898"/>
              <a:gd name="connsiteX485" fmla="*/ 295353 w 906898"/>
              <a:gd name="connsiteY485" fmla="*/ 774340 h 906898"/>
              <a:gd name="connsiteX486" fmla="*/ 464212 w 906898"/>
              <a:gd name="connsiteY486" fmla="*/ 773831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6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5 h 906898"/>
              <a:gd name="connsiteX525" fmla="*/ 464212 w 906898"/>
              <a:gd name="connsiteY525" fmla="*/ 773831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4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6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3 w 906898"/>
              <a:gd name="connsiteY574" fmla="*/ 759783 h 906898"/>
              <a:gd name="connsiteX575" fmla="*/ 142906 w 906898"/>
              <a:gd name="connsiteY575" fmla="*/ 763992 h 906898"/>
              <a:gd name="connsiteX576" fmla="*/ 155478 w 906898"/>
              <a:gd name="connsiteY576" fmla="*/ 774365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200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200 w 906898"/>
              <a:gd name="connsiteY594" fmla="*/ 764519 h 906898"/>
              <a:gd name="connsiteX595" fmla="*/ 318593 w 906898"/>
              <a:gd name="connsiteY595" fmla="*/ 764913 h 906898"/>
              <a:gd name="connsiteX596" fmla="*/ 318833 w 906898"/>
              <a:gd name="connsiteY596" fmla="*/ 767800 h 906898"/>
              <a:gd name="connsiteX597" fmla="*/ 320634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8 h 906898"/>
              <a:gd name="connsiteX609" fmla="*/ 267116 w 906898"/>
              <a:gd name="connsiteY609" fmla="*/ 805931 h 906898"/>
              <a:gd name="connsiteX610" fmla="*/ 263000 w 906898"/>
              <a:gd name="connsiteY610" fmla="*/ 799748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4 w 906898"/>
              <a:gd name="connsiteY623" fmla="*/ 770938 h 906898"/>
              <a:gd name="connsiteX624" fmla="*/ 390315 w 906898"/>
              <a:gd name="connsiteY624" fmla="*/ 779172 h 906898"/>
              <a:gd name="connsiteX625" fmla="*/ 396463 w 906898"/>
              <a:gd name="connsiteY625" fmla="*/ 783289 h 906898"/>
              <a:gd name="connsiteX626" fmla="*/ 396463 w 906898"/>
              <a:gd name="connsiteY626" fmla="*/ 793580 h 906898"/>
              <a:gd name="connsiteX627" fmla="*/ 392364 w 906898"/>
              <a:gd name="connsiteY627" fmla="*/ 795639 h 906898"/>
              <a:gd name="connsiteX628" fmla="*/ 388266 w 906898"/>
              <a:gd name="connsiteY628" fmla="*/ 793580 h 906898"/>
              <a:gd name="connsiteX629" fmla="*/ 384167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7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3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3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3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3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7 h 906898"/>
              <a:gd name="connsiteX770" fmla="*/ 219667 w 906898"/>
              <a:gd name="connsiteY770" fmla="*/ 744345 h 906898"/>
              <a:gd name="connsiteX771" fmla="*/ 225816 w 906898"/>
              <a:gd name="connsiteY771" fmla="*/ 746392 h 906898"/>
              <a:gd name="connsiteX772" fmla="*/ 221716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69 w 906898"/>
              <a:gd name="connsiteY777" fmla="*/ 762771 h 906898"/>
              <a:gd name="connsiteX778" fmla="*/ 195070 w 906898"/>
              <a:gd name="connsiteY778" fmla="*/ 758676 h 906898"/>
              <a:gd name="connsiteX779" fmla="*/ 193020 w 906898"/>
              <a:gd name="connsiteY779" fmla="*/ 754582 h 906898"/>
              <a:gd name="connsiteX780" fmla="*/ 186871 w 906898"/>
              <a:gd name="connsiteY780" fmla="*/ 754582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6 w 906898"/>
              <a:gd name="connsiteY787" fmla="*/ 742140 h 906898"/>
              <a:gd name="connsiteX788" fmla="*/ 207352 w 906898"/>
              <a:gd name="connsiteY788" fmla="*/ 746313 h 906898"/>
              <a:gd name="connsiteX789" fmla="*/ 215524 w 906898"/>
              <a:gd name="connsiteY789" fmla="*/ 744227 h 906898"/>
              <a:gd name="connsiteX790" fmla="*/ 211334 w 906898"/>
              <a:gd name="connsiteY790" fmla="*/ 748507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4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5 w 906898"/>
              <a:gd name="connsiteY806" fmla="*/ 744160 h 906898"/>
              <a:gd name="connsiteX807" fmla="*/ 234055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7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5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8999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7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4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6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5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0 w 906898"/>
              <a:gd name="connsiteY1037" fmla="*/ 713291 h 906898"/>
              <a:gd name="connsiteX1038" fmla="*/ 205232 w 906898"/>
              <a:gd name="connsiteY1038" fmla="*/ 721505 h 906898"/>
              <a:gd name="connsiteX1039" fmla="*/ 201120 w 906898"/>
              <a:gd name="connsiteY1039" fmla="*/ 731772 h 906898"/>
              <a:gd name="connsiteX1040" fmla="*/ 188785 w 906898"/>
              <a:gd name="connsiteY1040" fmla="*/ 735879 h 906898"/>
              <a:gd name="connsiteX1041" fmla="*/ 172339 w 906898"/>
              <a:gd name="connsiteY1041" fmla="*/ 731772 h 906898"/>
              <a:gd name="connsiteX1042" fmla="*/ 164115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6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8 h 906898"/>
              <a:gd name="connsiteX1087" fmla="*/ 736097 w 906898"/>
              <a:gd name="connsiteY1087" fmla="*/ 746374 h 906898"/>
              <a:gd name="connsiteX1088" fmla="*/ 723676 w 906898"/>
              <a:gd name="connsiteY1088" fmla="*/ 744318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6 w 906898"/>
              <a:gd name="connsiteY1108" fmla="*/ 719551 h 906898"/>
              <a:gd name="connsiteX1109" fmla="*/ 147779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7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1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4 w 906898"/>
              <a:gd name="connsiteY1148" fmla="*/ 735879 h 906898"/>
              <a:gd name="connsiteX1149" fmla="*/ 147806 w 906898"/>
              <a:gd name="connsiteY1149" fmla="*/ 731762 h 906898"/>
              <a:gd name="connsiteX1150" fmla="*/ 141613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6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6 w 906898"/>
              <a:gd name="connsiteY1199" fmla="*/ 649851 h 906898"/>
              <a:gd name="connsiteX1200" fmla="*/ 102823 w 906898"/>
              <a:gd name="connsiteY1200" fmla="*/ 652205 h 906898"/>
              <a:gd name="connsiteX1201" fmla="*/ 108718 w 906898"/>
              <a:gd name="connsiteY1201" fmla="*/ 653747 h 906898"/>
              <a:gd name="connsiteX1202" fmla="*/ 110769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6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3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1 w 906898"/>
              <a:gd name="connsiteY1239" fmla="*/ 678262 h 906898"/>
              <a:gd name="connsiteX1240" fmla="*/ 162141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3 w 906898"/>
              <a:gd name="connsiteY1271" fmla="*/ 630518 h 906898"/>
              <a:gd name="connsiteX1272" fmla="*/ 137438 w 906898"/>
              <a:gd name="connsiteY1272" fmla="*/ 633087 h 906898"/>
              <a:gd name="connsiteX1273" fmla="*/ 139496 w 906898"/>
              <a:gd name="connsiteY1273" fmla="*/ 637199 h 906898"/>
              <a:gd name="connsiteX1274" fmla="*/ 135380 w 906898"/>
              <a:gd name="connsiteY1274" fmla="*/ 641311 h 906898"/>
              <a:gd name="connsiteX1275" fmla="*/ 141555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0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3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7 w 906898"/>
              <a:gd name="connsiteY1293" fmla="*/ 643299 h 906898"/>
              <a:gd name="connsiteX1294" fmla="*/ 162072 w 906898"/>
              <a:gd name="connsiteY1294" fmla="*/ 647425 h 906898"/>
              <a:gd name="connsiteX1295" fmla="*/ 160014 w 906898"/>
              <a:gd name="connsiteY1295" fmla="*/ 641236 h 906898"/>
              <a:gd name="connsiteX1296" fmla="*/ 151780 w 906898"/>
              <a:gd name="connsiteY1296" fmla="*/ 635046 h 906898"/>
              <a:gd name="connsiteX1297" fmla="*/ 151780 w 906898"/>
              <a:gd name="connsiteY1297" fmla="*/ 630920 h 906898"/>
              <a:gd name="connsiteX1298" fmla="*/ 157955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2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4 w 906898"/>
              <a:gd name="connsiteY1394" fmla="*/ 641246 h 906898"/>
              <a:gd name="connsiteX1395" fmla="*/ 94179 w 906898"/>
              <a:gd name="connsiteY1395" fmla="*/ 637124 h 906898"/>
              <a:gd name="connsiteX1396" fmla="*/ 96254 w 906898"/>
              <a:gd name="connsiteY1396" fmla="*/ 633001 h 906898"/>
              <a:gd name="connsiteX1397" fmla="*/ 90029 w 906898"/>
              <a:gd name="connsiteY1397" fmla="*/ 626818 h 906898"/>
              <a:gd name="connsiteX1398" fmla="*/ 94179 w 906898"/>
              <a:gd name="connsiteY1398" fmla="*/ 622695 h 906898"/>
              <a:gd name="connsiteX1399" fmla="*/ 96254 w 906898"/>
              <a:gd name="connsiteY1399" fmla="*/ 620634 h 906898"/>
              <a:gd name="connsiteX1400" fmla="*/ 96254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0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9 w 906898"/>
              <a:gd name="connsiteY1423" fmla="*/ 594630 h 906898"/>
              <a:gd name="connsiteX1424" fmla="*/ 116920 w 906898"/>
              <a:gd name="connsiteY1424" fmla="*/ 596172 h 906898"/>
              <a:gd name="connsiteX1425" fmla="*/ 116920 w 906898"/>
              <a:gd name="connsiteY1425" fmla="*/ 598228 h 906898"/>
              <a:gd name="connsiteX1426" fmla="*/ 106668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5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1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9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4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1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1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6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6 w 906898"/>
              <a:gd name="connsiteY1546" fmla="*/ 573841 h 906898"/>
              <a:gd name="connsiteX1547" fmla="*/ 139406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0 w 906898"/>
              <a:gd name="connsiteY1558" fmla="*/ 540465 h 906898"/>
              <a:gd name="connsiteX1559" fmla="*/ 151780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9 w 906898"/>
              <a:gd name="connsiteY1669" fmla="*/ 552719 h 906898"/>
              <a:gd name="connsiteX1670" fmla="*/ 98329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6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6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4 w 906898"/>
              <a:gd name="connsiteY1855" fmla="*/ 452021 h 906898"/>
              <a:gd name="connsiteX1856" fmla="*/ 42980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3 w 906898"/>
              <a:gd name="connsiteY1865" fmla="*/ 470509 h 906898"/>
              <a:gd name="connsiteX1866" fmla="*/ 18317 w 906898"/>
              <a:gd name="connsiteY1866" fmla="*/ 462292 h 906898"/>
              <a:gd name="connsiteX1867" fmla="*/ 20372 w 906898"/>
              <a:gd name="connsiteY1867" fmla="*/ 460238 h 906898"/>
              <a:gd name="connsiteX1868" fmla="*/ 32704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1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5 w 906898"/>
              <a:gd name="connsiteY2107" fmla="*/ 386031 h 906898"/>
              <a:gd name="connsiteX2108" fmla="*/ 83970 w 906898"/>
              <a:gd name="connsiteY2108" fmla="*/ 390171 h 906898"/>
              <a:gd name="connsiteX2109" fmla="*/ 86045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5 w 906898"/>
              <a:gd name="connsiteY2116" fmla="*/ 415013 h 906898"/>
              <a:gd name="connsiteX2117" fmla="*/ 86045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9 w 906898"/>
              <a:gd name="connsiteY2142" fmla="*/ 371677 h 906898"/>
              <a:gd name="connsiteX2143" fmla="*/ 73761 w 906898"/>
              <a:gd name="connsiteY2143" fmla="*/ 371677 h 906898"/>
              <a:gd name="connsiteX2144" fmla="*/ 73761 w 906898"/>
              <a:gd name="connsiteY2144" fmla="*/ 373669 h 906898"/>
              <a:gd name="connsiteX2145" fmla="*/ 71769 w 906898"/>
              <a:gd name="connsiteY2145" fmla="*/ 371677 h 906898"/>
              <a:gd name="connsiteX2146" fmla="*/ 89147 w 906898"/>
              <a:gd name="connsiteY2146" fmla="*/ 370972 h 906898"/>
              <a:gd name="connsiteX2147" fmla="*/ 90182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8 w 906898"/>
              <a:gd name="connsiteY2162" fmla="*/ 419087 h 906898"/>
              <a:gd name="connsiteX2163" fmla="*/ 110868 w 906898"/>
              <a:gd name="connsiteY2163" fmla="*/ 417028 h 906898"/>
              <a:gd name="connsiteX2164" fmla="*/ 112936 w 906898"/>
              <a:gd name="connsiteY2164" fmla="*/ 421145 h 906898"/>
              <a:gd name="connsiteX2165" fmla="*/ 112936 w 906898"/>
              <a:gd name="connsiteY2165" fmla="*/ 423203 h 906898"/>
              <a:gd name="connsiteX2166" fmla="*/ 110868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3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2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899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899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0 w 906898"/>
              <a:gd name="connsiteY2241" fmla="*/ 361433 h 906898"/>
              <a:gd name="connsiteX2242" fmla="*/ 149728 w 906898"/>
              <a:gd name="connsiteY2242" fmla="*/ 371630 h 906898"/>
              <a:gd name="connsiteX2243" fmla="*/ 141518 w 906898"/>
              <a:gd name="connsiteY2243" fmla="*/ 371630 h 906898"/>
              <a:gd name="connsiteX2244" fmla="*/ 137414 w 906898"/>
              <a:gd name="connsiteY2244" fmla="*/ 363472 h 906898"/>
              <a:gd name="connsiteX2245" fmla="*/ 137414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3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4 w 906898"/>
              <a:gd name="connsiteY2379" fmla="*/ 330645 h 906898"/>
              <a:gd name="connsiteX2380" fmla="*/ 147686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5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4 w 906898"/>
              <a:gd name="connsiteY2404" fmla="*/ 287416 h 906898"/>
              <a:gd name="connsiteX2405" fmla="*/ 155875 w 906898"/>
              <a:gd name="connsiteY2405" fmla="*/ 293591 h 906898"/>
              <a:gd name="connsiteX2406" fmla="*/ 151780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2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8 w 906898"/>
              <a:gd name="connsiteY2426" fmla="*/ 285332 h 906898"/>
              <a:gd name="connsiteX2427" fmla="*/ 143628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5 w 906898"/>
              <a:gd name="connsiteY2439" fmla="*/ 297669 h 906898"/>
              <a:gd name="connsiteX2440" fmla="*/ 81895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3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3 w 906898"/>
              <a:gd name="connsiteY2471" fmla="*/ 301837 h 906898"/>
              <a:gd name="connsiteX2472" fmla="*/ 158088 w 906898"/>
              <a:gd name="connsiteY2472" fmla="*/ 308039 h 906898"/>
              <a:gd name="connsiteX2473" fmla="*/ 158088 w 906898"/>
              <a:gd name="connsiteY2473" fmla="*/ 312174 h 906898"/>
              <a:gd name="connsiteX2474" fmla="*/ 147773 w 906898"/>
              <a:gd name="connsiteY2474" fmla="*/ 310107 h 906898"/>
              <a:gd name="connsiteX2475" fmla="*/ 143646 w 906898"/>
              <a:gd name="connsiteY2475" fmla="*/ 305972 h 906898"/>
              <a:gd name="connsiteX2476" fmla="*/ 135394 w 906898"/>
              <a:gd name="connsiteY2476" fmla="*/ 303904 h 906898"/>
              <a:gd name="connsiteX2477" fmla="*/ 131267 w 906898"/>
              <a:gd name="connsiteY2477" fmla="*/ 289432 h 906898"/>
              <a:gd name="connsiteX2478" fmla="*/ 135394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8 w 906898"/>
              <a:gd name="connsiteY2507" fmla="*/ 270890 h 906898"/>
              <a:gd name="connsiteX2508" fmla="*/ 92242 w 906898"/>
              <a:gd name="connsiteY2508" fmla="*/ 275015 h 906898"/>
              <a:gd name="connsiteX2509" fmla="*/ 86045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8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5 w 906898"/>
              <a:gd name="connsiteY2529" fmla="*/ 272953 h 906898"/>
              <a:gd name="connsiteX2530" fmla="*/ 86045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2 w 906898"/>
              <a:gd name="connsiteY2549" fmla="*/ 268860 h 906898"/>
              <a:gd name="connsiteX2550" fmla="*/ 102534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79 w 906898"/>
              <a:gd name="connsiteY2605" fmla="*/ 229748 h 906898"/>
              <a:gd name="connsiteX2606" fmla="*/ 201248 w 906898"/>
              <a:gd name="connsiteY2606" fmla="*/ 235848 h 906898"/>
              <a:gd name="connsiteX2607" fmla="*/ 199179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0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0 w 906898"/>
              <a:gd name="connsiteY2739" fmla="*/ 209117 h 906898"/>
              <a:gd name="connsiteX2740" fmla="*/ 168228 w 906898"/>
              <a:gd name="connsiteY2740" fmla="*/ 215306 h 906898"/>
              <a:gd name="connsiteX2741" fmla="*/ 159984 w 906898"/>
              <a:gd name="connsiteY2741" fmla="*/ 213243 h 906898"/>
              <a:gd name="connsiteX2742" fmla="*/ 157922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4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7 w 906898"/>
              <a:gd name="connsiteY2762" fmla="*/ 189460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5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79 w 906898"/>
              <a:gd name="connsiteY2806" fmla="*/ 179325 h 906898"/>
              <a:gd name="connsiteX2807" fmla="*/ 281497 w 906898"/>
              <a:gd name="connsiteY2807" fmla="*/ 182438 h 906898"/>
              <a:gd name="connsiteX2808" fmla="*/ 283583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79 w 906898"/>
              <a:gd name="connsiteY2828" fmla="*/ 179325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7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7 w 906898"/>
              <a:gd name="connsiteY2886" fmla="*/ 189460 h 906898"/>
              <a:gd name="connsiteX2887" fmla="*/ 265124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8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69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69 w 906898"/>
              <a:gd name="connsiteY2983" fmla="*/ 153665 h 906898"/>
              <a:gd name="connsiteX2984" fmla="*/ 192969 w 906898"/>
              <a:gd name="connsiteY2984" fmla="*/ 153409 h 906898"/>
              <a:gd name="connsiteX2985" fmla="*/ 190913 w 906898"/>
              <a:gd name="connsiteY2985" fmla="*/ 151618 h 906898"/>
              <a:gd name="connsiteX2986" fmla="*/ 192969 w 906898"/>
              <a:gd name="connsiteY2986" fmla="*/ 151618 h 906898"/>
              <a:gd name="connsiteX2987" fmla="*/ 192969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4 w 906898"/>
              <a:gd name="connsiteY2997" fmla="*/ 153665 h 906898"/>
              <a:gd name="connsiteX2998" fmla="*/ 192969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8 w 906898"/>
              <a:gd name="connsiteY3013" fmla="*/ 186422 h 906898"/>
              <a:gd name="connsiteX3014" fmla="*/ 149788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3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3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1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1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1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3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0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0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5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8 w 906898"/>
              <a:gd name="connsiteY3396" fmla="*/ 85827 h 906898"/>
              <a:gd name="connsiteX3397" fmla="*/ 223782 w 906898"/>
              <a:gd name="connsiteY3397" fmla="*/ 89943 h 906898"/>
              <a:gd name="connsiteX3398" fmla="*/ 223782 w 906898"/>
              <a:gd name="connsiteY3398" fmla="*/ 94061 h 906898"/>
              <a:gd name="connsiteX3399" fmla="*/ 211581 w 906898"/>
              <a:gd name="connsiteY3399" fmla="*/ 92002 h 906898"/>
              <a:gd name="connsiteX3400" fmla="*/ 211581 w 906898"/>
              <a:gd name="connsiteY3400" fmla="*/ 87886 h 906898"/>
              <a:gd name="connsiteX3401" fmla="*/ 215648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6 w 906898"/>
              <a:gd name="connsiteY3502" fmla="*/ 71358 h 906898"/>
              <a:gd name="connsiteX3503" fmla="*/ 402700 w 906898"/>
              <a:gd name="connsiteY3503" fmla="*/ 75482 h 906898"/>
              <a:gd name="connsiteX3504" fmla="*/ 400636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6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4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1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8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3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6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89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8 w 906898"/>
              <a:gd name="connsiteY3763" fmla="*/ 30238 h 906898"/>
              <a:gd name="connsiteX3764" fmla="*/ 343195 w 906898"/>
              <a:gd name="connsiteY3764" fmla="*/ 30051 h 906898"/>
              <a:gd name="connsiteX3765" fmla="*/ 347327 w 906898"/>
              <a:gd name="connsiteY3765" fmla="*/ 32117 h 906898"/>
              <a:gd name="connsiteX3766" fmla="*/ 341130 w 906898"/>
              <a:gd name="connsiteY3766" fmla="*/ 38315 h 906898"/>
              <a:gd name="connsiteX3767" fmla="*/ 334932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3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4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8 w 906898"/>
              <a:gd name="connsiteY3806" fmla="*/ 91803 h 906898"/>
              <a:gd name="connsiteX3807" fmla="*/ 219803 w 906898"/>
              <a:gd name="connsiteY3807" fmla="*/ 97978 h 906898"/>
              <a:gd name="connsiteX3808" fmla="*/ 223934 w 906898"/>
              <a:gd name="connsiteY3808" fmla="*/ 100037 h 906898"/>
              <a:gd name="connsiteX3809" fmla="*/ 223934 w 906898"/>
              <a:gd name="connsiteY3809" fmla="*/ 110328 h 906898"/>
              <a:gd name="connsiteX3810" fmla="*/ 215671 w 906898"/>
              <a:gd name="connsiteY3810" fmla="*/ 108270 h 906898"/>
              <a:gd name="connsiteX3811" fmla="*/ 207408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3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5 w 906898"/>
              <a:gd name="connsiteY3854" fmla="*/ 373826 h 906898"/>
              <a:gd name="connsiteX3855" fmla="*/ 46952 w 906898"/>
              <a:gd name="connsiteY3855" fmla="*/ 367674 h 906898"/>
              <a:gd name="connsiteX3856" fmla="*/ 49006 w 906898"/>
              <a:gd name="connsiteY3856" fmla="*/ 365623 h 906898"/>
              <a:gd name="connsiteX3857" fmla="*/ 53115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2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4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3 w 906898"/>
              <a:gd name="connsiteY3904" fmla="*/ 518995 h 906898"/>
              <a:gd name="connsiteX3905" fmla="*/ 21132 w 906898"/>
              <a:gd name="connsiteY3905" fmla="*/ 519109 h 906898"/>
              <a:gd name="connsiteX3906" fmla="*/ 22412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9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8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1 w 906898"/>
              <a:gd name="connsiteY3950" fmla="*/ 661709 h 906898"/>
              <a:gd name="connsiteX3951" fmla="*/ 73664 w 906898"/>
              <a:gd name="connsiteY3951" fmla="*/ 670045 h 906898"/>
              <a:gd name="connsiteX3952" fmla="*/ 72611 w 906898"/>
              <a:gd name="connsiteY3952" fmla="*/ 668286 h 906898"/>
              <a:gd name="connsiteX3953" fmla="*/ 89279 w 906898"/>
              <a:gd name="connsiteY3953" fmla="*/ 698995 h 906898"/>
              <a:gd name="connsiteX3954" fmla="*/ 103689 w 906898"/>
              <a:gd name="connsiteY3954" fmla="*/ 716461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2 w 906898"/>
              <a:gd name="connsiteY3959" fmla="*/ 713297 h 906898"/>
              <a:gd name="connsiteX3960" fmla="*/ 106089 w 906898"/>
              <a:gd name="connsiteY3960" fmla="*/ 719369 h 906898"/>
              <a:gd name="connsiteX3961" fmla="*/ 133969 w 906898"/>
              <a:gd name="connsiteY3961" fmla="*/ 753160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099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9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70 h 906898"/>
              <a:gd name="connsiteX3982" fmla="*/ 581686 w 906898"/>
              <a:gd name="connsiteY3982" fmla="*/ 845059 h 906898"/>
              <a:gd name="connsiteX3983" fmla="*/ 591962 w 906898"/>
              <a:gd name="connsiteY3983" fmla="*/ 845059 h 906898"/>
              <a:gd name="connsiteX3984" fmla="*/ 606349 w 906898"/>
              <a:gd name="connsiteY3984" fmla="*/ 851249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9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1 w 906898"/>
              <a:gd name="connsiteY4016" fmla="*/ 770701 h 906898"/>
              <a:gd name="connsiteX4017" fmla="*/ 754423 w 906898"/>
              <a:gd name="connsiteY4017" fmla="*/ 760595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2"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7"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4"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4" y="860926"/>
                </a:cubicBezTo>
                <a:close/>
                <a:moveTo>
                  <a:pt x="372932" y="854195"/>
                </a:moveTo>
                <a:cubicBezTo>
                  <a:pt x="375007" y="853676"/>
                  <a:pt x="377082"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7" y="854714"/>
                  <a:pt x="372932"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6" y="857464"/>
                </a:cubicBezTo>
                <a:cubicBezTo>
                  <a:pt x="326743" y="857464"/>
                  <a:pt x="328802" y="859493"/>
                  <a:pt x="330860" y="863551"/>
                </a:cubicBezTo>
                <a:cubicBezTo>
                  <a:pt x="330860" y="865580"/>
                  <a:pt x="337035" y="869638"/>
                  <a:pt x="330860" y="871667"/>
                </a:cubicBezTo>
                <a:cubicBezTo>
                  <a:pt x="326743" y="869638"/>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7"/>
                </a:moveTo>
                <a:cubicBezTo>
                  <a:pt x="441781" y="855399"/>
                  <a:pt x="443939" y="855399"/>
                  <a:pt x="443939" y="857391"/>
                </a:cubicBezTo>
                <a:cubicBezTo>
                  <a:pt x="443939" y="859383"/>
                  <a:pt x="443939" y="859383"/>
                  <a:pt x="441781" y="861375"/>
                </a:cubicBezTo>
                <a:cubicBezTo>
                  <a:pt x="439623" y="861375"/>
                  <a:pt x="441781" y="859383"/>
                  <a:pt x="441781" y="857391"/>
                </a:cubicBezTo>
                <a:cubicBezTo>
                  <a:pt x="441781" y="857391"/>
                  <a:pt x="439623" y="855399"/>
                  <a:pt x="441781" y="853407"/>
                </a:cubicBezTo>
                <a:close/>
                <a:moveTo>
                  <a:pt x="451621" y="843321"/>
                </a:moveTo>
                <a:lnTo>
                  <a:pt x="451981" y="843372"/>
                </a:lnTo>
                <a:cubicBezTo>
                  <a:pt x="452238" y="844144"/>
                  <a:pt x="452238" y="845173"/>
                  <a:pt x="452238" y="845173"/>
                </a:cubicBezTo>
                <a:close/>
                <a:moveTo>
                  <a:pt x="324585" y="843115"/>
                </a:moveTo>
                <a:cubicBezTo>
                  <a:pt x="326633" y="843115"/>
                  <a:pt x="328680" y="845154"/>
                  <a:pt x="330727" y="847193"/>
                </a:cubicBezTo>
                <a:cubicBezTo>
                  <a:pt x="330727" y="849233"/>
                  <a:pt x="330727" y="853312"/>
                  <a:pt x="330727" y="857391"/>
                </a:cubicBezTo>
                <a:cubicBezTo>
                  <a:pt x="326633" y="857391"/>
                  <a:pt x="324585" y="853312"/>
                  <a:pt x="320491" y="853312"/>
                </a:cubicBezTo>
                <a:cubicBezTo>
                  <a:pt x="318443" y="853312"/>
                  <a:pt x="320491" y="849233"/>
                  <a:pt x="320491" y="847193"/>
                </a:cubicBezTo>
                <a:cubicBezTo>
                  <a:pt x="320491" y="845154"/>
                  <a:pt x="322538" y="843115"/>
                  <a:pt x="324585" y="843115"/>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8" y="857258"/>
                  <a:pt x="388282" y="859316"/>
                </a:cubicBezTo>
                <a:cubicBezTo>
                  <a:pt x="390345" y="861375"/>
                  <a:pt x="390345" y="863433"/>
                  <a:pt x="390345" y="863433"/>
                </a:cubicBezTo>
                <a:cubicBezTo>
                  <a:pt x="388282" y="869608"/>
                  <a:pt x="384155" y="869608"/>
                  <a:pt x="377966" y="871667"/>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3"/>
                </a:moveTo>
                <a:cubicBezTo>
                  <a:pt x="417614" y="835329"/>
                  <a:pt x="421197" y="835843"/>
                  <a:pt x="425291" y="836870"/>
                </a:cubicBezTo>
                <a:cubicBezTo>
                  <a:pt x="429386" y="840982"/>
                  <a:pt x="429386" y="840982"/>
                  <a:pt x="429386" y="840982"/>
                </a:cubicBezTo>
                <a:cubicBezTo>
                  <a:pt x="433481" y="845094"/>
                  <a:pt x="437575" y="849206"/>
                  <a:pt x="437575" y="855373"/>
                </a:cubicBezTo>
                <a:cubicBezTo>
                  <a:pt x="439623" y="861541"/>
                  <a:pt x="437575" y="869764"/>
                  <a:pt x="433481" y="873876"/>
                </a:cubicBezTo>
                <a:cubicBezTo>
                  <a:pt x="429386" y="880043"/>
                  <a:pt x="423244" y="880043"/>
                  <a:pt x="417102" y="884155"/>
                </a:cubicBezTo>
                <a:cubicBezTo>
                  <a:pt x="408913" y="886211"/>
                  <a:pt x="400723" y="888266"/>
                  <a:pt x="392534" y="884155"/>
                </a:cubicBezTo>
                <a:cubicBezTo>
                  <a:pt x="390487" y="882099"/>
                  <a:pt x="392534" y="882099"/>
                  <a:pt x="394581" y="882099"/>
                </a:cubicBezTo>
                <a:cubicBezTo>
                  <a:pt x="406865" y="884155"/>
                  <a:pt x="417102" y="880043"/>
                  <a:pt x="425291" y="873876"/>
                </a:cubicBezTo>
                <a:cubicBezTo>
                  <a:pt x="427339" y="867708"/>
                  <a:pt x="431433" y="863596"/>
                  <a:pt x="431433" y="857429"/>
                </a:cubicBezTo>
                <a:cubicBezTo>
                  <a:pt x="429386" y="853317"/>
                  <a:pt x="427339" y="849206"/>
                  <a:pt x="423244" y="845094"/>
                </a:cubicBezTo>
                <a:cubicBezTo>
                  <a:pt x="421197" y="845094"/>
                  <a:pt x="419149" y="843038"/>
                  <a:pt x="417102" y="845094"/>
                </a:cubicBezTo>
                <a:cubicBezTo>
                  <a:pt x="417102" y="847150"/>
                  <a:pt x="421197" y="849206"/>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6"/>
                  <a:pt x="402771" y="847150"/>
                </a:cubicBezTo>
                <a:cubicBezTo>
                  <a:pt x="400723" y="845094"/>
                  <a:pt x="402771" y="840982"/>
                  <a:pt x="404818" y="840982"/>
                </a:cubicBezTo>
                <a:cubicBezTo>
                  <a:pt x="407889" y="837898"/>
                  <a:pt x="410960" y="836356"/>
                  <a:pt x="414287" y="835843"/>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8"/>
                  <a:pt x="332719" y="853141"/>
                </a:cubicBezTo>
                <a:cubicBezTo>
                  <a:pt x="332719" y="846966"/>
                  <a:pt x="332719" y="846966"/>
                  <a:pt x="332719" y="846966"/>
                </a:cubicBezTo>
                <a:cubicBezTo>
                  <a:pt x="334777"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5"/>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6" y="828639"/>
                  <a:pt x="320568" y="830698"/>
                  <a:pt x="322626" y="832756"/>
                </a:cubicBezTo>
                <a:cubicBezTo>
                  <a:pt x="326743" y="830698"/>
                  <a:pt x="328802" y="830698"/>
                  <a:pt x="332918" y="832756"/>
                </a:cubicBezTo>
                <a:cubicBezTo>
                  <a:pt x="334977" y="834814"/>
                  <a:pt x="337035" y="836873"/>
                  <a:pt x="334977" y="840990"/>
                </a:cubicBezTo>
                <a:cubicBezTo>
                  <a:pt x="334977" y="840990"/>
                  <a:pt x="334977" y="843048"/>
                  <a:pt x="332918" y="845107"/>
                </a:cubicBezTo>
                <a:cubicBezTo>
                  <a:pt x="332918" y="845107"/>
                  <a:pt x="332918" y="843048"/>
                  <a:pt x="330860" y="843048"/>
                </a:cubicBezTo>
                <a:cubicBezTo>
                  <a:pt x="328802" y="840990"/>
                  <a:pt x="324685" y="840990"/>
                  <a:pt x="322626" y="840990"/>
                </a:cubicBezTo>
                <a:cubicBezTo>
                  <a:pt x="318510" y="843048"/>
                  <a:pt x="318510" y="845107"/>
                  <a:pt x="316451" y="849223"/>
                </a:cubicBezTo>
                <a:cubicBezTo>
                  <a:pt x="316451" y="853340"/>
                  <a:pt x="316451" y="853340"/>
                  <a:pt x="316451" y="853340"/>
                </a:cubicBezTo>
                <a:cubicBezTo>
                  <a:pt x="316451" y="853340"/>
                  <a:pt x="314393" y="855399"/>
                  <a:pt x="314393" y="855399"/>
                </a:cubicBezTo>
                <a:cubicBezTo>
                  <a:pt x="312334" y="851282"/>
                  <a:pt x="306159" y="849223"/>
                  <a:pt x="308218" y="845107"/>
                </a:cubicBezTo>
                <a:cubicBezTo>
                  <a:pt x="306159" y="843048"/>
                  <a:pt x="308218" y="840990"/>
                  <a:pt x="310276" y="838931"/>
                </a:cubicBezTo>
                <a:cubicBezTo>
                  <a:pt x="308218" y="834814"/>
                  <a:pt x="306159" y="832756"/>
                  <a:pt x="308218" y="828639"/>
                </a:cubicBezTo>
                <a:cubicBezTo>
                  <a:pt x="308218" y="826581"/>
                  <a:pt x="312334" y="824523"/>
                  <a:pt x="314393" y="824523"/>
                </a:cubicBezTo>
                <a:close/>
                <a:moveTo>
                  <a:pt x="506728" y="822104"/>
                </a:moveTo>
                <a:cubicBezTo>
                  <a:pt x="508857" y="823166"/>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4"/>
                  <a:pt x="501374" y="822265"/>
                  <a:pt x="503438" y="822265"/>
                </a:cubicBezTo>
                <a:cubicBezTo>
                  <a:pt x="504987" y="821751"/>
                  <a:pt x="506019" y="821751"/>
                  <a:pt x="506728" y="822104"/>
                </a:cubicBezTo>
                <a:close/>
                <a:moveTo>
                  <a:pt x="499569" y="818215"/>
                </a:moveTo>
                <a:cubicBezTo>
                  <a:pt x="501623" y="820273"/>
                  <a:pt x="499569" y="822332"/>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3"/>
                  <a:pt x="524220" y="859383"/>
                  <a:pt x="520111" y="859383"/>
                </a:cubicBezTo>
                <a:cubicBezTo>
                  <a:pt x="516003" y="859383"/>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2"/>
                  <a:pt x="497515" y="818215"/>
                  <a:pt x="499569" y="818215"/>
                </a:cubicBezTo>
                <a:close/>
                <a:moveTo>
                  <a:pt x="417141"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1" y="820290"/>
                </a:cubicBezTo>
                <a:cubicBezTo>
                  <a:pt x="417141" y="820290"/>
                  <a:pt x="415055" y="818215"/>
                  <a:pt x="417141"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0"/>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1"/>
                </a:lnTo>
                <a:lnTo>
                  <a:pt x="452866" y="816524"/>
                </a:lnTo>
                <a:close/>
                <a:moveTo>
                  <a:pt x="256789" y="812239"/>
                </a:moveTo>
                <a:cubicBezTo>
                  <a:pt x="258859" y="812239"/>
                  <a:pt x="263000" y="812239"/>
                  <a:pt x="263000" y="814291"/>
                </a:cubicBezTo>
                <a:cubicBezTo>
                  <a:pt x="263000" y="818396"/>
                  <a:pt x="263000" y="822501"/>
                  <a:pt x="260929" y="826605"/>
                </a:cubicBezTo>
                <a:cubicBezTo>
                  <a:pt x="254719" y="826605"/>
                  <a:pt x="248509" y="826605"/>
                  <a:pt x="244369" y="832762"/>
                </a:cubicBezTo>
                <a:cubicBezTo>
                  <a:pt x="244369" y="832762"/>
                  <a:pt x="244369" y="834815"/>
                  <a:pt x="242298" y="834815"/>
                </a:cubicBezTo>
                <a:cubicBezTo>
                  <a:pt x="240228" y="832762"/>
                  <a:pt x="238158" y="832762"/>
                  <a:pt x="236088" y="830710"/>
                </a:cubicBezTo>
                <a:cubicBezTo>
                  <a:pt x="234018" y="828658"/>
                  <a:pt x="229878" y="828658"/>
                  <a:pt x="227808" y="824553"/>
                </a:cubicBezTo>
                <a:cubicBezTo>
                  <a:pt x="227808" y="822501"/>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8"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5"/>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3"/>
                  <a:pt x="419304" y="816223"/>
                  <a:pt x="415187" y="814175"/>
                </a:cubicBezTo>
                <a:cubicBezTo>
                  <a:pt x="415187" y="812128"/>
                  <a:pt x="411071" y="810081"/>
                  <a:pt x="413129" y="805986"/>
                </a:cubicBezTo>
                <a:cubicBezTo>
                  <a:pt x="415187"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4"/>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6" y="805874"/>
                  <a:pt x="306099" y="807934"/>
                </a:cubicBezTo>
                <a:cubicBezTo>
                  <a:pt x="306099" y="812056"/>
                  <a:pt x="308151" y="816177"/>
                  <a:pt x="306099" y="818238"/>
                </a:cubicBezTo>
                <a:cubicBezTo>
                  <a:pt x="304046" y="820298"/>
                  <a:pt x="301994" y="822359"/>
                  <a:pt x="301994" y="820298"/>
                </a:cubicBezTo>
                <a:cubicBezTo>
                  <a:pt x="299942" y="820298"/>
                  <a:pt x="299942" y="818238"/>
                  <a:pt x="297890" y="820298"/>
                </a:cubicBezTo>
                <a:cubicBezTo>
                  <a:pt x="297890" y="822359"/>
                  <a:pt x="295837" y="824420"/>
                  <a:pt x="293785" y="824420"/>
                </a:cubicBezTo>
                <a:cubicBezTo>
                  <a:pt x="291733" y="824420"/>
                  <a:pt x="287628" y="824420"/>
                  <a:pt x="287628" y="822359"/>
                </a:cubicBezTo>
                <a:cubicBezTo>
                  <a:pt x="285575" y="820298"/>
                  <a:pt x="285575"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1"/>
                </a:cubicBezTo>
                <a:cubicBezTo>
                  <a:pt x="295837" y="857391"/>
                  <a:pt x="295837" y="857391"/>
                  <a:pt x="293785" y="857391"/>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7"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4" y="805915"/>
                  <a:pt x="371978" y="807970"/>
                  <a:pt x="367875" y="816191"/>
                </a:cubicBezTo>
                <a:cubicBezTo>
                  <a:pt x="363773" y="820301"/>
                  <a:pt x="361722" y="824412"/>
                  <a:pt x="359670" y="830578"/>
                </a:cubicBezTo>
                <a:cubicBezTo>
                  <a:pt x="359670" y="830578"/>
                  <a:pt x="357619" y="828522"/>
                  <a:pt x="357619" y="828522"/>
                </a:cubicBezTo>
                <a:cubicBezTo>
                  <a:pt x="359670" y="820301"/>
                  <a:pt x="359670" y="810025"/>
                  <a:pt x="367875" y="803860"/>
                </a:cubicBezTo>
                <a:cubicBezTo>
                  <a:pt x="371978" y="800777"/>
                  <a:pt x="376593" y="798722"/>
                  <a:pt x="381209" y="797694"/>
                </a:cubicBezTo>
                <a:close/>
                <a:moveTo>
                  <a:pt x="442976" y="797637"/>
                </a:moveTo>
                <a:cubicBezTo>
                  <a:pt x="446063" y="798602"/>
                  <a:pt x="449151" y="802461"/>
                  <a:pt x="452238" y="804005"/>
                </a:cubicBezTo>
                <a:cubicBezTo>
                  <a:pt x="452238" y="808122"/>
                  <a:pt x="456355" y="810180"/>
                  <a:pt x="454297" y="814297"/>
                </a:cubicBezTo>
                <a:lnTo>
                  <a:pt x="453455" y="815608"/>
                </a:lnTo>
                <a:lnTo>
                  <a:pt x="453782" y="814297"/>
                </a:lnTo>
                <a:cubicBezTo>
                  <a:pt x="453782" y="812239"/>
                  <a:pt x="453268" y="810180"/>
                  <a:pt x="452238" y="808122"/>
                </a:cubicBezTo>
                <a:cubicBezTo>
                  <a:pt x="450180" y="806064"/>
                  <a:pt x="450180" y="804005"/>
                  <a:pt x="448122" y="801947"/>
                </a:cubicBezTo>
                <a:cubicBezTo>
                  <a:pt x="446063" y="799888"/>
                  <a:pt x="444005" y="799888"/>
                  <a:pt x="439888" y="797830"/>
                </a:cubicBezTo>
                <a:cubicBezTo>
                  <a:pt x="440917" y="797316"/>
                  <a:pt x="441947" y="797316"/>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2" y="791655"/>
                </a:moveTo>
                <a:cubicBezTo>
                  <a:pt x="409012" y="791655"/>
                  <a:pt x="411071" y="791655"/>
                  <a:pt x="411071" y="791655"/>
                </a:cubicBezTo>
                <a:cubicBezTo>
                  <a:pt x="411071" y="795772"/>
                  <a:pt x="413129" y="795772"/>
                  <a:pt x="415187" y="797830"/>
                </a:cubicBezTo>
                <a:cubicBezTo>
                  <a:pt x="417246" y="797830"/>
                  <a:pt x="415187"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4"/>
                </a:cubicBezTo>
                <a:cubicBezTo>
                  <a:pt x="450180" y="808122"/>
                  <a:pt x="452238" y="812239"/>
                  <a:pt x="450180" y="816356"/>
                </a:cubicBezTo>
                <a:cubicBezTo>
                  <a:pt x="450180" y="818414"/>
                  <a:pt x="446063" y="820472"/>
                  <a:pt x="450180" y="822531"/>
                </a:cubicBezTo>
                <a:cubicBezTo>
                  <a:pt x="450180" y="822531"/>
                  <a:pt x="452238" y="822531"/>
                  <a:pt x="452238" y="822531"/>
                </a:cubicBezTo>
                <a:cubicBezTo>
                  <a:pt x="454297" y="822531"/>
                  <a:pt x="452238" y="820472"/>
                  <a:pt x="452238" y="820472"/>
                </a:cubicBezTo>
                <a:lnTo>
                  <a:pt x="452877" y="817921"/>
                </a:lnTo>
                <a:lnTo>
                  <a:pt x="452882" y="818607"/>
                </a:lnTo>
                <a:cubicBezTo>
                  <a:pt x="454040" y="822659"/>
                  <a:pt x="460987" y="826133"/>
                  <a:pt x="456355" y="830764"/>
                </a:cubicBezTo>
                <a:cubicBezTo>
                  <a:pt x="456355" y="828706"/>
                  <a:pt x="456355" y="824589"/>
                  <a:pt x="454297" y="824589"/>
                </a:cubicBezTo>
                <a:cubicBezTo>
                  <a:pt x="452238" y="830764"/>
                  <a:pt x="452238" y="830764"/>
                  <a:pt x="452238"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1"/>
                </a:lnTo>
                <a:lnTo>
                  <a:pt x="450180" y="843115"/>
                </a:lnTo>
                <a:cubicBezTo>
                  <a:pt x="450180" y="847231"/>
                  <a:pt x="450180" y="849290"/>
                  <a:pt x="446063" y="851348"/>
                </a:cubicBezTo>
                <a:cubicBezTo>
                  <a:pt x="444005" y="851348"/>
                  <a:pt x="441947" y="853407"/>
                  <a:pt x="441947" y="851348"/>
                </a:cubicBezTo>
                <a:cubicBezTo>
                  <a:pt x="439888" y="849290"/>
                  <a:pt x="439888" y="847231"/>
                  <a:pt x="437830" y="843115"/>
                </a:cubicBezTo>
                <a:cubicBezTo>
                  <a:pt x="439888" y="841056"/>
                  <a:pt x="441947" y="838998"/>
                  <a:pt x="444005" y="834881"/>
                </a:cubicBezTo>
                <a:cubicBezTo>
                  <a:pt x="444005" y="832823"/>
                  <a:pt x="441947" y="828706"/>
                  <a:pt x="439888" y="826647"/>
                </a:cubicBezTo>
                <a:lnTo>
                  <a:pt x="439096" y="821105"/>
                </a:lnTo>
                <a:lnTo>
                  <a:pt x="439888" y="820317"/>
                </a:lnTo>
                <a:lnTo>
                  <a:pt x="438625" y="817805"/>
                </a:lnTo>
                <a:lnTo>
                  <a:pt x="437830" y="812239"/>
                </a:lnTo>
                <a:cubicBezTo>
                  <a:pt x="435771" y="808122"/>
                  <a:pt x="431655" y="808122"/>
                  <a:pt x="427538" y="808122"/>
                </a:cubicBezTo>
                <a:cubicBezTo>
                  <a:pt x="425480" y="804005"/>
                  <a:pt x="421363" y="801947"/>
                  <a:pt x="417246" y="801947"/>
                </a:cubicBezTo>
                <a:cubicBezTo>
                  <a:pt x="415187" y="804005"/>
                  <a:pt x="413129" y="804005"/>
                  <a:pt x="411071" y="806064"/>
                </a:cubicBezTo>
                <a:cubicBezTo>
                  <a:pt x="409012" y="804005"/>
                  <a:pt x="409012" y="801947"/>
                  <a:pt x="404896" y="799888"/>
                </a:cubicBezTo>
                <a:cubicBezTo>
                  <a:pt x="400779" y="797830"/>
                  <a:pt x="400779" y="797830"/>
                  <a:pt x="400779" y="797830"/>
                </a:cubicBezTo>
                <a:cubicBezTo>
                  <a:pt x="402837" y="795772"/>
                  <a:pt x="406954" y="793713"/>
                  <a:pt x="409012" y="791655"/>
                </a:cubicBezTo>
                <a:close/>
                <a:moveTo>
                  <a:pt x="363632" y="789331"/>
                </a:moveTo>
                <a:cubicBezTo>
                  <a:pt x="365698" y="791406"/>
                  <a:pt x="371895" y="791406"/>
                  <a:pt x="371895" y="797631"/>
                </a:cubicBezTo>
                <a:cubicBezTo>
                  <a:pt x="369829" y="793481"/>
                  <a:pt x="365698" y="791406"/>
                  <a:pt x="359500" y="791406"/>
                </a:cubicBezTo>
                <a:cubicBezTo>
                  <a:pt x="357434" y="791406"/>
                  <a:pt x="355369" y="793481"/>
                  <a:pt x="353303" y="793481"/>
                </a:cubicBezTo>
                <a:cubicBezTo>
                  <a:pt x="355369" y="791406"/>
                  <a:pt x="359500" y="789331"/>
                  <a:pt x="363632" y="789331"/>
                </a:cubicBezTo>
                <a:close/>
                <a:moveTo>
                  <a:pt x="298897" y="788883"/>
                </a:moveTo>
                <a:cubicBezTo>
                  <a:pt x="301490" y="788368"/>
                  <a:pt x="304084" y="788368"/>
                  <a:pt x="306159" y="789397"/>
                </a:cubicBezTo>
                <a:cubicBezTo>
                  <a:pt x="304084" y="789397"/>
                  <a:pt x="299934" y="789397"/>
                  <a:pt x="295784" y="791456"/>
                </a:cubicBezTo>
                <a:cubicBezTo>
                  <a:pt x="293709" y="793514"/>
                  <a:pt x="293709" y="797631"/>
                  <a:pt x="291634" y="797631"/>
                </a:cubicBezTo>
                <a:cubicBezTo>
                  <a:pt x="289559" y="795572"/>
                  <a:pt x="291634" y="793514"/>
                  <a:pt x="291634" y="791456"/>
                </a:cubicBezTo>
                <a:cubicBezTo>
                  <a:pt x="293709"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8" y="791611"/>
                  <a:pt x="332918" y="789562"/>
                  <a:pt x="330860" y="789562"/>
                </a:cubicBezTo>
                <a:cubicBezTo>
                  <a:pt x="326743" y="789562"/>
                  <a:pt x="322626" y="789562"/>
                  <a:pt x="318510" y="791611"/>
                </a:cubicBezTo>
                <a:cubicBezTo>
                  <a:pt x="318510" y="793661"/>
                  <a:pt x="316451" y="795711"/>
                  <a:pt x="316451" y="797761"/>
                </a:cubicBezTo>
                <a:cubicBezTo>
                  <a:pt x="318510" y="799810"/>
                  <a:pt x="320568" y="797761"/>
                  <a:pt x="322626" y="797761"/>
                </a:cubicBezTo>
                <a:cubicBezTo>
                  <a:pt x="324685" y="797761"/>
                  <a:pt x="326743" y="797761"/>
                  <a:pt x="326743" y="799810"/>
                </a:cubicBezTo>
                <a:cubicBezTo>
                  <a:pt x="328802" y="801860"/>
                  <a:pt x="328802" y="805960"/>
                  <a:pt x="328802" y="808009"/>
                </a:cubicBezTo>
                <a:cubicBezTo>
                  <a:pt x="326743" y="810059"/>
                  <a:pt x="324685" y="812109"/>
                  <a:pt x="320568" y="810059"/>
                </a:cubicBezTo>
                <a:cubicBezTo>
                  <a:pt x="320568" y="812109"/>
                  <a:pt x="322626" y="814158"/>
                  <a:pt x="320568" y="816208"/>
                </a:cubicBezTo>
                <a:cubicBezTo>
                  <a:pt x="318510" y="818258"/>
                  <a:pt x="316451" y="818258"/>
                  <a:pt x="314393" y="818258"/>
                </a:cubicBezTo>
                <a:cubicBezTo>
                  <a:pt x="308218" y="814158"/>
                  <a:pt x="306159" y="805960"/>
                  <a:pt x="306159" y="801860"/>
                </a:cubicBezTo>
                <a:cubicBezTo>
                  <a:pt x="308218" y="793661"/>
                  <a:pt x="312334"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3"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9"/>
                  <a:pt x="548850" y="783289"/>
                </a:cubicBezTo>
                <a:cubicBezTo>
                  <a:pt x="552945" y="785347"/>
                  <a:pt x="554992" y="783289"/>
                  <a:pt x="557039" y="783289"/>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9"/>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9"/>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9"/>
                </a:lnTo>
                <a:cubicBezTo>
                  <a:pt x="470499" y="781230"/>
                  <a:pt x="468440" y="783289"/>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3"/>
                  <a:pt x="559194" y="801876"/>
                </a:cubicBezTo>
                <a:cubicBezTo>
                  <a:pt x="555071" y="801876"/>
                  <a:pt x="553009" y="801876"/>
                  <a:pt x="550947" y="797749"/>
                </a:cubicBezTo>
                <a:cubicBezTo>
                  <a:pt x="548885" y="799813"/>
                  <a:pt x="548885" y="801876"/>
                  <a:pt x="548885" y="801876"/>
                </a:cubicBezTo>
                <a:cubicBezTo>
                  <a:pt x="544761" y="803939"/>
                  <a:pt x="540638" y="803939"/>
                  <a:pt x="538576" y="801876"/>
                </a:cubicBezTo>
                <a:cubicBezTo>
                  <a:pt x="536514" y="799813"/>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4"/>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4"/>
                  <a:pt x="635215" y="775118"/>
                  <a:pt x="639337" y="775118"/>
                </a:cubicBezTo>
                <a:cubicBezTo>
                  <a:pt x="640367" y="775118"/>
                  <a:pt x="641913" y="774604"/>
                  <a:pt x="643458" y="774604"/>
                </a:cubicBezTo>
                <a:close/>
                <a:moveTo>
                  <a:pt x="295353" y="774340"/>
                </a:moveTo>
                <a:cubicBezTo>
                  <a:pt x="298440" y="774595"/>
                  <a:pt x="301013"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0" y="797580"/>
                </a:cubicBezTo>
                <a:cubicBezTo>
                  <a:pt x="277342" y="793494"/>
                  <a:pt x="275284" y="791451"/>
                  <a:pt x="277342" y="787364"/>
                </a:cubicBezTo>
                <a:cubicBezTo>
                  <a:pt x="279400" y="783278"/>
                  <a:pt x="287634" y="789408"/>
                  <a:pt x="285575" y="783278"/>
                </a:cubicBezTo>
                <a:cubicBezTo>
                  <a:pt x="283517" y="781235"/>
                  <a:pt x="285575" y="779192"/>
                  <a:pt x="285575" y="777149"/>
                </a:cubicBezTo>
                <a:cubicBezTo>
                  <a:pt x="288663" y="775106"/>
                  <a:pt x="292265" y="774084"/>
                  <a:pt x="295353" y="774340"/>
                </a:cubicBezTo>
                <a:close/>
                <a:moveTo>
                  <a:pt x="464212" y="773831"/>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6" y="789459"/>
                  <a:pt x="384126"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50"/>
                  <a:pt x="396463" y="772952"/>
                </a:cubicBezTo>
                <a:cubicBezTo>
                  <a:pt x="396463" y="772952"/>
                  <a:pt x="396463" y="772952"/>
                  <a:pt x="396463" y="775055"/>
                </a:cubicBezTo>
                <a:cubicBezTo>
                  <a:pt x="394471" y="772952"/>
                  <a:pt x="394471" y="770850"/>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5"/>
                </a:cubicBezTo>
                <a:lnTo>
                  <a:pt x="464212" y="773831"/>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4"/>
                  <a:pt x="491082" y="781164"/>
                  <a:pt x="491082" y="781164"/>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9"/>
                  <a:pt x="474704" y="779105"/>
                  <a:pt x="472657" y="777047"/>
                </a:cubicBezTo>
                <a:cubicBezTo>
                  <a:pt x="470609" y="777047"/>
                  <a:pt x="468562" y="774989"/>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4"/>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5"/>
                  <a:pt x="503433" y="775121"/>
                  <a:pt x="501374" y="783355"/>
                </a:cubicBezTo>
                <a:cubicBezTo>
                  <a:pt x="495199" y="791588"/>
                  <a:pt x="499316" y="801880"/>
                  <a:pt x="503433" y="808056"/>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3" y="759783"/>
                </a:moveTo>
                <a:lnTo>
                  <a:pt x="142906" y="763992"/>
                </a:lnTo>
                <a:lnTo>
                  <a:pt x="155478" y="774365"/>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200" y="764519"/>
                </a:lnTo>
                <a:lnTo>
                  <a:pt x="314459" y="760779"/>
                </a:lnTo>
                <a:cubicBezTo>
                  <a:pt x="314459" y="758787"/>
                  <a:pt x="314459" y="758787"/>
                  <a:pt x="314459" y="758787"/>
                </a:cubicBezTo>
                <a:close/>
                <a:moveTo>
                  <a:pt x="297478" y="757977"/>
                </a:moveTo>
                <a:cubicBezTo>
                  <a:pt x="299021" y="758267"/>
                  <a:pt x="300565" y="760585"/>
                  <a:pt x="302109" y="760585"/>
                </a:cubicBezTo>
                <a:cubicBezTo>
                  <a:pt x="302109" y="762647"/>
                  <a:pt x="300051" y="762647"/>
                  <a:pt x="302109" y="764708"/>
                </a:cubicBezTo>
                <a:cubicBezTo>
                  <a:pt x="302109" y="764708"/>
                  <a:pt x="302109" y="764708"/>
                  <a:pt x="304167" y="764708"/>
                </a:cubicBezTo>
                <a:cubicBezTo>
                  <a:pt x="304167" y="760585"/>
                  <a:pt x="308284" y="762647"/>
                  <a:pt x="310343" y="760585"/>
                </a:cubicBezTo>
                <a:lnTo>
                  <a:pt x="318200" y="764519"/>
                </a:lnTo>
                <a:lnTo>
                  <a:pt x="318593" y="764913"/>
                </a:lnTo>
                <a:lnTo>
                  <a:pt x="318833" y="767800"/>
                </a:lnTo>
                <a:cubicBezTo>
                  <a:pt x="318576" y="768830"/>
                  <a:pt x="318576" y="769861"/>
                  <a:pt x="320634"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3" y="775014"/>
                  <a:pt x="281525" y="779136"/>
                  <a:pt x="281525" y="783258"/>
                </a:cubicBezTo>
                <a:cubicBezTo>
                  <a:pt x="279467" y="783258"/>
                  <a:pt x="277408" y="785319"/>
                  <a:pt x="275350" y="787380"/>
                </a:cubicBezTo>
                <a:cubicBezTo>
                  <a:pt x="273291" y="791503"/>
                  <a:pt x="273291" y="795625"/>
                  <a:pt x="275350" y="797686"/>
                </a:cubicBezTo>
                <a:cubicBezTo>
                  <a:pt x="275350" y="797686"/>
                  <a:pt x="277408" y="799748"/>
                  <a:pt x="277408" y="799748"/>
                </a:cubicBezTo>
                <a:cubicBezTo>
                  <a:pt x="273291" y="801809"/>
                  <a:pt x="271233" y="805931"/>
                  <a:pt x="267116" y="805931"/>
                </a:cubicBezTo>
                <a:cubicBezTo>
                  <a:pt x="265058" y="805931"/>
                  <a:pt x="265058" y="801809"/>
                  <a:pt x="263000" y="799748"/>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3" y="766769"/>
                  <a:pt x="285642" y="762647"/>
                  <a:pt x="289759" y="760585"/>
                </a:cubicBezTo>
                <a:cubicBezTo>
                  <a:pt x="291817" y="760585"/>
                  <a:pt x="293875" y="760585"/>
                  <a:pt x="297992" y="760585"/>
                </a:cubicBezTo>
                <a:cubicBezTo>
                  <a:pt x="297992" y="758524"/>
                  <a:pt x="295934" y="758524"/>
                  <a:pt x="295934" y="758524"/>
                </a:cubicBezTo>
                <a:cubicBezTo>
                  <a:pt x="296448" y="758009"/>
                  <a:pt x="296963" y="757880"/>
                  <a:pt x="297478" y="757977"/>
                </a:cubicBezTo>
                <a:close/>
                <a:moveTo>
                  <a:pt x="373665" y="755757"/>
                </a:moveTo>
                <a:cubicBezTo>
                  <a:pt x="376995" y="756015"/>
                  <a:pt x="380069" y="757559"/>
                  <a:pt x="382118" y="760646"/>
                </a:cubicBezTo>
                <a:cubicBezTo>
                  <a:pt x="384167" y="762705"/>
                  <a:pt x="382118" y="766821"/>
                  <a:pt x="386217" y="768880"/>
                </a:cubicBezTo>
                <a:cubicBezTo>
                  <a:pt x="388266" y="766821"/>
                  <a:pt x="390315" y="768880"/>
                  <a:pt x="392364" y="770938"/>
                </a:cubicBezTo>
                <a:cubicBezTo>
                  <a:pt x="394414" y="775055"/>
                  <a:pt x="392364" y="777113"/>
                  <a:pt x="390315" y="779172"/>
                </a:cubicBezTo>
                <a:cubicBezTo>
                  <a:pt x="392364" y="781230"/>
                  <a:pt x="396463" y="781230"/>
                  <a:pt x="396463" y="783289"/>
                </a:cubicBezTo>
                <a:cubicBezTo>
                  <a:pt x="396463" y="787405"/>
                  <a:pt x="394414" y="789464"/>
                  <a:pt x="396463" y="793580"/>
                </a:cubicBezTo>
                <a:cubicBezTo>
                  <a:pt x="394414" y="793580"/>
                  <a:pt x="394414" y="795639"/>
                  <a:pt x="392364" y="795639"/>
                </a:cubicBezTo>
                <a:cubicBezTo>
                  <a:pt x="388266" y="793580"/>
                  <a:pt x="388266" y="793580"/>
                  <a:pt x="388266" y="793580"/>
                </a:cubicBezTo>
                <a:cubicBezTo>
                  <a:pt x="388266" y="791522"/>
                  <a:pt x="386217" y="787405"/>
                  <a:pt x="384167" y="785347"/>
                </a:cubicBezTo>
                <a:cubicBezTo>
                  <a:pt x="384167" y="783289"/>
                  <a:pt x="384167" y="781230"/>
                  <a:pt x="382118" y="779172"/>
                </a:cubicBezTo>
                <a:cubicBezTo>
                  <a:pt x="382118" y="779172"/>
                  <a:pt x="380069" y="777113"/>
                  <a:pt x="378020" y="777113"/>
                </a:cubicBezTo>
                <a:cubicBezTo>
                  <a:pt x="378020" y="772997"/>
                  <a:pt x="375971" y="770938"/>
                  <a:pt x="371872" y="768880"/>
                </a:cubicBezTo>
                <a:cubicBezTo>
                  <a:pt x="369823" y="768880"/>
                  <a:pt x="365724" y="770938"/>
                  <a:pt x="363675" y="770938"/>
                </a:cubicBezTo>
                <a:cubicBezTo>
                  <a:pt x="359577" y="770938"/>
                  <a:pt x="355478" y="770938"/>
                  <a:pt x="353429" y="772997"/>
                </a:cubicBezTo>
                <a:cubicBezTo>
                  <a:pt x="351380" y="777113"/>
                  <a:pt x="351380" y="781230"/>
                  <a:pt x="347281" y="781230"/>
                </a:cubicBezTo>
                <a:cubicBezTo>
                  <a:pt x="347281" y="785347"/>
                  <a:pt x="343183" y="783289"/>
                  <a:pt x="341134" y="781230"/>
                </a:cubicBezTo>
                <a:cubicBezTo>
                  <a:pt x="339084" y="781230"/>
                  <a:pt x="337035" y="779172"/>
                  <a:pt x="339084" y="777113"/>
                </a:cubicBezTo>
                <a:cubicBezTo>
                  <a:pt x="341134" y="775055"/>
                  <a:pt x="339084" y="772997"/>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4"/>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3"/>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3"/>
                  <a:pt x="680291" y="769013"/>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3"/>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6"/>
                  <a:pt x="614586" y="772992"/>
                  <a:pt x="612527" y="772992"/>
                </a:cubicBezTo>
                <a:cubicBezTo>
                  <a:pt x="610469" y="775055"/>
                  <a:pt x="608410" y="772992"/>
                  <a:pt x="606352" y="772992"/>
                </a:cubicBezTo>
                <a:cubicBezTo>
                  <a:pt x="604294" y="770929"/>
                  <a:pt x="606352" y="768866"/>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3"/>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3"/>
                </a:cubicBezTo>
                <a:cubicBezTo>
                  <a:pt x="622933" y="769013"/>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6" y="739227"/>
                  <a:pt x="184821" y="740250"/>
                </a:cubicBezTo>
                <a:cubicBezTo>
                  <a:pt x="188921" y="746392"/>
                  <a:pt x="195070" y="754582"/>
                  <a:pt x="203269" y="752534"/>
                </a:cubicBezTo>
                <a:lnTo>
                  <a:pt x="208054" y="750145"/>
                </a:lnTo>
                <a:lnTo>
                  <a:pt x="209395" y="750487"/>
                </a:lnTo>
                <a:lnTo>
                  <a:pt x="211334" y="748507"/>
                </a:lnTo>
                <a:lnTo>
                  <a:pt x="219667" y="744345"/>
                </a:lnTo>
                <a:cubicBezTo>
                  <a:pt x="221716" y="746392"/>
                  <a:pt x="223766" y="744345"/>
                  <a:pt x="225816" y="746392"/>
                </a:cubicBezTo>
                <a:cubicBezTo>
                  <a:pt x="225816" y="748440"/>
                  <a:pt x="223766" y="750487"/>
                  <a:pt x="221716" y="750487"/>
                </a:cubicBezTo>
                <a:cubicBezTo>
                  <a:pt x="219667" y="750487"/>
                  <a:pt x="217617" y="750487"/>
                  <a:pt x="217617" y="752534"/>
                </a:cubicBezTo>
                <a:cubicBezTo>
                  <a:pt x="217617" y="754582"/>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69" y="762771"/>
                </a:cubicBezTo>
                <a:cubicBezTo>
                  <a:pt x="197120" y="762771"/>
                  <a:pt x="195070" y="760724"/>
                  <a:pt x="195070" y="758676"/>
                </a:cubicBezTo>
                <a:cubicBezTo>
                  <a:pt x="193020" y="758676"/>
                  <a:pt x="195070" y="754582"/>
                  <a:pt x="193020" y="754582"/>
                </a:cubicBezTo>
                <a:cubicBezTo>
                  <a:pt x="190970" y="756629"/>
                  <a:pt x="188921" y="754582"/>
                  <a:pt x="186871" y="754582"/>
                </a:cubicBezTo>
                <a:cubicBezTo>
                  <a:pt x="184821" y="754582"/>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6" y="742140"/>
                </a:cubicBezTo>
                <a:cubicBezTo>
                  <a:pt x="199179" y="746313"/>
                  <a:pt x="203265" y="746313"/>
                  <a:pt x="207352" y="746313"/>
                </a:cubicBezTo>
                <a:cubicBezTo>
                  <a:pt x="209395" y="746313"/>
                  <a:pt x="213481" y="737966"/>
                  <a:pt x="215524" y="744227"/>
                </a:cubicBezTo>
                <a:lnTo>
                  <a:pt x="211334" y="748507"/>
                </a:lnTo>
                <a:lnTo>
                  <a:pt x="208054" y="750145"/>
                </a:lnTo>
                <a:lnTo>
                  <a:pt x="193050" y="746313"/>
                </a:lnTo>
                <a:cubicBezTo>
                  <a:pt x="193050" y="744227"/>
                  <a:pt x="188964" y="742140"/>
                  <a:pt x="188964" y="737966"/>
                </a:cubicBezTo>
                <a:cubicBezTo>
                  <a:pt x="189986" y="737444"/>
                  <a:pt x="190879"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4" y="746230"/>
                  <a:pt x="180694" y="748300"/>
                </a:cubicBezTo>
                <a:cubicBezTo>
                  <a:pt x="180694"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5" y="744160"/>
                </a:cubicBezTo>
                <a:cubicBezTo>
                  <a:pt x="234055" y="748300"/>
                  <a:pt x="236108" y="750370"/>
                  <a:pt x="234055"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5"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3"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7" y="744369"/>
                </a:cubicBezTo>
                <a:cubicBezTo>
                  <a:pt x="262827"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9"/>
                  <a:pt x="661830" y="768901"/>
                </a:cubicBezTo>
                <a:cubicBezTo>
                  <a:pt x="657731" y="770952"/>
                  <a:pt x="653632" y="775055"/>
                  <a:pt x="649532" y="773004"/>
                </a:cubicBezTo>
                <a:cubicBezTo>
                  <a:pt x="645432" y="773004"/>
                  <a:pt x="641333" y="770952"/>
                  <a:pt x="641333" y="766850"/>
                </a:cubicBezTo>
                <a:cubicBezTo>
                  <a:pt x="639283" y="764799"/>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5"/>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8999"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6" y="690727"/>
                  <a:pt x="250516" y="694844"/>
                  <a:pt x="252575" y="694844"/>
                </a:cubicBezTo>
                <a:cubicBezTo>
                  <a:pt x="254633" y="701019"/>
                  <a:pt x="256692" y="705136"/>
                  <a:pt x="256692" y="711311"/>
                </a:cubicBezTo>
                <a:cubicBezTo>
                  <a:pt x="256692" y="717487"/>
                  <a:pt x="254633" y="723662"/>
                  <a:pt x="252575" y="729837"/>
                </a:cubicBezTo>
                <a:cubicBezTo>
                  <a:pt x="246400" y="738071"/>
                  <a:pt x="234049" y="742187"/>
                  <a:pt x="223757" y="742187"/>
                </a:cubicBezTo>
                <a:cubicBezTo>
                  <a:pt x="217582" y="742187"/>
                  <a:pt x="209349" y="738071"/>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1"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7" y="686743"/>
                  <a:pt x="191056" y="690848"/>
                  <a:pt x="193097" y="692901"/>
                </a:cubicBezTo>
                <a:cubicBezTo>
                  <a:pt x="195139" y="694953"/>
                  <a:pt x="197181" y="697005"/>
                  <a:pt x="199223" y="697005"/>
                </a:cubicBezTo>
                <a:cubicBezTo>
                  <a:pt x="201265" y="699058"/>
                  <a:pt x="203306" y="701110"/>
                  <a:pt x="205348" y="701110"/>
                </a:cubicBezTo>
                <a:cubicBezTo>
                  <a:pt x="209432" y="703162"/>
                  <a:pt x="213515"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6" y="709319"/>
                  <a:pt x="201265" y="705214"/>
                  <a:pt x="199223" y="703162"/>
                </a:cubicBezTo>
                <a:cubicBezTo>
                  <a:pt x="197181" y="701110"/>
                  <a:pt x="199223" y="699058"/>
                  <a:pt x="195139" y="697005"/>
                </a:cubicBezTo>
                <a:cubicBezTo>
                  <a:pt x="193097"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4" y="696940"/>
                </a:cubicBezTo>
                <a:cubicBezTo>
                  <a:pt x="203214" y="694854"/>
                  <a:pt x="203214" y="692767"/>
                  <a:pt x="201146" y="692767"/>
                </a:cubicBezTo>
                <a:cubicBezTo>
                  <a:pt x="201146" y="692767"/>
                  <a:pt x="197009" y="692767"/>
                  <a:pt x="197009" y="692767"/>
                </a:cubicBezTo>
                <a:cubicBezTo>
                  <a:pt x="194940" y="690680"/>
                  <a:pt x="194940" y="688593"/>
                  <a:pt x="194940" y="686506"/>
                </a:cubicBezTo>
                <a:cubicBezTo>
                  <a:pt x="197009" y="686506"/>
                  <a:pt x="199077" y="684419"/>
                  <a:pt x="201146" y="684419"/>
                </a:cubicBezTo>
                <a:close/>
                <a:moveTo>
                  <a:pt x="135301" y="684419"/>
                </a:moveTo>
                <a:cubicBezTo>
                  <a:pt x="135301" y="684419"/>
                  <a:pt x="137353" y="684419"/>
                  <a:pt x="137353" y="686488"/>
                </a:cubicBezTo>
                <a:cubicBezTo>
                  <a:pt x="135301" y="690625"/>
                  <a:pt x="137353" y="694762"/>
                  <a:pt x="139406" y="696831"/>
                </a:cubicBezTo>
                <a:cubicBezTo>
                  <a:pt x="143510" y="700968"/>
                  <a:pt x="147615" y="703037"/>
                  <a:pt x="151720" y="705106"/>
                </a:cubicBezTo>
                <a:cubicBezTo>
                  <a:pt x="153772" y="705106"/>
                  <a:pt x="153772" y="707174"/>
                  <a:pt x="151720" y="707174"/>
                </a:cubicBezTo>
                <a:cubicBezTo>
                  <a:pt x="145563" y="711311"/>
                  <a:pt x="139406"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59" y="692756"/>
                  <a:pt x="157948" y="707131"/>
                  <a:pt x="164115"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0" y="713291"/>
                </a:cubicBezTo>
                <a:cubicBezTo>
                  <a:pt x="203176" y="715344"/>
                  <a:pt x="203176" y="719451"/>
                  <a:pt x="205232" y="721505"/>
                </a:cubicBezTo>
                <a:cubicBezTo>
                  <a:pt x="203176" y="723558"/>
                  <a:pt x="203176" y="727665"/>
                  <a:pt x="201120" y="731772"/>
                </a:cubicBezTo>
                <a:cubicBezTo>
                  <a:pt x="197009" y="733826"/>
                  <a:pt x="192897" y="735879"/>
                  <a:pt x="188785" y="735879"/>
                </a:cubicBezTo>
                <a:cubicBezTo>
                  <a:pt x="182618" y="735879"/>
                  <a:pt x="176450" y="735879"/>
                  <a:pt x="172339" y="731772"/>
                </a:cubicBezTo>
                <a:cubicBezTo>
                  <a:pt x="170283" y="729719"/>
                  <a:pt x="166171" y="727665"/>
                  <a:pt x="164115" y="723558"/>
                </a:cubicBezTo>
                <a:cubicBezTo>
                  <a:pt x="155892" y="715344"/>
                  <a:pt x="151780"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6"/>
                  <a:pt x="674217" y="740246"/>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6"/>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8"/>
                </a:cubicBezTo>
                <a:cubicBezTo>
                  <a:pt x="736097" y="744318"/>
                  <a:pt x="736097" y="746374"/>
                  <a:pt x="736097" y="746374"/>
                </a:cubicBezTo>
                <a:cubicBezTo>
                  <a:pt x="731957" y="750487"/>
                  <a:pt x="727817" y="746374"/>
                  <a:pt x="723676" y="744318"/>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7" y="713394"/>
                  <a:pt x="151903" y="711341"/>
                </a:cubicBezTo>
                <a:cubicBezTo>
                  <a:pt x="153964" y="711341"/>
                  <a:pt x="153964" y="711341"/>
                  <a:pt x="153964" y="711341"/>
                </a:cubicBezTo>
                <a:cubicBezTo>
                  <a:pt x="153964" y="713394"/>
                  <a:pt x="158088" y="717498"/>
                  <a:pt x="156026" y="719551"/>
                </a:cubicBezTo>
                <a:cubicBezTo>
                  <a:pt x="153964" y="721603"/>
                  <a:pt x="149841" y="721603"/>
                  <a:pt x="147779"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7" y="692653"/>
                  <a:pt x="120967" y="692653"/>
                  <a:pt x="120967" y="692653"/>
                </a:cubicBezTo>
                <a:cubicBezTo>
                  <a:pt x="116837" y="696770"/>
                  <a:pt x="116837" y="702945"/>
                  <a:pt x="118902" y="707062"/>
                </a:cubicBezTo>
                <a:cubicBezTo>
                  <a:pt x="120967" y="713237"/>
                  <a:pt x="127160" y="719412"/>
                  <a:pt x="133354" y="717354"/>
                </a:cubicBezTo>
                <a:cubicBezTo>
                  <a:pt x="135419" y="717354"/>
                  <a:pt x="137483" y="717354"/>
                  <a:pt x="139548" y="717354"/>
                </a:cubicBezTo>
                <a:cubicBezTo>
                  <a:pt x="141613" y="721470"/>
                  <a:pt x="145742" y="725587"/>
                  <a:pt x="149871"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4" y="735879"/>
                </a:cubicBezTo>
                <a:cubicBezTo>
                  <a:pt x="154001" y="735879"/>
                  <a:pt x="151936" y="727646"/>
                  <a:pt x="147806" y="731762"/>
                </a:cubicBezTo>
                <a:cubicBezTo>
                  <a:pt x="147806" y="735879"/>
                  <a:pt x="143677" y="735879"/>
                  <a:pt x="141613" y="735879"/>
                </a:cubicBezTo>
                <a:cubicBezTo>
                  <a:pt x="137483" y="735879"/>
                  <a:pt x="135419" y="733821"/>
                  <a:pt x="133354" y="731762"/>
                </a:cubicBezTo>
                <a:cubicBezTo>
                  <a:pt x="129225" y="725587"/>
                  <a:pt x="129225" y="725587"/>
                  <a:pt x="129225" y="725587"/>
                </a:cubicBezTo>
                <a:cubicBezTo>
                  <a:pt x="127160" y="727646"/>
                  <a:pt x="120967"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6" y="676410"/>
                  <a:pt x="236147" y="678464"/>
                </a:cubicBezTo>
                <a:cubicBezTo>
                  <a:pt x="240248" y="682573"/>
                  <a:pt x="242299" y="684627"/>
                  <a:pt x="246400" y="688735"/>
                </a:cubicBezTo>
                <a:cubicBezTo>
                  <a:pt x="246400" y="688735"/>
                  <a:pt x="244349" y="688735"/>
                  <a:pt x="242299" y="688735"/>
                </a:cubicBezTo>
                <a:cubicBezTo>
                  <a:pt x="238198" y="688735"/>
                  <a:pt x="234096" y="686681"/>
                  <a:pt x="234096"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6" y="649851"/>
                </a:moveTo>
                <a:lnTo>
                  <a:pt x="102823" y="652205"/>
                </a:lnTo>
                <a:cubicBezTo>
                  <a:pt x="104617" y="653233"/>
                  <a:pt x="106668" y="653747"/>
                  <a:pt x="108718" y="653747"/>
                </a:cubicBezTo>
                <a:cubicBezTo>
                  <a:pt x="110769" y="653747"/>
                  <a:pt x="110769" y="655803"/>
                  <a:pt x="110769" y="657860"/>
                </a:cubicBezTo>
                <a:cubicBezTo>
                  <a:pt x="108718" y="657860"/>
                  <a:pt x="106668" y="655803"/>
                  <a:pt x="104617" y="655803"/>
                </a:cubicBezTo>
                <a:cubicBezTo>
                  <a:pt x="103592" y="654775"/>
                  <a:pt x="102566" y="653747"/>
                  <a:pt x="101797" y="652719"/>
                </a:cubicBezTo>
                <a:close/>
                <a:moveTo>
                  <a:pt x="100402" y="649635"/>
                </a:moveTo>
                <a:lnTo>
                  <a:pt x="100516" y="649635"/>
                </a:lnTo>
                <a:lnTo>
                  <a:pt x="100606"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3"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1" y="678262"/>
                </a:cubicBezTo>
                <a:cubicBezTo>
                  <a:pt x="160080" y="676210"/>
                  <a:pt x="160080" y="670053"/>
                  <a:pt x="162141" y="668001"/>
                </a:cubicBezTo>
                <a:cubicBezTo>
                  <a:pt x="162141" y="663896"/>
                  <a:pt x="164202"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3" y="630518"/>
                </a:moveTo>
                <a:cubicBezTo>
                  <a:pt x="133321" y="631032"/>
                  <a:pt x="135380" y="632059"/>
                  <a:pt x="137438" y="633087"/>
                </a:cubicBezTo>
                <a:cubicBezTo>
                  <a:pt x="137438" y="635143"/>
                  <a:pt x="139496" y="637199"/>
                  <a:pt x="139496" y="637199"/>
                </a:cubicBezTo>
                <a:cubicBezTo>
                  <a:pt x="137438" y="639255"/>
                  <a:pt x="137438" y="639255"/>
                  <a:pt x="135380" y="641311"/>
                </a:cubicBezTo>
                <a:cubicBezTo>
                  <a:pt x="137438" y="643367"/>
                  <a:pt x="141555" y="645422"/>
                  <a:pt x="141555" y="649534"/>
                </a:cubicBezTo>
                <a:cubicBezTo>
                  <a:pt x="139496" y="651590"/>
                  <a:pt x="139496" y="653646"/>
                  <a:pt x="137438" y="653646"/>
                </a:cubicBezTo>
                <a:cubicBezTo>
                  <a:pt x="133321" y="655702"/>
                  <a:pt x="131263"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80" y="676260"/>
                  <a:pt x="145671" y="678316"/>
                </a:cubicBezTo>
                <a:cubicBezTo>
                  <a:pt x="158022" y="676260"/>
                  <a:pt x="158022" y="676260"/>
                  <a:pt x="158022" y="676260"/>
                </a:cubicBezTo>
                <a:cubicBezTo>
                  <a:pt x="158022" y="676260"/>
                  <a:pt x="160080" y="678316"/>
                  <a:pt x="160080"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3" y="630518"/>
                </a:cubicBezTo>
                <a:close/>
                <a:moveTo>
                  <a:pt x="166961" y="623441"/>
                </a:moveTo>
                <a:cubicBezTo>
                  <a:pt x="168762" y="623699"/>
                  <a:pt x="170306" y="624731"/>
                  <a:pt x="170306" y="626794"/>
                </a:cubicBezTo>
                <a:cubicBezTo>
                  <a:pt x="172364" y="628857"/>
                  <a:pt x="168247" y="628857"/>
                  <a:pt x="166189" y="630920"/>
                </a:cubicBezTo>
                <a:cubicBezTo>
                  <a:pt x="164131" y="632983"/>
                  <a:pt x="164131" y="637110"/>
                  <a:pt x="164131" y="639173"/>
                </a:cubicBezTo>
                <a:cubicBezTo>
                  <a:pt x="166189" y="641236"/>
                  <a:pt x="166189" y="641236"/>
                  <a:pt x="168247" y="643299"/>
                </a:cubicBezTo>
                <a:cubicBezTo>
                  <a:pt x="164131" y="645362"/>
                  <a:pt x="166189" y="651552"/>
                  <a:pt x="162072" y="647425"/>
                </a:cubicBezTo>
                <a:cubicBezTo>
                  <a:pt x="157955" y="647425"/>
                  <a:pt x="157955" y="643299"/>
                  <a:pt x="160014" y="641236"/>
                </a:cubicBezTo>
                <a:cubicBezTo>
                  <a:pt x="157955" y="639173"/>
                  <a:pt x="153839" y="639173"/>
                  <a:pt x="151780" y="635046"/>
                </a:cubicBezTo>
                <a:cubicBezTo>
                  <a:pt x="151780" y="635046"/>
                  <a:pt x="151780" y="632983"/>
                  <a:pt x="151780" y="630920"/>
                </a:cubicBezTo>
                <a:cubicBezTo>
                  <a:pt x="153839" y="628857"/>
                  <a:pt x="155897" y="628857"/>
                  <a:pt x="157955"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2"/>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4"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7"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4" y="643307"/>
                  <a:pt x="96254" y="641246"/>
                </a:cubicBezTo>
                <a:cubicBezTo>
                  <a:pt x="94179" y="641246"/>
                  <a:pt x="94179" y="639185"/>
                  <a:pt x="94179" y="637124"/>
                </a:cubicBezTo>
                <a:cubicBezTo>
                  <a:pt x="94179" y="635062"/>
                  <a:pt x="98328" y="635062"/>
                  <a:pt x="96254" y="633001"/>
                </a:cubicBezTo>
                <a:cubicBezTo>
                  <a:pt x="94179" y="633001"/>
                  <a:pt x="90029" y="630940"/>
                  <a:pt x="90029" y="626818"/>
                </a:cubicBezTo>
                <a:cubicBezTo>
                  <a:pt x="90029" y="624757"/>
                  <a:pt x="92104" y="622695"/>
                  <a:pt x="94179" y="622695"/>
                </a:cubicBezTo>
                <a:cubicBezTo>
                  <a:pt x="94179" y="622695"/>
                  <a:pt x="96254" y="622695"/>
                  <a:pt x="96254" y="620634"/>
                </a:cubicBezTo>
                <a:cubicBezTo>
                  <a:pt x="96254" y="618573"/>
                  <a:pt x="94179" y="618573"/>
                  <a:pt x="96254" y="616512"/>
                </a:cubicBezTo>
                <a:cubicBezTo>
                  <a:pt x="96254" y="614451"/>
                  <a:pt x="96254"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4" y="624834"/>
                  <a:pt x="193050" y="628958"/>
                </a:cubicBezTo>
                <a:cubicBezTo>
                  <a:pt x="197187" y="628958"/>
                  <a:pt x="197187"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9" y="594630"/>
                </a:moveTo>
                <a:cubicBezTo>
                  <a:pt x="112819" y="594630"/>
                  <a:pt x="114870" y="595144"/>
                  <a:pt x="116920" y="596172"/>
                </a:cubicBezTo>
                <a:cubicBezTo>
                  <a:pt x="116920" y="598228"/>
                  <a:pt x="116920" y="598228"/>
                  <a:pt x="116920" y="598228"/>
                </a:cubicBezTo>
                <a:cubicBezTo>
                  <a:pt x="116920" y="602341"/>
                  <a:pt x="110769" y="600285"/>
                  <a:pt x="106668" y="602341"/>
                </a:cubicBezTo>
                <a:cubicBezTo>
                  <a:pt x="104617" y="604397"/>
                  <a:pt x="102566" y="606453"/>
                  <a:pt x="100516" y="608510"/>
                </a:cubicBezTo>
                <a:cubicBezTo>
                  <a:pt x="98465" y="608510"/>
                  <a:pt x="96415"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5" y="645522"/>
                  <a:pt x="96415" y="645522"/>
                  <a:pt x="96415"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1" y="627016"/>
                </a:cubicBezTo>
                <a:cubicBezTo>
                  <a:pt x="82061" y="622903"/>
                  <a:pt x="84111" y="620847"/>
                  <a:pt x="86162" y="618791"/>
                </a:cubicBezTo>
                <a:cubicBezTo>
                  <a:pt x="86162" y="616735"/>
                  <a:pt x="90263" y="616735"/>
                  <a:pt x="90263" y="614678"/>
                </a:cubicBezTo>
                <a:cubicBezTo>
                  <a:pt x="90263" y="612622"/>
                  <a:pt x="90263" y="606453"/>
                  <a:pt x="94364" y="604397"/>
                </a:cubicBezTo>
                <a:cubicBezTo>
                  <a:pt x="96415" y="606453"/>
                  <a:pt x="96415" y="602341"/>
                  <a:pt x="98465" y="602341"/>
                </a:cubicBezTo>
                <a:cubicBezTo>
                  <a:pt x="98465" y="604397"/>
                  <a:pt x="98465" y="604397"/>
                  <a:pt x="98465" y="604397"/>
                </a:cubicBezTo>
                <a:cubicBezTo>
                  <a:pt x="100516" y="602341"/>
                  <a:pt x="104617" y="600285"/>
                  <a:pt x="104617" y="596172"/>
                </a:cubicBezTo>
                <a:cubicBezTo>
                  <a:pt x="106668" y="595144"/>
                  <a:pt x="108718" y="594630"/>
                  <a:pt x="110769"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5" y="592045"/>
                  <a:pt x="145667" y="592045"/>
                </a:cubicBezTo>
                <a:cubicBezTo>
                  <a:pt x="137470" y="592045"/>
                  <a:pt x="131322" y="596155"/>
                  <a:pt x="127224" y="602321"/>
                </a:cubicBezTo>
                <a:cubicBezTo>
                  <a:pt x="125174" y="604376"/>
                  <a:pt x="125174" y="608487"/>
                  <a:pt x="125174" y="612597"/>
                </a:cubicBezTo>
                <a:cubicBezTo>
                  <a:pt x="127224" y="612597"/>
                  <a:pt x="129273" y="616708"/>
                  <a:pt x="131322" y="614652"/>
                </a:cubicBezTo>
                <a:cubicBezTo>
                  <a:pt x="133371" y="612597"/>
                  <a:pt x="129273" y="610542"/>
                  <a:pt x="129273" y="606431"/>
                </a:cubicBezTo>
                <a:cubicBezTo>
                  <a:pt x="131322" y="604376"/>
                  <a:pt x="133371" y="604376"/>
                  <a:pt x="135421" y="602321"/>
                </a:cubicBezTo>
                <a:cubicBezTo>
                  <a:pt x="139519" y="602321"/>
                  <a:pt x="141568" y="604376"/>
                  <a:pt x="143617" y="606431"/>
                </a:cubicBezTo>
                <a:cubicBezTo>
                  <a:pt x="145667" y="608487"/>
                  <a:pt x="145667" y="612597"/>
                  <a:pt x="145667" y="614652"/>
                </a:cubicBezTo>
                <a:cubicBezTo>
                  <a:pt x="143617" y="618763"/>
                  <a:pt x="135421" y="614652"/>
                  <a:pt x="139519" y="620818"/>
                </a:cubicBezTo>
                <a:cubicBezTo>
                  <a:pt x="137470" y="622873"/>
                  <a:pt x="137470" y="624928"/>
                  <a:pt x="135421"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1" y="585879"/>
                  <a:pt x="141568" y="585879"/>
                </a:cubicBezTo>
                <a:cubicBezTo>
                  <a:pt x="145667" y="585879"/>
                  <a:pt x="149765"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4" y="558924"/>
                  <a:pt x="160080" y="563074"/>
                  <a:pt x="160080" y="565149"/>
                </a:cubicBezTo>
                <a:cubicBezTo>
                  <a:pt x="158014" y="567224"/>
                  <a:pt x="155949" y="567224"/>
                  <a:pt x="155949" y="569299"/>
                </a:cubicBezTo>
                <a:cubicBezTo>
                  <a:pt x="149751" y="571374"/>
                  <a:pt x="149751" y="577599"/>
                  <a:pt x="149751" y="581749"/>
                </a:cubicBezTo>
                <a:cubicBezTo>
                  <a:pt x="147685" y="581749"/>
                  <a:pt x="145620" y="583824"/>
                  <a:pt x="143554" y="581749"/>
                </a:cubicBezTo>
                <a:lnTo>
                  <a:pt x="141586"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6" y="573841"/>
                </a:lnTo>
                <a:lnTo>
                  <a:pt x="139406" y="579692"/>
                </a:lnTo>
                <a:cubicBezTo>
                  <a:pt x="141458" y="581758"/>
                  <a:pt x="141458" y="581758"/>
                  <a:pt x="141458" y="581758"/>
                </a:cubicBezTo>
                <a:cubicBezTo>
                  <a:pt x="141458" y="583824"/>
                  <a:pt x="139406" y="583824"/>
                  <a:pt x="137353" y="583824"/>
                </a:cubicBezTo>
                <a:cubicBezTo>
                  <a:pt x="136327" y="581758"/>
                  <a:pt x="134788" y="579692"/>
                  <a:pt x="133762" y="577368"/>
                </a:cubicBezTo>
                <a:lnTo>
                  <a:pt x="133326" y="570575"/>
                </a:lnTo>
                <a:lnTo>
                  <a:pt x="134128" y="568699"/>
                </a:lnTo>
                <a:lnTo>
                  <a:pt x="141458" y="563166"/>
                </a:lnTo>
                <a:cubicBezTo>
                  <a:pt x="143510" y="561101"/>
                  <a:pt x="139406" y="559035"/>
                  <a:pt x="141458" y="556969"/>
                </a:cubicBezTo>
                <a:cubicBezTo>
                  <a:pt x="141458" y="552837"/>
                  <a:pt x="145563" y="548706"/>
                  <a:pt x="149668" y="546640"/>
                </a:cubicBezTo>
                <a:close/>
                <a:moveTo>
                  <a:pt x="143563" y="536348"/>
                </a:moveTo>
                <a:cubicBezTo>
                  <a:pt x="145617" y="536348"/>
                  <a:pt x="147672" y="538407"/>
                  <a:pt x="149726" y="538407"/>
                </a:cubicBezTo>
                <a:cubicBezTo>
                  <a:pt x="151780" y="540465"/>
                  <a:pt x="151780" y="540465"/>
                  <a:pt x="151780" y="540465"/>
                </a:cubicBezTo>
                <a:cubicBezTo>
                  <a:pt x="151780" y="542523"/>
                  <a:pt x="151780" y="542523"/>
                  <a:pt x="151780"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5"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8"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9" y="552719"/>
                </a:cubicBezTo>
                <a:cubicBezTo>
                  <a:pt x="98329" y="552719"/>
                  <a:pt x="98329" y="554769"/>
                  <a:pt x="98329" y="556818"/>
                </a:cubicBezTo>
                <a:cubicBezTo>
                  <a:pt x="96270" y="558867"/>
                  <a:pt x="94212" y="560916"/>
                  <a:pt x="92153" y="560916"/>
                </a:cubicBezTo>
                <a:cubicBezTo>
                  <a:pt x="88037"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9"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6" y="484889"/>
                  <a:pt x="53044" y="489026"/>
                  <a:pt x="55102" y="491094"/>
                </a:cubicBezTo>
                <a:cubicBezTo>
                  <a:pt x="55102" y="493163"/>
                  <a:pt x="50986"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6" y="468362"/>
                  <a:pt x="81966" y="468362"/>
                  <a:pt x="81966" y="468362"/>
                </a:cubicBezTo>
                <a:cubicBezTo>
                  <a:pt x="90187"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6" y="495217"/>
                </a:cubicBezTo>
                <a:cubicBezTo>
                  <a:pt x="84021" y="497283"/>
                  <a:pt x="86076" y="501415"/>
                  <a:pt x="84021" y="503480"/>
                </a:cubicBezTo>
                <a:cubicBezTo>
                  <a:pt x="81966"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4" y="452021"/>
                </a:moveTo>
                <a:cubicBezTo>
                  <a:pt x="36814" y="452021"/>
                  <a:pt x="40924" y="454075"/>
                  <a:pt x="42980" y="456129"/>
                </a:cubicBezTo>
                <a:cubicBezTo>
                  <a:pt x="42980" y="456129"/>
                  <a:pt x="42980" y="458184"/>
                  <a:pt x="45035" y="458184"/>
                </a:cubicBezTo>
                <a:cubicBezTo>
                  <a:pt x="47090" y="456129"/>
                  <a:pt x="51201"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80" y="482834"/>
                  <a:pt x="38869" y="484889"/>
                  <a:pt x="34759" y="484889"/>
                </a:cubicBezTo>
                <a:cubicBezTo>
                  <a:pt x="30648" y="482834"/>
                  <a:pt x="26538" y="482834"/>
                  <a:pt x="22427" y="478726"/>
                </a:cubicBezTo>
                <a:cubicBezTo>
                  <a:pt x="22427" y="476672"/>
                  <a:pt x="24483" y="474617"/>
                  <a:pt x="24483" y="470509"/>
                </a:cubicBezTo>
                <a:cubicBezTo>
                  <a:pt x="24483" y="466401"/>
                  <a:pt x="20372" y="464346"/>
                  <a:pt x="18317" y="462292"/>
                </a:cubicBezTo>
                <a:cubicBezTo>
                  <a:pt x="18317" y="460238"/>
                  <a:pt x="20372" y="460238"/>
                  <a:pt x="20372" y="460238"/>
                </a:cubicBezTo>
                <a:cubicBezTo>
                  <a:pt x="22427" y="456129"/>
                  <a:pt x="28593" y="454075"/>
                  <a:pt x="32704" y="452021"/>
                </a:cubicBezTo>
                <a:close/>
                <a:moveTo>
                  <a:pt x="102423" y="448037"/>
                </a:moveTo>
                <a:cubicBezTo>
                  <a:pt x="106518" y="448037"/>
                  <a:pt x="104470" y="456226"/>
                  <a:pt x="108565" y="452132"/>
                </a:cubicBezTo>
                <a:cubicBezTo>
                  <a:pt x="112660" y="452132"/>
                  <a:pt x="114707" y="454179"/>
                  <a:pt x="116754" y="456226"/>
                </a:cubicBezTo>
                <a:cubicBezTo>
                  <a:pt x="116754" y="458274"/>
                  <a:pt x="114707" y="460321"/>
                  <a:pt x="116754" y="460321"/>
                </a:cubicBezTo>
                <a:cubicBezTo>
                  <a:pt x="118802" y="460321"/>
                  <a:pt x="120849" y="462368"/>
                  <a:pt x="120849" y="464416"/>
                </a:cubicBezTo>
                <a:cubicBezTo>
                  <a:pt x="122896" y="466463"/>
                  <a:pt x="122896" y="468510"/>
                  <a:pt x="120849" y="470558"/>
                </a:cubicBezTo>
                <a:cubicBezTo>
                  <a:pt x="118802" y="472605"/>
                  <a:pt x="114707" y="470558"/>
                  <a:pt x="114707" y="472605"/>
                </a:cubicBezTo>
                <a:cubicBezTo>
                  <a:pt x="114707" y="474652"/>
                  <a:pt x="116754" y="476699"/>
                  <a:pt x="116754" y="478747"/>
                </a:cubicBezTo>
                <a:cubicBezTo>
                  <a:pt x="114707" y="480794"/>
                  <a:pt x="112660" y="480794"/>
                  <a:pt x="110612" y="478747"/>
                </a:cubicBezTo>
                <a:cubicBezTo>
                  <a:pt x="110612" y="478747"/>
                  <a:pt x="108565" y="478747"/>
                  <a:pt x="108565" y="478747"/>
                </a:cubicBezTo>
                <a:cubicBezTo>
                  <a:pt x="106518" y="480794"/>
                  <a:pt x="108565" y="480794"/>
                  <a:pt x="108565" y="482841"/>
                </a:cubicBezTo>
                <a:cubicBezTo>
                  <a:pt x="106518" y="482841"/>
                  <a:pt x="104470" y="484889"/>
                  <a:pt x="104470" y="482841"/>
                </a:cubicBezTo>
                <a:cubicBezTo>
                  <a:pt x="102423" y="480794"/>
                  <a:pt x="100376" y="478747"/>
                  <a:pt x="98328" y="476699"/>
                </a:cubicBezTo>
                <a:cubicBezTo>
                  <a:pt x="102423" y="474652"/>
                  <a:pt x="106518" y="470558"/>
                  <a:pt x="104470" y="466463"/>
                </a:cubicBezTo>
                <a:cubicBezTo>
                  <a:pt x="104470" y="462368"/>
                  <a:pt x="102423" y="458274"/>
                  <a:pt x="98328" y="454179"/>
                </a:cubicBezTo>
                <a:cubicBezTo>
                  <a:pt x="98328" y="452132"/>
                  <a:pt x="100376"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9" y="449973"/>
                  <a:pt x="26285" y="452021"/>
                </a:cubicBezTo>
                <a:cubicBezTo>
                  <a:pt x="28372" y="447926"/>
                  <a:pt x="28372" y="445879"/>
                  <a:pt x="28372" y="443831"/>
                </a:cubicBezTo>
                <a:cubicBezTo>
                  <a:pt x="30459" y="441784"/>
                  <a:pt x="30459"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1"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1"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10" y="414901"/>
                  <a:pt x="88054" y="416957"/>
                  <a:pt x="90098" y="419013"/>
                </a:cubicBezTo>
                <a:cubicBezTo>
                  <a:pt x="96232" y="423124"/>
                  <a:pt x="100321" y="431348"/>
                  <a:pt x="100321"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10"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7" y="410811"/>
                  <a:pt x="85989" y="412845"/>
                </a:cubicBezTo>
                <a:cubicBezTo>
                  <a:pt x="85989" y="412845"/>
                  <a:pt x="83942" y="412845"/>
                  <a:pt x="83942" y="412845"/>
                </a:cubicBezTo>
                <a:cubicBezTo>
                  <a:pt x="83942" y="410811"/>
                  <a:pt x="83942" y="408778"/>
                  <a:pt x="83942" y="408778"/>
                </a:cubicBezTo>
                <a:cubicBezTo>
                  <a:pt x="81895"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5" y="386031"/>
                </a:cubicBezTo>
                <a:cubicBezTo>
                  <a:pt x="83970" y="388101"/>
                  <a:pt x="81895" y="390171"/>
                  <a:pt x="83970" y="390171"/>
                </a:cubicBezTo>
                <a:cubicBezTo>
                  <a:pt x="86045" y="390171"/>
                  <a:pt x="86045" y="388101"/>
                  <a:pt x="86045" y="388101"/>
                </a:cubicBezTo>
                <a:cubicBezTo>
                  <a:pt x="90195"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5" y="415013"/>
                  <a:pt x="90195" y="415013"/>
                  <a:pt x="90195" y="415013"/>
                </a:cubicBezTo>
                <a:cubicBezTo>
                  <a:pt x="90195" y="408802"/>
                  <a:pt x="88120" y="402592"/>
                  <a:pt x="86045" y="398452"/>
                </a:cubicBezTo>
                <a:cubicBezTo>
                  <a:pt x="81895"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9" y="371677"/>
                </a:moveTo>
                <a:cubicBezTo>
                  <a:pt x="71769" y="371677"/>
                  <a:pt x="73761" y="371677"/>
                  <a:pt x="73761" y="371677"/>
                </a:cubicBezTo>
                <a:cubicBezTo>
                  <a:pt x="73761" y="373669"/>
                  <a:pt x="73761" y="373669"/>
                  <a:pt x="73761" y="373669"/>
                </a:cubicBezTo>
                <a:cubicBezTo>
                  <a:pt x="73761" y="373669"/>
                  <a:pt x="71769" y="371677"/>
                  <a:pt x="71769" y="371677"/>
                </a:cubicBezTo>
                <a:close/>
                <a:moveTo>
                  <a:pt x="89147" y="370972"/>
                </a:moveTo>
                <a:cubicBezTo>
                  <a:pt x="89664" y="371229"/>
                  <a:pt x="90182" y="371744"/>
                  <a:pt x="90182"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8" y="384094"/>
                  <a:pt x="112936" y="388211"/>
                  <a:pt x="112936" y="392328"/>
                </a:cubicBezTo>
                <a:cubicBezTo>
                  <a:pt x="110868" y="388211"/>
                  <a:pt x="108799" y="382036"/>
                  <a:pt x="104662" y="379977"/>
                </a:cubicBezTo>
                <a:cubicBezTo>
                  <a:pt x="104662" y="379977"/>
                  <a:pt x="102593" y="379977"/>
                  <a:pt x="102593" y="379977"/>
                </a:cubicBezTo>
                <a:cubicBezTo>
                  <a:pt x="106730" y="384094"/>
                  <a:pt x="110868" y="390269"/>
                  <a:pt x="108799" y="398503"/>
                </a:cubicBezTo>
                <a:cubicBezTo>
                  <a:pt x="108799" y="398503"/>
                  <a:pt x="106730" y="400561"/>
                  <a:pt x="108799" y="400561"/>
                </a:cubicBezTo>
                <a:cubicBezTo>
                  <a:pt x="110868" y="400561"/>
                  <a:pt x="112936" y="404678"/>
                  <a:pt x="112936" y="408795"/>
                </a:cubicBezTo>
                <a:cubicBezTo>
                  <a:pt x="112936" y="410853"/>
                  <a:pt x="110868" y="414970"/>
                  <a:pt x="108799" y="414970"/>
                </a:cubicBezTo>
                <a:cubicBezTo>
                  <a:pt x="106730" y="417028"/>
                  <a:pt x="106730" y="417028"/>
                  <a:pt x="108799" y="419087"/>
                </a:cubicBezTo>
                <a:cubicBezTo>
                  <a:pt x="108799" y="419087"/>
                  <a:pt x="108799" y="419087"/>
                  <a:pt x="110868" y="419087"/>
                </a:cubicBezTo>
                <a:cubicBezTo>
                  <a:pt x="110868" y="419087"/>
                  <a:pt x="110868" y="419087"/>
                  <a:pt x="110868" y="417028"/>
                </a:cubicBezTo>
                <a:cubicBezTo>
                  <a:pt x="112936" y="417028"/>
                  <a:pt x="112936" y="419087"/>
                  <a:pt x="112936" y="421145"/>
                </a:cubicBezTo>
                <a:cubicBezTo>
                  <a:pt x="112936" y="423203"/>
                  <a:pt x="112936" y="423203"/>
                  <a:pt x="112936" y="423203"/>
                </a:cubicBezTo>
                <a:cubicBezTo>
                  <a:pt x="112936" y="423203"/>
                  <a:pt x="110868" y="421145"/>
                  <a:pt x="110868" y="421145"/>
                </a:cubicBezTo>
                <a:cubicBezTo>
                  <a:pt x="110868"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3" y="379977"/>
                </a:cubicBezTo>
                <a:cubicBezTo>
                  <a:pt x="59153"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9" y="373802"/>
                  <a:pt x="81907" y="371744"/>
                  <a:pt x="83976" y="371744"/>
                </a:cubicBezTo>
                <a:cubicBezTo>
                  <a:pt x="86044" y="371744"/>
                  <a:pt x="88113" y="375860"/>
                  <a:pt x="90182" y="373802"/>
                </a:cubicBezTo>
                <a:cubicBezTo>
                  <a:pt x="90182"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899"/>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899"/>
                </a:lnTo>
                <a:close/>
                <a:moveTo>
                  <a:pt x="42782" y="351013"/>
                </a:moveTo>
                <a:lnTo>
                  <a:pt x="43892" y="352899"/>
                </a:lnTo>
                <a:lnTo>
                  <a:pt x="39341" y="351396"/>
                </a:lnTo>
                <a:cubicBezTo>
                  <a:pt x="38569" y="351141"/>
                  <a:pt x="38569" y="351141"/>
                  <a:pt x="38569" y="351141"/>
                </a:cubicBezTo>
                <a:cubicBezTo>
                  <a:pt x="40113"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0" y="361433"/>
                  <a:pt x="151780" y="361433"/>
                  <a:pt x="151780" y="361433"/>
                </a:cubicBezTo>
                <a:cubicBezTo>
                  <a:pt x="149728" y="371630"/>
                  <a:pt x="149728" y="371630"/>
                  <a:pt x="149728" y="371630"/>
                </a:cubicBezTo>
                <a:cubicBezTo>
                  <a:pt x="147675" y="373669"/>
                  <a:pt x="143571" y="371630"/>
                  <a:pt x="141518" y="371630"/>
                </a:cubicBezTo>
                <a:cubicBezTo>
                  <a:pt x="139466" y="369590"/>
                  <a:pt x="137414" y="367551"/>
                  <a:pt x="137414" y="363472"/>
                </a:cubicBezTo>
                <a:cubicBezTo>
                  <a:pt x="137414" y="363472"/>
                  <a:pt x="139466" y="361433"/>
                  <a:pt x="137414" y="359393"/>
                </a:cubicBezTo>
                <a:cubicBezTo>
                  <a:pt x="133309" y="359393"/>
                  <a:pt x="131256" y="357354"/>
                  <a:pt x="131256" y="355315"/>
                </a:cubicBezTo>
                <a:cubicBezTo>
                  <a:pt x="129204" y="353275"/>
                  <a:pt x="129204" y="349196"/>
                  <a:pt x="131256" y="347157"/>
                </a:cubicBezTo>
                <a:cubicBezTo>
                  <a:pt x="133309" y="347157"/>
                  <a:pt x="137414"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3" y="380020"/>
                </a:cubicBezTo>
                <a:cubicBezTo>
                  <a:pt x="141673"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0" y="332713"/>
                  <a:pt x="159970" y="326511"/>
                </a:cubicBezTo>
                <a:cubicBezTo>
                  <a:pt x="162017" y="326511"/>
                  <a:pt x="164064" y="328578"/>
                  <a:pt x="164064" y="330645"/>
                </a:cubicBezTo>
                <a:cubicBezTo>
                  <a:pt x="159970" y="334780"/>
                  <a:pt x="153828" y="338915"/>
                  <a:pt x="147686" y="340983"/>
                </a:cubicBezTo>
                <a:cubicBezTo>
                  <a:pt x="141544"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5" y="307933"/>
                  <a:pt x="86045" y="301758"/>
                  <a:pt x="90195" y="295583"/>
                </a:cubicBezTo>
                <a:cubicBezTo>
                  <a:pt x="90195"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4" y="287416"/>
                </a:cubicBezTo>
                <a:cubicBezTo>
                  <a:pt x="162017" y="289474"/>
                  <a:pt x="159970" y="295650"/>
                  <a:pt x="155875" y="293591"/>
                </a:cubicBezTo>
                <a:cubicBezTo>
                  <a:pt x="153828" y="291533"/>
                  <a:pt x="151780" y="291533"/>
                  <a:pt x="151780" y="289474"/>
                </a:cubicBezTo>
                <a:cubicBezTo>
                  <a:pt x="151780" y="287416"/>
                  <a:pt x="151780" y="285358"/>
                  <a:pt x="153828" y="285358"/>
                </a:cubicBezTo>
                <a:close/>
                <a:moveTo>
                  <a:pt x="182835" y="283366"/>
                </a:moveTo>
                <a:cubicBezTo>
                  <a:pt x="184903" y="283366"/>
                  <a:pt x="184903"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2" y="303950"/>
                </a:cubicBezTo>
                <a:cubicBezTo>
                  <a:pt x="151891" y="303950"/>
                  <a:pt x="149825" y="301881"/>
                  <a:pt x="149825" y="297744"/>
                </a:cubicBezTo>
                <a:cubicBezTo>
                  <a:pt x="147759" y="299812"/>
                  <a:pt x="143628" y="299812"/>
                  <a:pt x="141562" y="297744"/>
                </a:cubicBezTo>
                <a:cubicBezTo>
                  <a:pt x="139496" y="295675"/>
                  <a:pt x="139496" y="293607"/>
                  <a:pt x="139496" y="291538"/>
                </a:cubicBezTo>
                <a:cubicBezTo>
                  <a:pt x="139496" y="289469"/>
                  <a:pt x="143628" y="289469"/>
                  <a:pt x="143628" y="285332"/>
                </a:cubicBezTo>
                <a:cubicBezTo>
                  <a:pt x="141562" y="283264"/>
                  <a:pt x="141562" y="281195"/>
                  <a:pt x="143628" y="279126"/>
                </a:cubicBezTo>
                <a:cubicBezTo>
                  <a:pt x="143628" y="277058"/>
                  <a:pt x="145693" y="277058"/>
                  <a:pt x="147759" y="277058"/>
                </a:cubicBezTo>
                <a:close/>
                <a:moveTo>
                  <a:pt x="92269" y="277058"/>
                </a:moveTo>
                <a:cubicBezTo>
                  <a:pt x="94344" y="279119"/>
                  <a:pt x="94344" y="281180"/>
                  <a:pt x="94344" y="283241"/>
                </a:cubicBezTo>
                <a:cubicBezTo>
                  <a:pt x="88119" y="289425"/>
                  <a:pt x="83970"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70" y="314159"/>
                  <a:pt x="86044" y="310036"/>
                </a:cubicBezTo>
                <a:cubicBezTo>
                  <a:pt x="83970" y="307975"/>
                  <a:pt x="79819" y="310036"/>
                  <a:pt x="79819" y="305914"/>
                </a:cubicBezTo>
                <a:cubicBezTo>
                  <a:pt x="77744" y="301792"/>
                  <a:pt x="79819" y="299730"/>
                  <a:pt x="81895" y="297669"/>
                </a:cubicBezTo>
                <a:cubicBezTo>
                  <a:pt x="81895" y="295608"/>
                  <a:pt x="79819" y="291486"/>
                  <a:pt x="81895" y="289425"/>
                </a:cubicBezTo>
                <a:cubicBezTo>
                  <a:pt x="83970"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3" y="270825"/>
                </a:cubicBezTo>
                <a:cubicBezTo>
                  <a:pt x="147773"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3" y="301837"/>
                </a:cubicBezTo>
                <a:cubicBezTo>
                  <a:pt x="149836" y="305972"/>
                  <a:pt x="153962" y="308039"/>
                  <a:pt x="158088" y="308039"/>
                </a:cubicBezTo>
                <a:cubicBezTo>
                  <a:pt x="158088" y="308039"/>
                  <a:pt x="158088" y="310107"/>
                  <a:pt x="158088" y="312174"/>
                </a:cubicBezTo>
                <a:cubicBezTo>
                  <a:pt x="153962" y="314242"/>
                  <a:pt x="149836" y="312174"/>
                  <a:pt x="147773" y="310107"/>
                </a:cubicBezTo>
                <a:cubicBezTo>
                  <a:pt x="145709" y="308039"/>
                  <a:pt x="145709" y="305972"/>
                  <a:pt x="143646" y="305972"/>
                </a:cubicBezTo>
                <a:cubicBezTo>
                  <a:pt x="141583" y="305972"/>
                  <a:pt x="137457" y="303904"/>
                  <a:pt x="135394" y="303904"/>
                </a:cubicBezTo>
                <a:cubicBezTo>
                  <a:pt x="131267" y="299769"/>
                  <a:pt x="129204" y="295635"/>
                  <a:pt x="131267" y="289432"/>
                </a:cubicBezTo>
                <a:cubicBezTo>
                  <a:pt x="131267" y="287365"/>
                  <a:pt x="135394" y="285297"/>
                  <a:pt x="135394" y="283230"/>
                </a:cubicBezTo>
                <a:cubicBezTo>
                  <a:pt x="133330" y="279095"/>
                  <a:pt x="137457" y="274960"/>
                  <a:pt x="139520" y="270825"/>
                </a:cubicBezTo>
                <a:cubicBezTo>
                  <a:pt x="140552"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8" y="270890"/>
                </a:cubicBezTo>
                <a:cubicBezTo>
                  <a:pt x="94308" y="270890"/>
                  <a:pt x="94308" y="272953"/>
                  <a:pt x="92242" y="275015"/>
                </a:cubicBezTo>
                <a:cubicBezTo>
                  <a:pt x="90176" y="275015"/>
                  <a:pt x="86045" y="279140"/>
                  <a:pt x="86045"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5" y="320389"/>
                  <a:pt x="88110" y="322451"/>
                </a:cubicBezTo>
                <a:cubicBezTo>
                  <a:pt x="92242" y="322451"/>
                  <a:pt x="92242" y="322451"/>
                  <a:pt x="92242" y="322451"/>
                </a:cubicBezTo>
                <a:cubicBezTo>
                  <a:pt x="94308" y="326576"/>
                  <a:pt x="98439" y="328638"/>
                  <a:pt x="104636" y="328638"/>
                </a:cubicBezTo>
                <a:cubicBezTo>
                  <a:pt x="104636" y="330700"/>
                  <a:pt x="104636" y="330700"/>
                  <a:pt x="104636" y="332763"/>
                </a:cubicBezTo>
                <a:cubicBezTo>
                  <a:pt x="102571" y="334825"/>
                  <a:pt x="100505" y="334825"/>
                  <a:pt x="98439" y="334825"/>
                </a:cubicBezTo>
                <a:cubicBezTo>
                  <a:pt x="96373" y="332763"/>
                  <a:pt x="94308" y="332763"/>
                  <a:pt x="94308" y="330700"/>
                </a:cubicBezTo>
                <a:cubicBezTo>
                  <a:pt x="90176" y="326576"/>
                  <a:pt x="90176" y="326576"/>
                  <a:pt x="90176" y="326576"/>
                </a:cubicBezTo>
                <a:cubicBezTo>
                  <a:pt x="86045"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5" y="275015"/>
                  <a:pt x="86045" y="272953"/>
                </a:cubicBezTo>
                <a:cubicBezTo>
                  <a:pt x="86045" y="272953"/>
                  <a:pt x="86045" y="270890"/>
                  <a:pt x="86045"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6"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2" y="268860"/>
                </a:cubicBezTo>
                <a:cubicBezTo>
                  <a:pt x="98439" y="264748"/>
                  <a:pt x="100486" y="260636"/>
                  <a:pt x="102534" y="258581"/>
                </a:cubicBezTo>
                <a:cubicBezTo>
                  <a:pt x="108676"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7"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39" y="224664"/>
                  <a:pt x="192974" y="225681"/>
                </a:cubicBezTo>
                <a:cubicBezTo>
                  <a:pt x="192974" y="225681"/>
                  <a:pt x="190905" y="227714"/>
                  <a:pt x="192974" y="229748"/>
                </a:cubicBezTo>
                <a:cubicBezTo>
                  <a:pt x="195042" y="229748"/>
                  <a:pt x="197111" y="227714"/>
                  <a:pt x="199179" y="229748"/>
                </a:cubicBezTo>
                <a:cubicBezTo>
                  <a:pt x="201248" y="231781"/>
                  <a:pt x="201248" y="233815"/>
                  <a:pt x="201248" y="235848"/>
                </a:cubicBezTo>
                <a:cubicBezTo>
                  <a:pt x="199179" y="237882"/>
                  <a:pt x="199179" y="237882"/>
                  <a:pt x="199179" y="237882"/>
                </a:cubicBezTo>
                <a:cubicBezTo>
                  <a:pt x="195042"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6"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1"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1"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0" y="192804"/>
                  <a:pt x="258829" y="192804"/>
                  <a:pt x="260883" y="194870"/>
                </a:cubicBezTo>
                <a:cubicBezTo>
                  <a:pt x="262937" y="196935"/>
                  <a:pt x="264992" y="196935"/>
                  <a:pt x="264992" y="201067"/>
                </a:cubicBezTo>
                <a:cubicBezTo>
                  <a:pt x="262937" y="203133"/>
                  <a:pt x="258829" y="207264"/>
                  <a:pt x="254720"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3"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0" y="207054"/>
                  <a:pt x="172350" y="209117"/>
                </a:cubicBezTo>
                <a:cubicBezTo>
                  <a:pt x="170289" y="211180"/>
                  <a:pt x="170289" y="213243"/>
                  <a:pt x="168228" y="215306"/>
                </a:cubicBezTo>
                <a:cubicBezTo>
                  <a:pt x="164106" y="217369"/>
                  <a:pt x="162045" y="215306"/>
                  <a:pt x="159984" y="213243"/>
                </a:cubicBezTo>
                <a:cubicBezTo>
                  <a:pt x="157922" y="211180"/>
                  <a:pt x="155861" y="207054"/>
                  <a:pt x="157922" y="204990"/>
                </a:cubicBezTo>
                <a:cubicBezTo>
                  <a:pt x="157922"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4" y="188580"/>
                </a:cubicBezTo>
                <a:cubicBezTo>
                  <a:pt x="137305" y="186505"/>
                  <a:pt x="135247" y="186505"/>
                  <a:pt x="133188" y="186505"/>
                </a:cubicBezTo>
                <a:cubicBezTo>
                  <a:pt x="135247" y="185468"/>
                  <a:pt x="137305" y="185468"/>
                  <a:pt x="139106" y="186246"/>
                </a:cubicBezTo>
                <a:close/>
                <a:moveTo>
                  <a:pt x="240874" y="184902"/>
                </a:moveTo>
                <a:cubicBezTo>
                  <a:pt x="245312" y="184513"/>
                  <a:pt x="249172" y="187626"/>
                  <a:pt x="250716" y="190738"/>
                </a:cubicBezTo>
                <a:lnTo>
                  <a:pt x="264686" y="188726"/>
                </a:lnTo>
                <a:lnTo>
                  <a:pt x="265717" y="189460"/>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5"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79" y="179325"/>
                </a:moveTo>
                <a:lnTo>
                  <a:pt x="281497" y="182438"/>
                </a:lnTo>
                <a:cubicBezTo>
                  <a:pt x="281497" y="186588"/>
                  <a:pt x="283583" y="188663"/>
                  <a:pt x="283583"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0"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0" y="207117"/>
                  <a:pt x="197030" y="205051"/>
                  <a:pt x="194977" y="202985"/>
                </a:cubicBezTo>
                <a:cubicBezTo>
                  <a:pt x="192923"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79" y="179325"/>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7" y="180336"/>
                </a:cubicBezTo>
                <a:cubicBezTo>
                  <a:pt x="184750" y="178288"/>
                  <a:pt x="178544" y="176241"/>
                  <a:pt x="172339" y="178288"/>
                </a:cubicBezTo>
                <a:cubicBezTo>
                  <a:pt x="170270" y="180336"/>
                  <a:pt x="168201" y="182383"/>
                  <a:pt x="166133" y="184430"/>
                </a:cubicBezTo>
                <a:cubicBezTo>
                  <a:pt x="166133" y="184430"/>
                  <a:pt x="164064" y="184430"/>
                  <a:pt x="164064" y="184430"/>
                </a:cubicBezTo>
                <a:cubicBezTo>
                  <a:pt x="164064" y="180336"/>
                  <a:pt x="168201"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3" y="170206"/>
                  <a:pt x="258755" y="174292"/>
                </a:cubicBezTo>
                <a:cubicBezTo>
                  <a:pt x="258755" y="176335"/>
                  <a:pt x="256703"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7" y="189460"/>
                </a:lnTo>
                <a:lnTo>
                  <a:pt x="265124"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4" y="188593"/>
                  <a:pt x="223883" y="184507"/>
                  <a:pt x="221832" y="184507"/>
                </a:cubicBezTo>
                <a:cubicBezTo>
                  <a:pt x="221832" y="180421"/>
                  <a:pt x="223883" y="180421"/>
                  <a:pt x="223883" y="178378"/>
                </a:cubicBezTo>
                <a:cubicBezTo>
                  <a:pt x="223883" y="176335"/>
                  <a:pt x="225934"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7" y="163958"/>
                  <a:pt x="180567" y="166005"/>
                  <a:pt x="182628" y="166005"/>
                </a:cubicBezTo>
                <a:cubicBezTo>
                  <a:pt x="182628" y="166005"/>
                  <a:pt x="182628"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0" y="168052"/>
                  <a:pt x="168200"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69" y="152265"/>
                </a:moveTo>
                <a:lnTo>
                  <a:pt x="195797" y="153153"/>
                </a:lnTo>
                <a:cubicBezTo>
                  <a:pt x="197082" y="154177"/>
                  <a:pt x="198110" y="155712"/>
                  <a:pt x="199138" y="157760"/>
                </a:cubicBezTo>
                <a:cubicBezTo>
                  <a:pt x="199138" y="157760"/>
                  <a:pt x="201194" y="159808"/>
                  <a:pt x="199138" y="159808"/>
                </a:cubicBezTo>
                <a:cubicBezTo>
                  <a:pt x="197082" y="159808"/>
                  <a:pt x="197082" y="157760"/>
                  <a:pt x="197082" y="155712"/>
                </a:cubicBezTo>
                <a:cubicBezTo>
                  <a:pt x="197082" y="155712"/>
                  <a:pt x="195026" y="153665"/>
                  <a:pt x="192969" y="153665"/>
                </a:cubicBezTo>
                <a:cubicBezTo>
                  <a:pt x="192969" y="153665"/>
                  <a:pt x="192969" y="153665"/>
                  <a:pt x="192969" y="153409"/>
                </a:cubicBezTo>
                <a:close/>
                <a:moveTo>
                  <a:pt x="190913" y="151618"/>
                </a:moveTo>
                <a:cubicBezTo>
                  <a:pt x="190913" y="151618"/>
                  <a:pt x="190913" y="151618"/>
                  <a:pt x="192969" y="151618"/>
                </a:cubicBezTo>
                <a:lnTo>
                  <a:pt x="192969"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4" y="153665"/>
                </a:cubicBezTo>
                <a:cubicBezTo>
                  <a:pt x="186801" y="153665"/>
                  <a:pt x="188857" y="155712"/>
                  <a:pt x="192969" y="153665"/>
                </a:cubicBezTo>
                <a:cubicBezTo>
                  <a:pt x="192969" y="155712"/>
                  <a:pt x="195026" y="155712"/>
                  <a:pt x="195026" y="157760"/>
                </a:cubicBezTo>
                <a:cubicBezTo>
                  <a:pt x="197082" y="159808"/>
                  <a:pt x="195026" y="161855"/>
                  <a:pt x="197082" y="163902"/>
                </a:cubicBezTo>
                <a:cubicBezTo>
                  <a:pt x="201194" y="161855"/>
                  <a:pt x="205307" y="161855"/>
                  <a:pt x="207363" y="163902"/>
                </a:cubicBezTo>
                <a:cubicBezTo>
                  <a:pt x="211476" y="167998"/>
                  <a:pt x="211476" y="167998"/>
                  <a:pt x="211476" y="167998"/>
                </a:cubicBezTo>
                <a:cubicBezTo>
                  <a:pt x="211476" y="172091"/>
                  <a:pt x="213532" y="174138"/>
                  <a:pt x="211476" y="176186"/>
                </a:cubicBezTo>
                <a:cubicBezTo>
                  <a:pt x="209419" y="176186"/>
                  <a:pt x="207363" y="176186"/>
                  <a:pt x="205307" y="176186"/>
                </a:cubicBezTo>
                <a:cubicBezTo>
                  <a:pt x="203251" y="172091"/>
                  <a:pt x="203251" y="167998"/>
                  <a:pt x="199138" y="167998"/>
                </a:cubicBezTo>
                <a:cubicBezTo>
                  <a:pt x="197082" y="165949"/>
                  <a:pt x="197082" y="165949"/>
                  <a:pt x="197082" y="165949"/>
                </a:cubicBezTo>
                <a:cubicBezTo>
                  <a:pt x="195026" y="163902"/>
                  <a:pt x="192969" y="161855"/>
                  <a:pt x="190913" y="161855"/>
                </a:cubicBezTo>
                <a:cubicBezTo>
                  <a:pt x="188857" y="159808"/>
                  <a:pt x="184744"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8" y="186422"/>
                </a:cubicBezTo>
                <a:cubicBezTo>
                  <a:pt x="149788" y="184375"/>
                  <a:pt x="149788" y="182328"/>
                  <a:pt x="149788"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4" y="138282"/>
                  <a:pt x="303005" y="138282"/>
                  <a:pt x="304168" y="139279"/>
                </a:cubicBezTo>
                <a:cubicBezTo>
                  <a:pt x="304168" y="139279"/>
                  <a:pt x="301843" y="139279"/>
                  <a:pt x="301843" y="141270"/>
                </a:cubicBezTo>
                <a:cubicBezTo>
                  <a:pt x="301843" y="140275"/>
                  <a:pt x="301843"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0"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3" y="135128"/>
                  <a:pt x="275283" y="130978"/>
                  <a:pt x="277342" y="133054"/>
                </a:cubicBezTo>
                <a:cubicBezTo>
                  <a:pt x="279400" y="135128"/>
                  <a:pt x="285575" y="135128"/>
                  <a:pt x="283517" y="139279"/>
                </a:cubicBezTo>
                <a:cubicBezTo>
                  <a:pt x="281459" y="143429"/>
                  <a:pt x="279400" y="145503"/>
                  <a:pt x="275283"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4" y="149570"/>
                  <a:pt x="260857" y="149570"/>
                  <a:pt x="264961"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4" y="141336"/>
                  <a:pt x="297799" y="139279"/>
                  <a:pt x="299851" y="139279"/>
                </a:cubicBezTo>
                <a:cubicBezTo>
                  <a:pt x="299851" y="141336"/>
                  <a:pt x="299851"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1"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3" y="157808"/>
                  <a:pt x="334846"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1" y="133047"/>
                  <a:pt x="318554" y="135090"/>
                  <a:pt x="316507" y="135090"/>
                </a:cubicBezTo>
                <a:cubicBezTo>
                  <a:pt x="314459" y="133047"/>
                  <a:pt x="314459" y="131004"/>
                  <a:pt x="314459" y="131004"/>
                </a:cubicBezTo>
                <a:cubicBezTo>
                  <a:pt x="316507" y="128961"/>
                  <a:pt x="318554" y="124875"/>
                  <a:pt x="320601"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3"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3"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0"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0"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5" y="102228"/>
                </a:cubicBezTo>
                <a:cubicBezTo>
                  <a:pt x="287661" y="104287"/>
                  <a:pt x="285615"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5" y="122811"/>
                  <a:pt x="285615"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8" y="85827"/>
                </a:moveTo>
                <a:cubicBezTo>
                  <a:pt x="217682" y="87886"/>
                  <a:pt x="221749" y="89943"/>
                  <a:pt x="223782" y="89943"/>
                </a:cubicBezTo>
                <a:cubicBezTo>
                  <a:pt x="225816" y="89943"/>
                  <a:pt x="223782" y="92002"/>
                  <a:pt x="223782" y="94061"/>
                </a:cubicBezTo>
                <a:cubicBezTo>
                  <a:pt x="219715" y="96119"/>
                  <a:pt x="215648" y="94061"/>
                  <a:pt x="211581" y="92002"/>
                </a:cubicBezTo>
                <a:cubicBezTo>
                  <a:pt x="211581" y="92002"/>
                  <a:pt x="209548" y="89943"/>
                  <a:pt x="211581" y="87886"/>
                </a:cubicBezTo>
                <a:cubicBezTo>
                  <a:pt x="211581" y="87886"/>
                  <a:pt x="213615" y="85827"/>
                  <a:pt x="215648"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89"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1"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6" y="71358"/>
                </a:cubicBezTo>
                <a:cubicBezTo>
                  <a:pt x="402700" y="75482"/>
                  <a:pt x="402700" y="75482"/>
                  <a:pt x="402700" y="75482"/>
                </a:cubicBezTo>
                <a:cubicBezTo>
                  <a:pt x="404763" y="77545"/>
                  <a:pt x="402700" y="81668"/>
                  <a:pt x="400636"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6"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4" y="73425"/>
                </a:cubicBezTo>
                <a:cubicBezTo>
                  <a:pt x="295868" y="75489"/>
                  <a:pt x="295868" y="77551"/>
                  <a:pt x="295868" y="79614"/>
                </a:cubicBezTo>
                <a:cubicBezTo>
                  <a:pt x="295868" y="83740"/>
                  <a:pt x="293804"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1" y="59002"/>
                </a:cubicBezTo>
                <a:cubicBezTo>
                  <a:pt x="324751" y="63118"/>
                  <a:pt x="324751" y="67236"/>
                  <a:pt x="320635" y="69293"/>
                </a:cubicBezTo>
                <a:cubicBezTo>
                  <a:pt x="320635" y="71352"/>
                  <a:pt x="322693" y="71352"/>
                  <a:pt x="322693" y="73410"/>
                </a:cubicBezTo>
                <a:cubicBezTo>
                  <a:pt x="324751"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7" y="46746"/>
                  <a:pt x="349177" y="48786"/>
                  <a:pt x="351216" y="50825"/>
                </a:cubicBezTo>
                <a:cubicBezTo>
                  <a:pt x="353256" y="52865"/>
                  <a:pt x="347137" y="54904"/>
                  <a:pt x="351216" y="56943"/>
                </a:cubicBezTo>
                <a:cubicBezTo>
                  <a:pt x="353256" y="56943"/>
                  <a:pt x="353256" y="58983"/>
                  <a:pt x="355295" y="61022"/>
                </a:cubicBezTo>
                <a:cubicBezTo>
                  <a:pt x="355295" y="63062"/>
                  <a:pt x="353256" y="67140"/>
                  <a:pt x="351216" y="67140"/>
                </a:cubicBezTo>
                <a:cubicBezTo>
                  <a:pt x="351216" y="69180"/>
                  <a:pt x="347137" y="71219"/>
                  <a:pt x="345098" y="69180"/>
                </a:cubicBezTo>
                <a:cubicBezTo>
                  <a:pt x="343058" y="69180"/>
                  <a:pt x="343058" y="67140"/>
                  <a:pt x="343058"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89"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3" y="69351"/>
                </a:cubicBezTo>
                <a:cubicBezTo>
                  <a:pt x="388481" y="73474"/>
                  <a:pt x="380236"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6" y="52862"/>
                  <a:pt x="382298" y="54923"/>
                </a:cubicBezTo>
                <a:cubicBezTo>
                  <a:pt x="382298" y="56985"/>
                  <a:pt x="382298" y="61108"/>
                  <a:pt x="382298" y="63169"/>
                </a:cubicBezTo>
                <a:cubicBezTo>
                  <a:pt x="380236" y="63169"/>
                  <a:pt x="378175" y="63169"/>
                  <a:pt x="380236"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89" y="34367"/>
                </a:cubicBezTo>
                <a:cubicBezTo>
                  <a:pt x="390542" y="32280"/>
                  <a:pt x="388495" y="32280"/>
                  <a:pt x="388495" y="30194"/>
                </a:cubicBezTo>
                <a:cubicBezTo>
                  <a:pt x="388495" y="28106"/>
                  <a:pt x="392589" y="28106"/>
                  <a:pt x="394637" y="23933"/>
                </a:cubicBezTo>
                <a:lnTo>
                  <a:pt x="396561" y="20010"/>
                </a:lnTo>
                <a:lnTo>
                  <a:pt x="364940" y="23197"/>
                </a:lnTo>
                <a:lnTo>
                  <a:pt x="342258" y="30238"/>
                </a:lnTo>
                <a:lnTo>
                  <a:pt x="343195" y="30051"/>
                </a:lnTo>
                <a:cubicBezTo>
                  <a:pt x="345261" y="30051"/>
                  <a:pt x="347327" y="30051"/>
                  <a:pt x="347327" y="32117"/>
                </a:cubicBezTo>
                <a:cubicBezTo>
                  <a:pt x="345261" y="36249"/>
                  <a:pt x="343195" y="36249"/>
                  <a:pt x="341130" y="38315"/>
                </a:cubicBezTo>
                <a:cubicBezTo>
                  <a:pt x="339064" y="40380"/>
                  <a:pt x="336998" y="38315"/>
                  <a:pt x="334932" y="38315"/>
                </a:cubicBezTo>
                <a:cubicBezTo>
                  <a:pt x="334932"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3"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3" y="96039"/>
                  <a:pt x="260944"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8" y="91803"/>
                </a:lnTo>
                <a:cubicBezTo>
                  <a:pt x="209474" y="95919"/>
                  <a:pt x="213606" y="97978"/>
                  <a:pt x="219803" y="97978"/>
                </a:cubicBezTo>
                <a:cubicBezTo>
                  <a:pt x="221869" y="97978"/>
                  <a:pt x="226000" y="95919"/>
                  <a:pt x="223934" y="100037"/>
                </a:cubicBezTo>
                <a:cubicBezTo>
                  <a:pt x="223934" y="104153"/>
                  <a:pt x="230132" y="108270"/>
                  <a:pt x="223934" y="110328"/>
                </a:cubicBezTo>
                <a:cubicBezTo>
                  <a:pt x="221869" y="112386"/>
                  <a:pt x="217737" y="108270"/>
                  <a:pt x="215671" y="108270"/>
                </a:cubicBezTo>
                <a:cubicBezTo>
                  <a:pt x="213606" y="102095"/>
                  <a:pt x="211540" y="112386"/>
                  <a:pt x="207408"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6"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6" y="204979"/>
                  <a:pt x="118924" y="204979"/>
                  <a:pt x="116873" y="209103"/>
                </a:cubicBezTo>
                <a:cubicBezTo>
                  <a:pt x="114822" y="209103"/>
                  <a:pt x="114822"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3" y="240031"/>
                  <a:pt x="84053" y="235907"/>
                </a:cubicBezTo>
                <a:cubicBezTo>
                  <a:pt x="84053"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5" y="373826"/>
                  <a:pt x="53115" y="373826"/>
                </a:cubicBezTo>
                <a:cubicBezTo>
                  <a:pt x="51060" y="371775"/>
                  <a:pt x="49006" y="369724"/>
                  <a:pt x="46952" y="367674"/>
                </a:cubicBezTo>
                <a:cubicBezTo>
                  <a:pt x="46952" y="367674"/>
                  <a:pt x="46952" y="365623"/>
                  <a:pt x="49006" y="365623"/>
                </a:cubicBezTo>
                <a:cubicBezTo>
                  <a:pt x="49006" y="367674"/>
                  <a:pt x="51060" y="369724"/>
                  <a:pt x="53115" y="369724"/>
                </a:cubicBezTo>
                <a:cubicBezTo>
                  <a:pt x="55169" y="373826"/>
                  <a:pt x="51060" y="375876"/>
                  <a:pt x="55169" y="377927"/>
                </a:cubicBezTo>
                <a:cubicBezTo>
                  <a:pt x="53115" y="379977"/>
                  <a:pt x="53115"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2" y="395415"/>
                </a:lnTo>
                <a:cubicBezTo>
                  <a:pt x="27395" y="389754"/>
                  <a:pt x="32547" y="385123"/>
                  <a:pt x="38729" y="382035"/>
                </a:cubicBezTo>
                <a:cubicBezTo>
                  <a:pt x="40790" y="381006"/>
                  <a:pt x="43366"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1"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4"/>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3" y="518995"/>
                </a:lnTo>
                <a:lnTo>
                  <a:pt x="21132" y="519109"/>
                </a:lnTo>
                <a:cubicBezTo>
                  <a:pt x="21388" y="519881"/>
                  <a:pt x="21388" y="520910"/>
                  <a:pt x="22412"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8"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9"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8" y="558987"/>
                </a:cubicBezTo>
                <a:cubicBezTo>
                  <a:pt x="55118" y="563095"/>
                  <a:pt x="57161"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1" y="661709"/>
                </a:lnTo>
                <a:lnTo>
                  <a:pt x="73664" y="670045"/>
                </a:lnTo>
                <a:lnTo>
                  <a:pt x="72611" y="668286"/>
                </a:lnTo>
                <a:lnTo>
                  <a:pt x="89279" y="698995"/>
                </a:lnTo>
                <a:lnTo>
                  <a:pt x="103689" y="716461"/>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2" y="713297"/>
                </a:cubicBezTo>
                <a:lnTo>
                  <a:pt x="106089" y="719369"/>
                </a:lnTo>
                <a:lnTo>
                  <a:pt x="133969" y="753160"/>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099" y="793029"/>
                </a:lnTo>
                <a:lnTo>
                  <a:pt x="207903" y="817619"/>
                </a:lnTo>
                <a:cubicBezTo>
                  <a:pt x="277995"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9"/>
                  <a:pt x="573465" y="851249"/>
                </a:cubicBezTo>
                <a:cubicBezTo>
                  <a:pt x="571410" y="855375"/>
                  <a:pt x="569355" y="853312"/>
                  <a:pt x="567300" y="853312"/>
                </a:cubicBezTo>
                <a:cubicBezTo>
                  <a:pt x="563189" y="851249"/>
                  <a:pt x="563189" y="847122"/>
                  <a:pt x="561134" y="842996"/>
                </a:cubicBezTo>
                <a:cubicBezTo>
                  <a:pt x="563189" y="840933"/>
                  <a:pt x="565244" y="842996"/>
                  <a:pt x="569355" y="840933"/>
                </a:cubicBezTo>
                <a:cubicBezTo>
                  <a:pt x="573465" y="838870"/>
                  <a:pt x="573465" y="838870"/>
                  <a:pt x="573465" y="838870"/>
                </a:cubicBezTo>
                <a:cubicBezTo>
                  <a:pt x="577576" y="840933"/>
                  <a:pt x="577576" y="845059"/>
                  <a:pt x="581686" y="845059"/>
                </a:cubicBezTo>
                <a:cubicBezTo>
                  <a:pt x="585797" y="847122"/>
                  <a:pt x="589907" y="847122"/>
                  <a:pt x="591962" y="845059"/>
                </a:cubicBezTo>
                <a:cubicBezTo>
                  <a:pt x="596073" y="849185"/>
                  <a:pt x="600183" y="851249"/>
                  <a:pt x="606349" y="851249"/>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2"/>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70"/>
                  <a:pt x="637177" y="842996"/>
                  <a:pt x="633067" y="842996"/>
                </a:cubicBezTo>
                <a:cubicBezTo>
                  <a:pt x="631012" y="845059"/>
                  <a:pt x="624846" y="842996"/>
                  <a:pt x="626901" y="849185"/>
                </a:cubicBezTo>
                <a:cubicBezTo>
                  <a:pt x="628956" y="849185"/>
                  <a:pt x="628956" y="849185"/>
                  <a:pt x="628956" y="849185"/>
                </a:cubicBezTo>
                <a:cubicBezTo>
                  <a:pt x="631012" y="849185"/>
                  <a:pt x="628956" y="851249"/>
                  <a:pt x="628956" y="851249"/>
                </a:cubicBezTo>
                <a:lnTo>
                  <a:pt x="621102" y="859133"/>
                </a:lnTo>
                <a:lnTo>
                  <a:pt x="624396" y="858111"/>
                </a:lnTo>
                <a:cubicBezTo>
                  <a:pt x="650667" y="846999"/>
                  <a:pt x="675631" y="833404"/>
                  <a:pt x="698996" y="817619"/>
                </a:cubicBezTo>
                <a:lnTo>
                  <a:pt x="742184" y="781986"/>
                </a:lnTo>
                <a:lnTo>
                  <a:pt x="742184" y="779137"/>
                </a:lnTo>
                <a:cubicBezTo>
                  <a:pt x="740155" y="777086"/>
                  <a:pt x="738126" y="775036"/>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1" y="770701"/>
                </a:lnTo>
                <a:lnTo>
                  <a:pt x="754423" y="760595"/>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保证</a:t>
            </a:r>
          </a:p>
        </p:txBody>
      </p:sp>
      <p:sp>
        <p:nvSpPr>
          <p:cNvPr id="4" name="任意多边形 3">
            <a:extLst>
              <a:ext uri="{FF2B5EF4-FFF2-40B4-BE49-F238E27FC236}">
                <a16:creationId xmlns:a16="http://schemas.microsoft.com/office/drawing/2014/main" id="{0866CB0D-985F-40C1-9E53-CFE5AD6C8F11}"/>
              </a:ext>
            </a:extLst>
          </p:cNvPr>
          <p:cNvSpPr/>
          <p:nvPr/>
        </p:nvSpPr>
        <p:spPr>
          <a:xfrm>
            <a:off x="2113663" y="1670730"/>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抵押</a:t>
            </a:r>
          </a:p>
        </p:txBody>
      </p:sp>
      <p:sp>
        <p:nvSpPr>
          <p:cNvPr id="7" name="任意多边形 3">
            <a:extLst>
              <a:ext uri="{FF2B5EF4-FFF2-40B4-BE49-F238E27FC236}">
                <a16:creationId xmlns:a16="http://schemas.microsoft.com/office/drawing/2014/main" id="{43BF3332-F541-4FFD-ADA4-2770C22E26C9}"/>
              </a:ext>
            </a:extLst>
          </p:cNvPr>
          <p:cNvSpPr/>
          <p:nvPr/>
        </p:nvSpPr>
        <p:spPr>
          <a:xfrm>
            <a:off x="3759013" y="1675881"/>
            <a:ext cx="1119185" cy="1119185"/>
          </a:xfrm>
          <a:custGeom>
            <a:avLst/>
            <a:gdLst>
              <a:gd name="connsiteX0" fmla="*/ 435734 w 906898"/>
              <a:gd name="connsiteY0" fmla="*/ 875766 h 906898"/>
              <a:gd name="connsiteX1" fmla="*/ 439812 w 906898"/>
              <a:gd name="connsiteY1" fmla="*/ 878048 h 906898"/>
              <a:gd name="connsiteX2" fmla="*/ 443891 w 906898"/>
              <a:gd name="connsiteY2" fmla="*/ 882106 h 906898"/>
              <a:gd name="connsiteX3" fmla="*/ 443891 w 906898"/>
              <a:gd name="connsiteY3" fmla="*/ 890222 h 906898"/>
              <a:gd name="connsiteX4" fmla="*/ 437773 w 906898"/>
              <a:gd name="connsiteY4" fmla="*/ 890222 h 906898"/>
              <a:gd name="connsiteX5" fmla="*/ 435733 w 906898"/>
              <a:gd name="connsiteY5" fmla="*/ 882106 h 906898"/>
              <a:gd name="connsiteX6" fmla="*/ 431655 w 906898"/>
              <a:gd name="connsiteY6" fmla="*/ 878048 h 906898"/>
              <a:gd name="connsiteX7" fmla="*/ 435734 w 906898"/>
              <a:gd name="connsiteY7" fmla="*/ 875766 h 906898"/>
              <a:gd name="connsiteX8" fmla="*/ 464542 w 906898"/>
              <a:gd name="connsiteY8" fmla="*/ 873791 h 906898"/>
              <a:gd name="connsiteX9" fmla="*/ 464542 w 906898"/>
              <a:gd name="connsiteY9" fmla="*/ 877908 h 906898"/>
              <a:gd name="connsiteX10" fmla="*/ 462472 w 906898"/>
              <a:gd name="connsiteY10" fmla="*/ 875850 h 906898"/>
              <a:gd name="connsiteX11" fmla="*/ 464542 w 906898"/>
              <a:gd name="connsiteY11" fmla="*/ 873791 h 906898"/>
              <a:gd name="connsiteX12" fmla="*/ 365619 w 906898"/>
              <a:gd name="connsiteY12" fmla="*/ 868820 h 906898"/>
              <a:gd name="connsiteX13" fmla="*/ 370516 w 906898"/>
              <a:gd name="connsiteY13" fmla="*/ 869015 h 906898"/>
              <a:gd name="connsiteX14" fmla="*/ 376100 w 906898"/>
              <a:gd name="connsiteY14" fmla="*/ 871888 h 906898"/>
              <a:gd name="connsiteX15" fmla="*/ 376100 w 906898"/>
              <a:gd name="connsiteY15" fmla="*/ 878085 h 906898"/>
              <a:gd name="connsiteX16" fmla="*/ 388495 w 906898"/>
              <a:gd name="connsiteY16" fmla="*/ 878085 h 906898"/>
              <a:gd name="connsiteX17" fmla="*/ 388495 w 906898"/>
              <a:gd name="connsiteY17" fmla="*/ 884282 h 906898"/>
              <a:gd name="connsiteX18" fmla="*/ 371969 w 906898"/>
              <a:gd name="connsiteY18" fmla="*/ 880151 h 906898"/>
              <a:gd name="connsiteX19" fmla="*/ 363706 w 906898"/>
              <a:gd name="connsiteY19" fmla="*/ 878085 h 906898"/>
              <a:gd name="connsiteX20" fmla="*/ 353377 w 906898"/>
              <a:gd name="connsiteY20" fmla="*/ 873953 h 906898"/>
              <a:gd name="connsiteX21" fmla="*/ 365619 w 906898"/>
              <a:gd name="connsiteY21" fmla="*/ 868820 h 906898"/>
              <a:gd name="connsiteX22" fmla="*/ 443065 w 906898"/>
              <a:gd name="connsiteY22" fmla="*/ 860926 h 906898"/>
              <a:gd name="connsiteX23" fmla="*/ 445911 w 906898"/>
              <a:gd name="connsiteY23" fmla="*/ 861441 h 906898"/>
              <a:gd name="connsiteX24" fmla="*/ 450051 w 906898"/>
              <a:gd name="connsiteY24" fmla="*/ 863499 h 906898"/>
              <a:gd name="connsiteX25" fmla="*/ 450051 w 906898"/>
              <a:gd name="connsiteY25" fmla="*/ 871733 h 906898"/>
              <a:gd name="connsiteX26" fmla="*/ 456262 w 906898"/>
              <a:gd name="connsiteY26" fmla="*/ 869674 h 906898"/>
              <a:gd name="connsiteX27" fmla="*/ 462472 w 906898"/>
              <a:gd name="connsiteY27" fmla="*/ 875850 h 906898"/>
              <a:gd name="connsiteX28" fmla="*/ 460402 w 906898"/>
              <a:gd name="connsiteY28" fmla="*/ 882025 h 906898"/>
              <a:gd name="connsiteX29" fmla="*/ 462472 w 906898"/>
              <a:gd name="connsiteY29" fmla="*/ 882025 h 906898"/>
              <a:gd name="connsiteX30" fmla="*/ 464542 w 906898"/>
              <a:gd name="connsiteY30" fmla="*/ 879966 h 906898"/>
              <a:gd name="connsiteX31" fmla="*/ 468682 w 906898"/>
              <a:gd name="connsiteY31" fmla="*/ 882025 h 906898"/>
              <a:gd name="connsiteX32" fmla="*/ 470752 w 906898"/>
              <a:gd name="connsiteY32" fmla="*/ 890258 h 906898"/>
              <a:gd name="connsiteX33" fmla="*/ 464542 w 906898"/>
              <a:gd name="connsiteY33" fmla="*/ 890258 h 906898"/>
              <a:gd name="connsiteX34" fmla="*/ 447981 w 906898"/>
              <a:gd name="connsiteY34" fmla="*/ 890258 h 906898"/>
              <a:gd name="connsiteX35" fmla="*/ 445911 w 906898"/>
              <a:gd name="connsiteY35" fmla="*/ 882025 h 906898"/>
              <a:gd name="connsiteX36" fmla="*/ 437631 w 906898"/>
              <a:gd name="connsiteY36" fmla="*/ 873791 h 906898"/>
              <a:gd name="connsiteX37" fmla="*/ 441771 w 906898"/>
              <a:gd name="connsiteY37" fmla="*/ 863499 h 906898"/>
              <a:gd name="connsiteX38" fmla="*/ 443065 w 906898"/>
              <a:gd name="connsiteY38" fmla="*/ 860926 h 906898"/>
              <a:gd name="connsiteX39" fmla="*/ 372933 w 906898"/>
              <a:gd name="connsiteY39" fmla="*/ 854195 h 906898"/>
              <a:gd name="connsiteX40" fmla="*/ 378120 w 906898"/>
              <a:gd name="connsiteY40" fmla="*/ 857307 h 906898"/>
              <a:gd name="connsiteX41" fmla="*/ 378120 w 906898"/>
              <a:gd name="connsiteY41" fmla="*/ 863532 h 906898"/>
              <a:gd name="connsiteX42" fmla="*/ 363595 w 906898"/>
              <a:gd name="connsiteY42" fmla="*/ 865607 h 906898"/>
              <a:gd name="connsiteX43" fmla="*/ 367745 w 906898"/>
              <a:gd name="connsiteY43" fmla="*/ 857307 h 906898"/>
              <a:gd name="connsiteX44" fmla="*/ 372933 w 906898"/>
              <a:gd name="connsiteY44" fmla="*/ 854195 h 906898"/>
              <a:gd name="connsiteX45" fmla="*/ 304101 w 906898"/>
              <a:gd name="connsiteY45" fmla="*/ 854167 h 906898"/>
              <a:gd name="connsiteX46" fmla="*/ 310276 w 906898"/>
              <a:gd name="connsiteY46" fmla="*/ 855435 h 906898"/>
              <a:gd name="connsiteX47" fmla="*/ 312335 w 906898"/>
              <a:gd name="connsiteY47" fmla="*/ 859493 h 906898"/>
              <a:gd name="connsiteX48" fmla="*/ 322627 w 906898"/>
              <a:gd name="connsiteY48" fmla="*/ 857464 h 906898"/>
              <a:gd name="connsiteX49" fmla="*/ 330860 w 906898"/>
              <a:gd name="connsiteY49" fmla="*/ 863551 h 906898"/>
              <a:gd name="connsiteX50" fmla="*/ 330860 w 906898"/>
              <a:gd name="connsiteY50" fmla="*/ 871666 h 906898"/>
              <a:gd name="connsiteX51" fmla="*/ 320568 w 906898"/>
              <a:gd name="connsiteY51" fmla="*/ 865580 h 906898"/>
              <a:gd name="connsiteX52" fmla="*/ 312335 w 906898"/>
              <a:gd name="connsiteY52" fmla="*/ 861522 h 906898"/>
              <a:gd name="connsiteX53" fmla="*/ 306159 w 906898"/>
              <a:gd name="connsiteY53" fmla="*/ 863551 h 906898"/>
              <a:gd name="connsiteX54" fmla="*/ 297926 w 906898"/>
              <a:gd name="connsiteY54" fmla="*/ 857464 h 906898"/>
              <a:gd name="connsiteX55" fmla="*/ 304101 w 906898"/>
              <a:gd name="connsiteY55" fmla="*/ 854167 h 906898"/>
              <a:gd name="connsiteX56" fmla="*/ 441781 w 906898"/>
              <a:gd name="connsiteY56" fmla="*/ 853406 h 906898"/>
              <a:gd name="connsiteX57" fmla="*/ 443939 w 906898"/>
              <a:gd name="connsiteY57" fmla="*/ 857390 h 906898"/>
              <a:gd name="connsiteX58" fmla="*/ 441781 w 906898"/>
              <a:gd name="connsiteY58" fmla="*/ 861374 h 906898"/>
              <a:gd name="connsiteX59" fmla="*/ 441781 w 906898"/>
              <a:gd name="connsiteY59" fmla="*/ 857390 h 906898"/>
              <a:gd name="connsiteX60" fmla="*/ 441781 w 906898"/>
              <a:gd name="connsiteY60" fmla="*/ 853406 h 906898"/>
              <a:gd name="connsiteX61" fmla="*/ 451621 w 906898"/>
              <a:gd name="connsiteY61" fmla="*/ 843320 h 906898"/>
              <a:gd name="connsiteX62" fmla="*/ 451981 w 906898"/>
              <a:gd name="connsiteY62" fmla="*/ 843372 h 906898"/>
              <a:gd name="connsiteX63" fmla="*/ 452239 w 906898"/>
              <a:gd name="connsiteY63" fmla="*/ 845173 h 906898"/>
              <a:gd name="connsiteX64" fmla="*/ 324585 w 906898"/>
              <a:gd name="connsiteY64" fmla="*/ 843114 h 906898"/>
              <a:gd name="connsiteX65" fmla="*/ 330728 w 906898"/>
              <a:gd name="connsiteY65" fmla="*/ 847193 h 906898"/>
              <a:gd name="connsiteX66" fmla="*/ 330728 w 906898"/>
              <a:gd name="connsiteY66" fmla="*/ 857390 h 906898"/>
              <a:gd name="connsiteX67" fmla="*/ 320491 w 906898"/>
              <a:gd name="connsiteY67" fmla="*/ 853312 h 906898"/>
              <a:gd name="connsiteX68" fmla="*/ 320491 w 906898"/>
              <a:gd name="connsiteY68" fmla="*/ 847193 h 906898"/>
              <a:gd name="connsiteX69" fmla="*/ 324585 w 906898"/>
              <a:gd name="connsiteY69" fmla="*/ 843114 h 906898"/>
              <a:gd name="connsiteX70" fmla="*/ 374871 w 906898"/>
              <a:gd name="connsiteY70" fmla="*/ 842849 h 906898"/>
              <a:gd name="connsiteX71" fmla="*/ 382092 w 906898"/>
              <a:gd name="connsiteY71" fmla="*/ 844907 h 906898"/>
              <a:gd name="connsiteX72" fmla="*/ 390345 w 906898"/>
              <a:gd name="connsiteY72" fmla="*/ 844907 h 906898"/>
              <a:gd name="connsiteX73" fmla="*/ 394471 w 906898"/>
              <a:gd name="connsiteY73" fmla="*/ 849024 h 906898"/>
              <a:gd name="connsiteX74" fmla="*/ 392408 w 906898"/>
              <a:gd name="connsiteY74" fmla="*/ 855199 h 906898"/>
              <a:gd name="connsiteX75" fmla="*/ 388282 w 906898"/>
              <a:gd name="connsiteY75" fmla="*/ 859316 h 906898"/>
              <a:gd name="connsiteX76" fmla="*/ 390345 w 906898"/>
              <a:gd name="connsiteY76" fmla="*/ 863433 h 906898"/>
              <a:gd name="connsiteX77" fmla="*/ 377966 w 906898"/>
              <a:gd name="connsiteY77" fmla="*/ 871666 h 906898"/>
              <a:gd name="connsiteX78" fmla="*/ 375903 w 906898"/>
              <a:gd name="connsiteY78" fmla="*/ 867550 h 906898"/>
              <a:gd name="connsiteX79" fmla="*/ 382092 w 906898"/>
              <a:gd name="connsiteY79" fmla="*/ 863433 h 906898"/>
              <a:gd name="connsiteX80" fmla="*/ 380029 w 906898"/>
              <a:gd name="connsiteY80" fmla="*/ 855199 h 906898"/>
              <a:gd name="connsiteX81" fmla="*/ 369713 w 906898"/>
              <a:gd name="connsiteY81" fmla="*/ 853141 h 906898"/>
              <a:gd name="connsiteX82" fmla="*/ 365587 w 906898"/>
              <a:gd name="connsiteY82" fmla="*/ 855199 h 906898"/>
              <a:gd name="connsiteX83" fmla="*/ 367650 w 906898"/>
              <a:gd name="connsiteY83" fmla="*/ 846966 h 906898"/>
              <a:gd name="connsiteX84" fmla="*/ 374871 w 906898"/>
              <a:gd name="connsiteY84" fmla="*/ 842849 h 906898"/>
              <a:gd name="connsiteX85" fmla="*/ 414287 w 906898"/>
              <a:gd name="connsiteY85" fmla="*/ 835842 h 906898"/>
              <a:gd name="connsiteX86" fmla="*/ 425291 w 906898"/>
              <a:gd name="connsiteY86" fmla="*/ 836870 h 906898"/>
              <a:gd name="connsiteX87" fmla="*/ 429386 w 906898"/>
              <a:gd name="connsiteY87" fmla="*/ 840982 h 906898"/>
              <a:gd name="connsiteX88" fmla="*/ 437575 w 906898"/>
              <a:gd name="connsiteY88" fmla="*/ 855373 h 906898"/>
              <a:gd name="connsiteX89" fmla="*/ 433481 w 906898"/>
              <a:gd name="connsiteY89" fmla="*/ 873876 h 906898"/>
              <a:gd name="connsiteX90" fmla="*/ 417102 w 906898"/>
              <a:gd name="connsiteY90" fmla="*/ 884155 h 906898"/>
              <a:gd name="connsiteX91" fmla="*/ 392534 w 906898"/>
              <a:gd name="connsiteY91" fmla="*/ 884155 h 906898"/>
              <a:gd name="connsiteX92" fmla="*/ 394582 w 906898"/>
              <a:gd name="connsiteY92" fmla="*/ 882099 h 906898"/>
              <a:gd name="connsiteX93" fmla="*/ 425291 w 906898"/>
              <a:gd name="connsiteY93" fmla="*/ 873876 h 906898"/>
              <a:gd name="connsiteX94" fmla="*/ 431433 w 906898"/>
              <a:gd name="connsiteY94" fmla="*/ 857429 h 906898"/>
              <a:gd name="connsiteX95" fmla="*/ 423244 w 906898"/>
              <a:gd name="connsiteY95" fmla="*/ 845094 h 906898"/>
              <a:gd name="connsiteX96" fmla="*/ 417102 w 906898"/>
              <a:gd name="connsiteY96" fmla="*/ 845094 h 906898"/>
              <a:gd name="connsiteX97" fmla="*/ 421197 w 906898"/>
              <a:gd name="connsiteY97" fmla="*/ 851261 h 906898"/>
              <a:gd name="connsiteX98" fmla="*/ 417102 w 906898"/>
              <a:gd name="connsiteY98" fmla="*/ 857429 h 906898"/>
              <a:gd name="connsiteX99" fmla="*/ 410960 w 906898"/>
              <a:gd name="connsiteY99" fmla="*/ 857429 h 906898"/>
              <a:gd name="connsiteX100" fmla="*/ 406865 w 906898"/>
              <a:gd name="connsiteY100" fmla="*/ 851261 h 906898"/>
              <a:gd name="connsiteX101" fmla="*/ 402771 w 906898"/>
              <a:gd name="connsiteY101" fmla="*/ 847150 h 906898"/>
              <a:gd name="connsiteX102" fmla="*/ 404818 w 906898"/>
              <a:gd name="connsiteY102" fmla="*/ 840982 h 906898"/>
              <a:gd name="connsiteX103" fmla="*/ 414287 w 906898"/>
              <a:gd name="connsiteY103" fmla="*/ 835842 h 906898"/>
              <a:gd name="connsiteX104" fmla="*/ 351245 w 906898"/>
              <a:gd name="connsiteY104" fmla="*/ 831270 h 906898"/>
              <a:gd name="connsiteX105" fmla="*/ 359478 w 906898"/>
              <a:gd name="connsiteY105" fmla="*/ 832557 h 906898"/>
              <a:gd name="connsiteX106" fmla="*/ 361537 w 906898"/>
              <a:gd name="connsiteY106" fmla="*/ 842849 h 906898"/>
              <a:gd name="connsiteX107" fmla="*/ 359478 w 906898"/>
              <a:gd name="connsiteY107" fmla="*/ 846966 h 906898"/>
              <a:gd name="connsiteX108" fmla="*/ 363595 w 906898"/>
              <a:gd name="connsiteY108" fmla="*/ 855199 h 906898"/>
              <a:gd name="connsiteX109" fmla="*/ 351245 w 906898"/>
              <a:gd name="connsiteY109" fmla="*/ 871666 h 906898"/>
              <a:gd name="connsiteX110" fmla="*/ 347128 w 906898"/>
              <a:gd name="connsiteY110" fmla="*/ 867550 h 906898"/>
              <a:gd name="connsiteX111" fmla="*/ 336836 w 906898"/>
              <a:gd name="connsiteY111" fmla="*/ 867550 h 906898"/>
              <a:gd name="connsiteX112" fmla="*/ 332719 w 906898"/>
              <a:gd name="connsiteY112" fmla="*/ 853141 h 906898"/>
              <a:gd name="connsiteX113" fmla="*/ 332719 w 906898"/>
              <a:gd name="connsiteY113" fmla="*/ 846966 h 906898"/>
              <a:gd name="connsiteX114" fmla="*/ 340953 w 906898"/>
              <a:gd name="connsiteY114" fmla="*/ 842849 h 906898"/>
              <a:gd name="connsiteX115" fmla="*/ 343011 w 906898"/>
              <a:gd name="connsiteY115" fmla="*/ 834615 h 906898"/>
              <a:gd name="connsiteX116" fmla="*/ 351245 w 906898"/>
              <a:gd name="connsiteY116" fmla="*/ 831270 h 906898"/>
              <a:gd name="connsiteX117" fmla="*/ 258794 w 906898"/>
              <a:gd name="connsiteY117" fmla="*/ 828507 h 906898"/>
              <a:gd name="connsiteX118" fmla="*/ 262926 w 906898"/>
              <a:gd name="connsiteY118" fmla="*/ 830593 h 906898"/>
              <a:gd name="connsiteX119" fmla="*/ 260860 w 906898"/>
              <a:gd name="connsiteY119" fmla="*/ 834767 h 906898"/>
              <a:gd name="connsiteX120" fmla="*/ 248466 w 906898"/>
              <a:gd name="connsiteY120" fmla="*/ 836854 h 906898"/>
              <a:gd name="connsiteX121" fmla="*/ 246400 w 906898"/>
              <a:gd name="connsiteY121" fmla="*/ 832680 h 906898"/>
              <a:gd name="connsiteX122" fmla="*/ 258794 w 906898"/>
              <a:gd name="connsiteY122" fmla="*/ 828507 h 906898"/>
              <a:gd name="connsiteX123" fmla="*/ 511733 w 906898"/>
              <a:gd name="connsiteY123" fmla="*/ 824523 h 906898"/>
              <a:gd name="connsiteX124" fmla="*/ 517908 w 906898"/>
              <a:gd name="connsiteY124" fmla="*/ 830623 h 906898"/>
              <a:gd name="connsiteX125" fmla="*/ 538492 w 906898"/>
              <a:gd name="connsiteY125" fmla="*/ 836724 h 906898"/>
              <a:gd name="connsiteX126" fmla="*/ 519966 w 906898"/>
              <a:gd name="connsiteY126" fmla="*/ 836724 h 906898"/>
              <a:gd name="connsiteX127" fmla="*/ 511733 w 906898"/>
              <a:gd name="connsiteY127" fmla="*/ 826556 h 906898"/>
              <a:gd name="connsiteX128" fmla="*/ 511733 w 906898"/>
              <a:gd name="connsiteY128" fmla="*/ 824523 h 906898"/>
              <a:gd name="connsiteX129" fmla="*/ 314393 w 906898"/>
              <a:gd name="connsiteY129" fmla="*/ 824523 h 906898"/>
              <a:gd name="connsiteX130" fmla="*/ 320568 w 906898"/>
              <a:gd name="connsiteY130" fmla="*/ 826581 h 906898"/>
              <a:gd name="connsiteX131" fmla="*/ 322627 w 906898"/>
              <a:gd name="connsiteY131" fmla="*/ 832756 h 906898"/>
              <a:gd name="connsiteX132" fmla="*/ 332919 w 906898"/>
              <a:gd name="connsiteY132" fmla="*/ 832756 h 906898"/>
              <a:gd name="connsiteX133" fmla="*/ 334977 w 906898"/>
              <a:gd name="connsiteY133" fmla="*/ 840990 h 906898"/>
              <a:gd name="connsiteX134" fmla="*/ 332919 w 906898"/>
              <a:gd name="connsiteY134" fmla="*/ 845106 h 906898"/>
              <a:gd name="connsiteX135" fmla="*/ 330860 w 906898"/>
              <a:gd name="connsiteY135" fmla="*/ 843048 h 906898"/>
              <a:gd name="connsiteX136" fmla="*/ 322627 w 906898"/>
              <a:gd name="connsiteY136" fmla="*/ 840990 h 906898"/>
              <a:gd name="connsiteX137" fmla="*/ 316451 w 906898"/>
              <a:gd name="connsiteY137" fmla="*/ 849223 h 906898"/>
              <a:gd name="connsiteX138" fmla="*/ 316451 w 906898"/>
              <a:gd name="connsiteY138" fmla="*/ 853340 h 906898"/>
              <a:gd name="connsiteX139" fmla="*/ 314393 w 906898"/>
              <a:gd name="connsiteY139" fmla="*/ 855398 h 906898"/>
              <a:gd name="connsiteX140" fmla="*/ 308218 w 906898"/>
              <a:gd name="connsiteY140" fmla="*/ 845106 h 906898"/>
              <a:gd name="connsiteX141" fmla="*/ 310276 w 906898"/>
              <a:gd name="connsiteY141" fmla="*/ 838931 h 906898"/>
              <a:gd name="connsiteX142" fmla="*/ 308218 w 906898"/>
              <a:gd name="connsiteY142" fmla="*/ 828639 h 906898"/>
              <a:gd name="connsiteX143" fmla="*/ 314393 w 906898"/>
              <a:gd name="connsiteY143" fmla="*/ 824523 h 906898"/>
              <a:gd name="connsiteX144" fmla="*/ 506728 w 906898"/>
              <a:gd name="connsiteY144" fmla="*/ 822104 h 906898"/>
              <a:gd name="connsiteX145" fmla="*/ 509631 w 906898"/>
              <a:gd name="connsiteY145" fmla="*/ 830499 h 906898"/>
              <a:gd name="connsiteX146" fmla="*/ 519952 w 906898"/>
              <a:gd name="connsiteY146" fmla="*/ 840791 h 906898"/>
              <a:gd name="connsiteX147" fmla="*/ 542658 w 906898"/>
              <a:gd name="connsiteY147" fmla="*/ 838732 h 906898"/>
              <a:gd name="connsiteX148" fmla="*/ 548850 w 906898"/>
              <a:gd name="connsiteY148" fmla="*/ 842849 h 906898"/>
              <a:gd name="connsiteX149" fmla="*/ 544722 w 906898"/>
              <a:gd name="connsiteY149" fmla="*/ 844907 h 906898"/>
              <a:gd name="connsiteX150" fmla="*/ 538529 w 906898"/>
              <a:gd name="connsiteY150" fmla="*/ 842849 h 906898"/>
              <a:gd name="connsiteX151" fmla="*/ 534401 w 906898"/>
              <a:gd name="connsiteY151" fmla="*/ 849024 h 906898"/>
              <a:gd name="connsiteX152" fmla="*/ 526144 w 906898"/>
              <a:gd name="connsiteY152" fmla="*/ 846966 h 906898"/>
              <a:gd name="connsiteX153" fmla="*/ 517888 w 906898"/>
              <a:gd name="connsiteY153" fmla="*/ 849024 h 906898"/>
              <a:gd name="connsiteX154" fmla="*/ 515823 w 906898"/>
              <a:gd name="connsiteY154" fmla="*/ 844907 h 906898"/>
              <a:gd name="connsiteX155" fmla="*/ 513759 w 906898"/>
              <a:gd name="connsiteY155" fmla="*/ 840791 h 906898"/>
              <a:gd name="connsiteX156" fmla="*/ 507567 w 906898"/>
              <a:gd name="connsiteY156" fmla="*/ 840791 h 906898"/>
              <a:gd name="connsiteX157" fmla="*/ 505503 w 906898"/>
              <a:gd name="connsiteY157" fmla="*/ 836674 h 906898"/>
              <a:gd name="connsiteX158" fmla="*/ 505503 w 906898"/>
              <a:gd name="connsiteY158" fmla="*/ 832557 h 906898"/>
              <a:gd name="connsiteX159" fmla="*/ 501374 w 906898"/>
              <a:gd name="connsiteY159" fmla="*/ 826382 h 906898"/>
              <a:gd name="connsiteX160" fmla="*/ 503438 w 906898"/>
              <a:gd name="connsiteY160" fmla="*/ 822265 h 906898"/>
              <a:gd name="connsiteX161" fmla="*/ 506728 w 906898"/>
              <a:gd name="connsiteY161" fmla="*/ 822104 h 906898"/>
              <a:gd name="connsiteX162" fmla="*/ 499569 w 906898"/>
              <a:gd name="connsiteY162" fmla="*/ 818215 h 906898"/>
              <a:gd name="connsiteX163" fmla="*/ 499569 w 906898"/>
              <a:gd name="connsiteY163" fmla="*/ 826448 h 906898"/>
              <a:gd name="connsiteX164" fmla="*/ 503678 w 906898"/>
              <a:gd name="connsiteY164" fmla="*/ 834682 h 906898"/>
              <a:gd name="connsiteX165" fmla="*/ 507786 w 906898"/>
              <a:gd name="connsiteY165" fmla="*/ 844974 h 906898"/>
              <a:gd name="connsiteX166" fmla="*/ 518057 w 906898"/>
              <a:gd name="connsiteY166" fmla="*/ 853207 h 906898"/>
              <a:gd name="connsiteX167" fmla="*/ 526274 w 906898"/>
              <a:gd name="connsiteY167" fmla="*/ 851149 h 906898"/>
              <a:gd name="connsiteX168" fmla="*/ 536545 w 906898"/>
              <a:gd name="connsiteY168" fmla="*/ 851149 h 906898"/>
              <a:gd name="connsiteX169" fmla="*/ 540654 w 906898"/>
              <a:gd name="connsiteY169" fmla="*/ 847032 h 906898"/>
              <a:gd name="connsiteX170" fmla="*/ 548871 w 906898"/>
              <a:gd name="connsiteY170" fmla="*/ 844974 h 906898"/>
              <a:gd name="connsiteX171" fmla="*/ 557088 w 906898"/>
              <a:gd name="connsiteY171" fmla="*/ 842915 h 906898"/>
              <a:gd name="connsiteX172" fmla="*/ 555033 w 906898"/>
              <a:gd name="connsiteY172" fmla="*/ 849090 h 906898"/>
              <a:gd name="connsiteX173" fmla="*/ 544762 w 906898"/>
              <a:gd name="connsiteY173" fmla="*/ 849090 h 906898"/>
              <a:gd name="connsiteX174" fmla="*/ 544762 w 906898"/>
              <a:gd name="connsiteY174" fmla="*/ 855266 h 906898"/>
              <a:gd name="connsiteX175" fmla="*/ 540654 w 906898"/>
              <a:gd name="connsiteY175" fmla="*/ 857324 h 906898"/>
              <a:gd name="connsiteX176" fmla="*/ 530383 w 906898"/>
              <a:gd name="connsiteY176" fmla="*/ 855266 h 906898"/>
              <a:gd name="connsiteX177" fmla="*/ 528328 w 906898"/>
              <a:gd name="connsiteY177" fmla="*/ 857324 h 906898"/>
              <a:gd name="connsiteX178" fmla="*/ 520111 w 906898"/>
              <a:gd name="connsiteY178" fmla="*/ 859382 h 906898"/>
              <a:gd name="connsiteX179" fmla="*/ 509840 w 906898"/>
              <a:gd name="connsiteY179" fmla="*/ 853207 h 906898"/>
              <a:gd name="connsiteX180" fmla="*/ 509840 w 906898"/>
              <a:gd name="connsiteY180" fmla="*/ 847032 h 906898"/>
              <a:gd name="connsiteX181" fmla="*/ 499569 w 906898"/>
              <a:gd name="connsiteY181" fmla="*/ 840857 h 906898"/>
              <a:gd name="connsiteX182" fmla="*/ 499569 w 906898"/>
              <a:gd name="connsiteY182" fmla="*/ 834682 h 906898"/>
              <a:gd name="connsiteX183" fmla="*/ 495461 w 906898"/>
              <a:gd name="connsiteY183" fmla="*/ 824390 h 906898"/>
              <a:gd name="connsiteX184" fmla="*/ 499569 w 906898"/>
              <a:gd name="connsiteY184" fmla="*/ 818215 h 906898"/>
              <a:gd name="connsiteX185" fmla="*/ 417142 w 906898"/>
              <a:gd name="connsiteY185" fmla="*/ 818215 h 906898"/>
              <a:gd name="connsiteX186" fmla="*/ 423402 w 906898"/>
              <a:gd name="connsiteY186" fmla="*/ 820290 h 906898"/>
              <a:gd name="connsiteX187" fmla="*/ 427576 w 906898"/>
              <a:gd name="connsiteY187" fmla="*/ 824440 h 906898"/>
              <a:gd name="connsiteX188" fmla="*/ 427576 w 906898"/>
              <a:gd name="connsiteY188" fmla="*/ 834815 h 906898"/>
              <a:gd name="connsiteX189" fmla="*/ 425489 w 906898"/>
              <a:gd name="connsiteY189" fmla="*/ 834815 h 906898"/>
              <a:gd name="connsiteX190" fmla="*/ 425489 w 906898"/>
              <a:gd name="connsiteY190" fmla="*/ 824440 h 906898"/>
              <a:gd name="connsiteX191" fmla="*/ 417142 w 906898"/>
              <a:gd name="connsiteY191" fmla="*/ 820290 h 906898"/>
              <a:gd name="connsiteX192" fmla="*/ 417142 w 906898"/>
              <a:gd name="connsiteY192" fmla="*/ 818215 h 906898"/>
              <a:gd name="connsiteX193" fmla="*/ 623237 w 906898"/>
              <a:gd name="connsiteY193" fmla="*/ 818075 h 906898"/>
              <a:gd name="connsiteX194" fmla="*/ 626816 w 906898"/>
              <a:gd name="connsiteY194" fmla="*/ 822433 h 906898"/>
              <a:gd name="connsiteX195" fmla="*/ 624771 w 906898"/>
              <a:gd name="connsiteY195" fmla="*/ 828585 h 906898"/>
              <a:gd name="connsiteX196" fmla="*/ 618636 w 906898"/>
              <a:gd name="connsiteY196" fmla="*/ 830635 h 906898"/>
              <a:gd name="connsiteX197" fmla="*/ 616591 w 906898"/>
              <a:gd name="connsiteY197" fmla="*/ 832686 h 906898"/>
              <a:gd name="connsiteX198" fmla="*/ 616591 w 906898"/>
              <a:gd name="connsiteY198" fmla="*/ 836787 h 906898"/>
              <a:gd name="connsiteX199" fmla="*/ 612501 w 906898"/>
              <a:gd name="connsiteY199" fmla="*/ 844989 h 906898"/>
              <a:gd name="connsiteX200" fmla="*/ 600230 w 906898"/>
              <a:gd name="connsiteY200" fmla="*/ 847040 h 906898"/>
              <a:gd name="connsiteX201" fmla="*/ 594095 w 906898"/>
              <a:gd name="connsiteY201" fmla="*/ 840888 h 906898"/>
              <a:gd name="connsiteX202" fmla="*/ 590004 w 906898"/>
              <a:gd name="connsiteY202" fmla="*/ 842939 h 906898"/>
              <a:gd name="connsiteX203" fmla="*/ 579779 w 906898"/>
              <a:gd name="connsiteY203" fmla="*/ 842939 h 906898"/>
              <a:gd name="connsiteX204" fmla="*/ 577734 w 906898"/>
              <a:gd name="connsiteY204" fmla="*/ 836787 h 906898"/>
              <a:gd name="connsiteX205" fmla="*/ 585914 w 906898"/>
              <a:gd name="connsiteY205" fmla="*/ 832686 h 906898"/>
              <a:gd name="connsiteX206" fmla="*/ 591728 w 906898"/>
              <a:gd name="connsiteY206" fmla="*/ 834629 h 906898"/>
              <a:gd name="connsiteX207" fmla="*/ 591908 w 906898"/>
              <a:gd name="connsiteY207" fmla="*/ 834748 h 906898"/>
              <a:gd name="connsiteX208" fmla="*/ 592056 w 906898"/>
              <a:gd name="connsiteY208" fmla="*/ 834739 h 906898"/>
              <a:gd name="connsiteX209" fmla="*/ 598185 w 906898"/>
              <a:gd name="connsiteY209" fmla="*/ 836787 h 906898"/>
              <a:gd name="connsiteX210" fmla="*/ 614546 w 906898"/>
              <a:gd name="connsiteY210" fmla="*/ 824484 h 906898"/>
              <a:gd name="connsiteX211" fmla="*/ 616591 w 906898"/>
              <a:gd name="connsiteY211" fmla="*/ 818332 h 906898"/>
              <a:gd name="connsiteX212" fmla="*/ 623237 w 906898"/>
              <a:gd name="connsiteY212" fmla="*/ 818075 h 906898"/>
              <a:gd name="connsiteX213" fmla="*/ 610525 w 906898"/>
              <a:gd name="connsiteY213" fmla="*/ 816737 h 906898"/>
              <a:gd name="connsiteX214" fmla="*/ 612594 w 906898"/>
              <a:gd name="connsiteY214" fmla="*/ 818281 h 906898"/>
              <a:gd name="connsiteX215" fmla="*/ 606388 w 906898"/>
              <a:gd name="connsiteY215" fmla="*/ 830631 h 906898"/>
              <a:gd name="connsiteX216" fmla="*/ 599924 w 906898"/>
              <a:gd name="connsiteY216" fmla="*/ 834234 h 906898"/>
              <a:gd name="connsiteX217" fmla="*/ 592056 w 906898"/>
              <a:gd name="connsiteY217" fmla="*/ 834739 h 906898"/>
              <a:gd name="connsiteX218" fmla="*/ 591728 w 906898"/>
              <a:gd name="connsiteY218" fmla="*/ 834629 h 906898"/>
              <a:gd name="connsiteX219" fmla="*/ 585702 w 906898"/>
              <a:gd name="connsiteY219" fmla="*/ 830631 h 906898"/>
              <a:gd name="connsiteX220" fmla="*/ 587770 w 906898"/>
              <a:gd name="connsiteY220" fmla="*/ 826515 h 906898"/>
              <a:gd name="connsiteX221" fmla="*/ 600182 w 906898"/>
              <a:gd name="connsiteY221" fmla="*/ 828573 h 906898"/>
              <a:gd name="connsiteX222" fmla="*/ 608456 w 906898"/>
              <a:gd name="connsiteY222" fmla="*/ 818281 h 906898"/>
              <a:gd name="connsiteX223" fmla="*/ 610525 w 906898"/>
              <a:gd name="connsiteY223" fmla="*/ 816737 h 906898"/>
              <a:gd name="connsiteX224" fmla="*/ 453455 w 906898"/>
              <a:gd name="connsiteY224" fmla="*/ 815608 h 906898"/>
              <a:gd name="connsiteX225" fmla="*/ 452877 w 906898"/>
              <a:gd name="connsiteY225" fmla="*/ 817920 h 906898"/>
              <a:gd name="connsiteX226" fmla="*/ 452866 w 906898"/>
              <a:gd name="connsiteY226" fmla="*/ 816524 h 906898"/>
              <a:gd name="connsiteX227" fmla="*/ 256789 w 906898"/>
              <a:gd name="connsiteY227" fmla="*/ 812239 h 906898"/>
              <a:gd name="connsiteX228" fmla="*/ 263000 w 906898"/>
              <a:gd name="connsiteY228" fmla="*/ 814291 h 906898"/>
              <a:gd name="connsiteX229" fmla="*/ 260930 w 906898"/>
              <a:gd name="connsiteY229" fmla="*/ 826605 h 906898"/>
              <a:gd name="connsiteX230" fmla="*/ 244369 w 906898"/>
              <a:gd name="connsiteY230" fmla="*/ 832762 h 906898"/>
              <a:gd name="connsiteX231" fmla="*/ 242299 w 906898"/>
              <a:gd name="connsiteY231" fmla="*/ 834815 h 906898"/>
              <a:gd name="connsiteX232" fmla="*/ 236088 w 906898"/>
              <a:gd name="connsiteY232" fmla="*/ 830710 h 906898"/>
              <a:gd name="connsiteX233" fmla="*/ 227808 w 906898"/>
              <a:gd name="connsiteY233" fmla="*/ 824553 h 906898"/>
              <a:gd name="connsiteX234" fmla="*/ 229878 w 906898"/>
              <a:gd name="connsiteY234" fmla="*/ 820448 h 906898"/>
              <a:gd name="connsiteX235" fmla="*/ 231948 w 906898"/>
              <a:gd name="connsiteY235" fmla="*/ 818396 h 906898"/>
              <a:gd name="connsiteX236" fmla="*/ 234018 w 906898"/>
              <a:gd name="connsiteY236" fmla="*/ 820448 h 906898"/>
              <a:gd name="connsiteX237" fmla="*/ 236088 w 906898"/>
              <a:gd name="connsiteY237" fmla="*/ 820448 h 906898"/>
              <a:gd name="connsiteX238" fmla="*/ 238158 w 906898"/>
              <a:gd name="connsiteY238" fmla="*/ 814291 h 906898"/>
              <a:gd name="connsiteX239" fmla="*/ 248509 w 906898"/>
              <a:gd name="connsiteY239" fmla="*/ 814291 h 906898"/>
              <a:gd name="connsiteX240" fmla="*/ 256789 w 906898"/>
              <a:gd name="connsiteY240" fmla="*/ 812239 h 906898"/>
              <a:gd name="connsiteX241" fmla="*/ 263311 w 906898"/>
              <a:gd name="connsiteY241" fmla="*/ 809170 h 906898"/>
              <a:gd name="connsiteX242" fmla="*/ 264992 w 906898"/>
              <a:gd name="connsiteY242" fmla="*/ 810081 h 906898"/>
              <a:gd name="connsiteX243" fmla="*/ 263000 w 906898"/>
              <a:gd name="connsiteY243" fmla="*/ 810081 h 906898"/>
              <a:gd name="connsiteX244" fmla="*/ 263311 w 906898"/>
              <a:gd name="connsiteY244" fmla="*/ 809170 h 906898"/>
              <a:gd name="connsiteX245" fmla="*/ 419047 w 906898"/>
              <a:gd name="connsiteY245" fmla="*/ 804706 h 906898"/>
              <a:gd name="connsiteX246" fmla="*/ 423421 w 906898"/>
              <a:gd name="connsiteY246" fmla="*/ 808033 h 906898"/>
              <a:gd name="connsiteX247" fmla="*/ 425479 w 906898"/>
              <a:gd name="connsiteY247" fmla="*/ 812128 h 906898"/>
              <a:gd name="connsiteX248" fmla="*/ 435771 w 906898"/>
              <a:gd name="connsiteY248" fmla="*/ 812128 h 906898"/>
              <a:gd name="connsiteX249" fmla="*/ 438625 w 906898"/>
              <a:gd name="connsiteY249" fmla="*/ 817804 h 906898"/>
              <a:gd name="connsiteX250" fmla="*/ 439096 w 906898"/>
              <a:gd name="connsiteY250" fmla="*/ 821105 h 906898"/>
              <a:gd name="connsiteX251" fmla="*/ 435771 w 906898"/>
              <a:gd name="connsiteY251" fmla="*/ 824412 h 906898"/>
              <a:gd name="connsiteX252" fmla="*/ 435771 w 906898"/>
              <a:gd name="connsiteY252" fmla="*/ 826459 h 906898"/>
              <a:gd name="connsiteX253" fmla="*/ 439888 w 906898"/>
              <a:gd name="connsiteY253" fmla="*/ 832601 h 906898"/>
              <a:gd name="connsiteX254" fmla="*/ 437830 w 906898"/>
              <a:gd name="connsiteY254" fmla="*/ 838743 h 906898"/>
              <a:gd name="connsiteX255" fmla="*/ 433713 w 906898"/>
              <a:gd name="connsiteY255" fmla="*/ 840791 h 906898"/>
              <a:gd name="connsiteX256" fmla="*/ 429596 w 906898"/>
              <a:gd name="connsiteY256" fmla="*/ 836696 h 906898"/>
              <a:gd name="connsiteX257" fmla="*/ 429596 w 906898"/>
              <a:gd name="connsiteY257" fmla="*/ 822365 h 906898"/>
              <a:gd name="connsiteX258" fmla="*/ 415188 w 906898"/>
              <a:gd name="connsiteY258" fmla="*/ 814175 h 906898"/>
              <a:gd name="connsiteX259" fmla="*/ 413129 w 906898"/>
              <a:gd name="connsiteY259" fmla="*/ 805986 h 906898"/>
              <a:gd name="connsiteX260" fmla="*/ 419047 w 906898"/>
              <a:gd name="connsiteY260" fmla="*/ 804706 h 906898"/>
              <a:gd name="connsiteX261" fmla="*/ 589437 w 906898"/>
              <a:gd name="connsiteY261" fmla="*/ 801167 h 906898"/>
              <a:gd name="connsiteX262" fmla="*/ 589951 w 906898"/>
              <a:gd name="connsiteY262" fmla="*/ 803740 h 906898"/>
              <a:gd name="connsiteX263" fmla="*/ 571426 w 906898"/>
              <a:gd name="connsiteY263" fmla="*/ 838732 h 906898"/>
              <a:gd name="connsiteX264" fmla="*/ 565251 w 906898"/>
              <a:gd name="connsiteY264" fmla="*/ 840791 h 906898"/>
              <a:gd name="connsiteX265" fmla="*/ 554959 w 906898"/>
              <a:gd name="connsiteY265" fmla="*/ 840791 h 906898"/>
              <a:gd name="connsiteX266" fmla="*/ 540550 w 906898"/>
              <a:gd name="connsiteY266" fmla="*/ 832557 h 906898"/>
              <a:gd name="connsiteX267" fmla="*/ 534375 w 906898"/>
              <a:gd name="connsiteY267" fmla="*/ 814031 h 906898"/>
              <a:gd name="connsiteX268" fmla="*/ 540550 w 906898"/>
              <a:gd name="connsiteY268" fmla="*/ 807856 h 906898"/>
              <a:gd name="connsiteX269" fmla="*/ 546725 w 906898"/>
              <a:gd name="connsiteY269" fmla="*/ 811973 h 906898"/>
              <a:gd name="connsiteX270" fmla="*/ 550842 w 906898"/>
              <a:gd name="connsiteY270" fmla="*/ 809915 h 906898"/>
              <a:gd name="connsiteX271" fmla="*/ 557017 w 906898"/>
              <a:gd name="connsiteY271" fmla="*/ 814031 h 906898"/>
              <a:gd name="connsiteX272" fmla="*/ 557017 w 906898"/>
              <a:gd name="connsiteY272" fmla="*/ 820207 h 906898"/>
              <a:gd name="connsiteX273" fmla="*/ 546725 w 906898"/>
              <a:gd name="connsiteY273" fmla="*/ 822265 h 906898"/>
              <a:gd name="connsiteX274" fmla="*/ 550842 w 906898"/>
              <a:gd name="connsiteY274" fmla="*/ 830499 h 906898"/>
              <a:gd name="connsiteX275" fmla="*/ 554959 w 906898"/>
              <a:gd name="connsiteY275" fmla="*/ 832557 h 906898"/>
              <a:gd name="connsiteX276" fmla="*/ 565251 w 906898"/>
              <a:gd name="connsiteY276" fmla="*/ 830499 h 906898"/>
              <a:gd name="connsiteX277" fmla="*/ 585835 w 906898"/>
              <a:gd name="connsiteY277" fmla="*/ 809915 h 906898"/>
              <a:gd name="connsiteX278" fmla="*/ 585835 w 906898"/>
              <a:gd name="connsiteY278" fmla="*/ 801681 h 906898"/>
              <a:gd name="connsiteX279" fmla="*/ 589437 w 906898"/>
              <a:gd name="connsiteY279" fmla="*/ 801167 h 906898"/>
              <a:gd name="connsiteX280" fmla="*/ 291412 w 906898"/>
              <a:gd name="connsiteY280" fmla="*/ 799788 h 906898"/>
              <a:gd name="connsiteX281" fmla="*/ 297890 w 906898"/>
              <a:gd name="connsiteY281" fmla="*/ 801752 h 906898"/>
              <a:gd name="connsiteX282" fmla="*/ 306099 w 906898"/>
              <a:gd name="connsiteY282" fmla="*/ 807934 h 906898"/>
              <a:gd name="connsiteX283" fmla="*/ 306099 w 906898"/>
              <a:gd name="connsiteY283" fmla="*/ 818237 h 906898"/>
              <a:gd name="connsiteX284" fmla="*/ 301994 w 906898"/>
              <a:gd name="connsiteY284" fmla="*/ 820298 h 906898"/>
              <a:gd name="connsiteX285" fmla="*/ 297890 w 906898"/>
              <a:gd name="connsiteY285" fmla="*/ 820298 h 906898"/>
              <a:gd name="connsiteX286" fmla="*/ 293785 w 906898"/>
              <a:gd name="connsiteY286" fmla="*/ 824420 h 906898"/>
              <a:gd name="connsiteX287" fmla="*/ 287628 w 906898"/>
              <a:gd name="connsiteY287" fmla="*/ 822359 h 906898"/>
              <a:gd name="connsiteX288" fmla="*/ 287628 w 906898"/>
              <a:gd name="connsiteY288" fmla="*/ 816177 h 906898"/>
              <a:gd name="connsiteX289" fmla="*/ 289680 w 906898"/>
              <a:gd name="connsiteY289" fmla="*/ 812056 h 906898"/>
              <a:gd name="connsiteX290" fmla="*/ 281471 w 906898"/>
              <a:gd name="connsiteY290" fmla="*/ 809995 h 906898"/>
              <a:gd name="connsiteX291" fmla="*/ 271209 w 906898"/>
              <a:gd name="connsiteY291" fmla="*/ 828541 h 906898"/>
              <a:gd name="connsiteX292" fmla="*/ 295837 w 906898"/>
              <a:gd name="connsiteY292" fmla="*/ 857390 h 906898"/>
              <a:gd name="connsiteX293" fmla="*/ 293785 w 906898"/>
              <a:gd name="connsiteY293" fmla="*/ 857390 h 906898"/>
              <a:gd name="connsiteX294" fmla="*/ 275314 w 906898"/>
              <a:gd name="connsiteY294" fmla="*/ 849148 h 906898"/>
              <a:gd name="connsiteX295" fmla="*/ 263000 w 906898"/>
              <a:gd name="connsiteY295" fmla="*/ 826480 h 906898"/>
              <a:gd name="connsiteX296" fmla="*/ 271209 w 906898"/>
              <a:gd name="connsiteY296" fmla="*/ 805874 h 906898"/>
              <a:gd name="connsiteX297" fmla="*/ 291412 w 906898"/>
              <a:gd name="connsiteY297" fmla="*/ 799788 h 906898"/>
              <a:gd name="connsiteX298" fmla="*/ 381209 w 906898"/>
              <a:gd name="connsiteY298" fmla="*/ 797694 h 906898"/>
              <a:gd name="connsiteX299" fmla="*/ 394542 w 906898"/>
              <a:gd name="connsiteY299" fmla="*/ 797694 h 906898"/>
              <a:gd name="connsiteX300" fmla="*/ 408901 w 906898"/>
              <a:gd name="connsiteY300" fmla="*/ 805915 h 906898"/>
              <a:gd name="connsiteX301" fmla="*/ 413004 w 906898"/>
              <a:gd name="connsiteY301" fmla="*/ 826467 h 906898"/>
              <a:gd name="connsiteX302" fmla="*/ 402747 w 906898"/>
              <a:gd name="connsiteY302" fmla="*/ 836743 h 906898"/>
              <a:gd name="connsiteX303" fmla="*/ 392491 w 906898"/>
              <a:gd name="connsiteY303" fmla="*/ 836743 h 906898"/>
              <a:gd name="connsiteX304" fmla="*/ 390440 w 906898"/>
              <a:gd name="connsiteY304" fmla="*/ 828522 h 906898"/>
              <a:gd name="connsiteX305" fmla="*/ 386337 w 906898"/>
              <a:gd name="connsiteY305" fmla="*/ 826467 h 906898"/>
              <a:gd name="connsiteX306" fmla="*/ 388388 w 906898"/>
              <a:gd name="connsiteY306" fmla="*/ 820301 h 906898"/>
              <a:gd name="connsiteX307" fmla="*/ 396593 w 906898"/>
              <a:gd name="connsiteY307" fmla="*/ 818246 h 906898"/>
              <a:gd name="connsiteX308" fmla="*/ 398645 w 906898"/>
              <a:gd name="connsiteY308" fmla="*/ 826467 h 906898"/>
              <a:gd name="connsiteX309" fmla="*/ 400696 w 906898"/>
              <a:gd name="connsiteY309" fmla="*/ 826467 h 906898"/>
              <a:gd name="connsiteX310" fmla="*/ 404798 w 906898"/>
              <a:gd name="connsiteY310" fmla="*/ 818246 h 906898"/>
              <a:gd name="connsiteX311" fmla="*/ 390440 w 906898"/>
              <a:gd name="connsiteY311" fmla="*/ 805915 h 906898"/>
              <a:gd name="connsiteX312" fmla="*/ 367876 w 906898"/>
              <a:gd name="connsiteY312" fmla="*/ 816191 h 906898"/>
              <a:gd name="connsiteX313" fmla="*/ 359670 w 906898"/>
              <a:gd name="connsiteY313" fmla="*/ 830578 h 906898"/>
              <a:gd name="connsiteX314" fmla="*/ 357619 w 906898"/>
              <a:gd name="connsiteY314" fmla="*/ 828522 h 906898"/>
              <a:gd name="connsiteX315" fmla="*/ 367876 w 906898"/>
              <a:gd name="connsiteY315" fmla="*/ 803860 h 906898"/>
              <a:gd name="connsiteX316" fmla="*/ 381209 w 906898"/>
              <a:gd name="connsiteY316" fmla="*/ 797694 h 906898"/>
              <a:gd name="connsiteX317" fmla="*/ 442976 w 906898"/>
              <a:gd name="connsiteY317" fmla="*/ 797637 h 906898"/>
              <a:gd name="connsiteX318" fmla="*/ 452239 w 906898"/>
              <a:gd name="connsiteY318" fmla="*/ 804005 h 906898"/>
              <a:gd name="connsiteX319" fmla="*/ 454297 w 906898"/>
              <a:gd name="connsiteY319" fmla="*/ 814297 h 906898"/>
              <a:gd name="connsiteX320" fmla="*/ 453455 w 906898"/>
              <a:gd name="connsiteY320" fmla="*/ 815608 h 906898"/>
              <a:gd name="connsiteX321" fmla="*/ 453782 w 906898"/>
              <a:gd name="connsiteY321" fmla="*/ 814297 h 906898"/>
              <a:gd name="connsiteX322" fmla="*/ 452239 w 906898"/>
              <a:gd name="connsiteY322" fmla="*/ 808122 h 906898"/>
              <a:gd name="connsiteX323" fmla="*/ 448122 w 906898"/>
              <a:gd name="connsiteY323" fmla="*/ 801947 h 906898"/>
              <a:gd name="connsiteX324" fmla="*/ 439888 w 906898"/>
              <a:gd name="connsiteY324" fmla="*/ 797830 h 906898"/>
              <a:gd name="connsiteX325" fmla="*/ 442976 w 906898"/>
              <a:gd name="connsiteY325" fmla="*/ 797637 h 906898"/>
              <a:gd name="connsiteX326" fmla="*/ 397625 w 906898"/>
              <a:gd name="connsiteY326" fmla="*/ 794145 h 906898"/>
              <a:gd name="connsiteX327" fmla="*/ 398787 w 906898"/>
              <a:gd name="connsiteY327" fmla="*/ 795639 h 906898"/>
              <a:gd name="connsiteX328" fmla="*/ 396463 w 906898"/>
              <a:gd name="connsiteY328" fmla="*/ 795639 h 906898"/>
              <a:gd name="connsiteX329" fmla="*/ 397625 w 906898"/>
              <a:gd name="connsiteY329" fmla="*/ 794145 h 906898"/>
              <a:gd name="connsiteX330" fmla="*/ 425347 w 906898"/>
              <a:gd name="connsiteY330" fmla="*/ 791655 h 906898"/>
              <a:gd name="connsiteX331" fmla="*/ 431572 w 906898"/>
              <a:gd name="connsiteY331" fmla="*/ 793647 h 906898"/>
              <a:gd name="connsiteX332" fmla="*/ 433647 w 906898"/>
              <a:gd name="connsiteY332" fmla="*/ 797631 h 906898"/>
              <a:gd name="connsiteX333" fmla="*/ 431572 w 906898"/>
              <a:gd name="connsiteY333" fmla="*/ 795639 h 906898"/>
              <a:gd name="connsiteX334" fmla="*/ 430365 w 906898"/>
              <a:gd name="connsiteY334" fmla="*/ 794867 h 906898"/>
              <a:gd name="connsiteX335" fmla="*/ 429596 w 906898"/>
              <a:gd name="connsiteY335" fmla="*/ 793713 h 906898"/>
              <a:gd name="connsiteX336" fmla="*/ 428563 w 906898"/>
              <a:gd name="connsiteY336" fmla="*/ 793713 h 906898"/>
              <a:gd name="connsiteX337" fmla="*/ 413063 w 906898"/>
              <a:gd name="connsiteY337" fmla="*/ 791655 h 906898"/>
              <a:gd name="connsiteX338" fmla="*/ 415055 w 906898"/>
              <a:gd name="connsiteY338" fmla="*/ 793647 h 906898"/>
              <a:gd name="connsiteX339" fmla="*/ 413063 w 906898"/>
              <a:gd name="connsiteY339" fmla="*/ 793647 h 906898"/>
              <a:gd name="connsiteX340" fmla="*/ 413063 w 906898"/>
              <a:gd name="connsiteY340" fmla="*/ 791655 h 906898"/>
              <a:gd name="connsiteX341" fmla="*/ 409013 w 906898"/>
              <a:gd name="connsiteY341" fmla="*/ 791655 h 906898"/>
              <a:gd name="connsiteX342" fmla="*/ 411071 w 906898"/>
              <a:gd name="connsiteY342" fmla="*/ 791655 h 906898"/>
              <a:gd name="connsiteX343" fmla="*/ 415188 w 906898"/>
              <a:gd name="connsiteY343" fmla="*/ 797830 h 906898"/>
              <a:gd name="connsiteX344" fmla="*/ 417246 w 906898"/>
              <a:gd name="connsiteY344" fmla="*/ 795772 h 906898"/>
              <a:gd name="connsiteX345" fmla="*/ 425480 w 906898"/>
              <a:gd name="connsiteY345" fmla="*/ 793713 h 906898"/>
              <a:gd name="connsiteX346" fmla="*/ 428563 w 906898"/>
              <a:gd name="connsiteY346" fmla="*/ 793713 h 906898"/>
              <a:gd name="connsiteX347" fmla="*/ 430365 w 906898"/>
              <a:gd name="connsiteY347" fmla="*/ 794867 h 906898"/>
              <a:gd name="connsiteX348" fmla="*/ 433713 w 906898"/>
              <a:gd name="connsiteY348" fmla="*/ 799888 h 906898"/>
              <a:gd name="connsiteX349" fmla="*/ 448122 w 906898"/>
              <a:gd name="connsiteY349" fmla="*/ 806063 h 906898"/>
              <a:gd name="connsiteX350" fmla="*/ 450180 w 906898"/>
              <a:gd name="connsiteY350" fmla="*/ 816356 h 906898"/>
              <a:gd name="connsiteX351" fmla="*/ 450180 w 906898"/>
              <a:gd name="connsiteY351" fmla="*/ 822531 h 906898"/>
              <a:gd name="connsiteX352" fmla="*/ 452239 w 906898"/>
              <a:gd name="connsiteY352" fmla="*/ 822531 h 906898"/>
              <a:gd name="connsiteX353" fmla="*/ 452239 w 906898"/>
              <a:gd name="connsiteY353" fmla="*/ 820472 h 906898"/>
              <a:gd name="connsiteX354" fmla="*/ 452877 w 906898"/>
              <a:gd name="connsiteY354" fmla="*/ 817920 h 906898"/>
              <a:gd name="connsiteX355" fmla="*/ 452882 w 906898"/>
              <a:gd name="connsiteY355" fmla="*/ 818607 h 906898"/>
              <a:gd name="connsiteX356" fmla="*/ 456355 w 906898"/>
              <a:gd name="connsiteY356" fmla="*/ 830764 h 906898"/>
              <a:gd name="connsiteX357" fmla="*/ 454297 w 906898"/>
              <a:gd name="connsiteY357" fmla="*/ 824589 h 906898"/>
              <a:gd name="connsiteX358" fmla="*/ 452239 w 906898"/>
              <a:gd name="connsiteY358" fmla="*/ 830764 h 906898"/>
              <a:gd name="connsiteX359" fmla="*/ 448122 w 906898"/>
              <a:gd name="connsiteY359" fmla="*/ 838998 h 906898"/>
              <a:gd name="connsiteX360" fmla="*/ 450180 w 906898"/>
              <a:gd name="connsiteY360" fmla="*/ 841056 h 906898"/>
              <a:gd name="connsiteX361" fmla="*/ 450180 w 906898"/>
              <a:gd name="connsiteY361" fmla="*/ 838998 h 906898"/>
              <a:gd name="connsiteX362" fmla="*/ 451621 w 906898"/>
              <a:gd name="connsiteY362" fmla="*/ 843320 h 906898"/>
              <a:gd name="connsiteX363" fmla="*/ 450180 w 906898"/>
              <a:gd name="connsiteY363" fmla="*/ 843114 h 906898"/>
              <a:gd name="connsiteX364" fmla="*/ 446063 w 906898"/>
              <a:gd name="connsiteY364" fmla="*/ 851348 h 906898"/>
              <a:gd name="connsiteX365" fmla="*/ 441947 w 906898"/>
              <a:gd name="connsiteY365" fmla="*/ 851348 h 906898"/>
              <a:gd name="connsiteX366" fmla="*/ 437830 w 906898"/>
              <a:gd name="connsiteY366" fmla="*/ 843114 h 906898"/>
              <a:gd name="connsiteX367" fmla="*/ 444005 w 906898"/>
              <a:gd name="connsiteY367" fmla="*/ 834881 h 906898"/>
              <a:gd name="connsiteX368" fmla="*/ 439888 w 906898"/>
              <a:gd name="connsiteY368" fmla="*/ 826647 h 906898"/>
              <a:gd name="connsiteX369" fmla="*/ 439096 w 906898"/>
              <a:gd name="connsiteY369" fmla="*/ 821105 h 906898"/>
              <a:gd name="connsiteX370" fmla="*/ 439888 w 906898"/>
              <a:gd name="connsiteY370" fmla="*/ 820317 h 906898"/>
              <a:gd name="connsiteX371" fmla="*/ 438625 w 906898"/>
              <a:gd name="connsiteY371" fmla="*/ 817804 h 906898"/>
              <a:gd name="connsiteX372" fmla="*/ 437830 w 906898"/>
              <a:gd name="connsiteY372" fmla="*/ 812239 h 906898"/>
              <a:gd name="connsiteX373" fmla="*/ 427538 w 906898"/>
              <a:gd name="connsiteY373" fmla="*/ 808122 h 906898"/>
              <a:gd name="connsiteX374" fmla="*/ 417246 w 906898"/>
              <a:gd name="connsiteY374" fmla="*/ 801947 h 906898"/>
              <a:gd name="connsiteX375" fmla="*/ 411071 w 906898"/>
              <a:gd name="connsiteY375" fmla="*/ 806063 h 906898"/>
              <a:gd name="connsiteX376" fmla="*/ 404896 w 906898"/>
              <a:gd name="connsiteY376" fmla="*/ 799888 h 906898"/>
              <a:gd name="connsiteX377" fmla="*/ 400779 w 906898"/>
              <a:gd name="connsiteY377" fmla="*/ 797830 h 906898"/>
              <a:gd name="connsiteX378" fmla="*/ 409013 w 906898"/>
              <a:gd name="connsiteY378" fmla="*/ 791655 h 906898"/>
              <a:gd name="connsiteX379" fmla="*/ 363632 w 906898"/>
              <a:gd name="connsiteY379" fmla="*/ 789331 h 906898"/>
              <a:gd name="connsiteX380" fmla="*/ 371895 w 906898"/>
              <a:gd name="connsiteY380" fmla="*/ 797631 h 906898"/>
              <a:gd name="connsiteX381" fmla="*/ 359500 w 906898"/>
              <a:gd name="connsiteY381" fmla="*/ 791406 h 906898"/>
              <a:gd name="connsiteX382" fmla="*/ 353303 w 906898"/>
              <a:gd name="connsiteY382" fmla="*/ 793481 h 906898"/>
              <a:gd name="connsiteX383" fmla="*/ 363632 w 906898"/>
              <a:gd name="connsiteY383" fmla="*/ 789331 h 906898"/>
              <a:gd name="connsiteX384" fmla="*/ 298897 w 906898"/>
              <a:gd name="connsiteY384" fmla="*/ 788883 h 906898"/>
              <a:gd name="connsiteX385" fmla="*/ 306159 w 906898"/>
              <a:gd name="connsiteY385" fmla="*/ 789397 h 906898"/>
              <a:gd name="connsiteX386" fmla="*/ 295784 w 906898"/>
              <a:gd name="connsiteY386" fmla="*/ 791456 h 906898"/>
              <a:gd name="connsiteX387" fmla="*/ 291635 w 906898"/>
              <a:gd name="connsiteY387" fmla="*/ 797631 h 906898"/>
              <a:gd name="connsiteX388" fmla="*/ 291635 w 906898"/>
              <a:gd name="connsiteY388" fmla="*/ 791456 h 906898"/>
              <a:gd name="connsiteX389" fmla="*/ 298897 w 906898"/>
              <a:gd name="connsiteY389" fmla="*/ 788883 h 906898"/>
              <a:gd name="connsiteX390" fmla="*/ 327772 w 906898"/>
              <a:gd name="connsiteY390" fmla="*/ 782644 h 906898"/>
              <a:gd name="connsiteX391" fmla="*/ 337035 w 906898"/>
              <a:gd name="connsiteY391" fmla="*/ 783413 h 906898"/>
              <a:gd name="connsiteX392" fmla="*/ 353502 w 906898"/>
              <a:gd name="connsiteY392" fmla="*/ 799810 h 906898"/>
              <a:gd name="connsiteX393" fmla="*/ 357619 w 906898"/>
              <a:gd name="connsiteY393" fmla="*/ 810059 h 906898"/>
              <a:gd name="connsiteX394" fmla="*/ 353502 w 906898"/>
              <a:gd name="connsiteY394" fmla="*/ 828507 h 906898"/>
              <a:gd name="connsiteX395" fmla="*/ 349386 w 906898"/>
              <a:gd name="connsiteY395" fmla="*/ 828507 h 906898"/>
              <a:gd name="connsiteX396" fmla="*/ 351444 w 906898"/>
              <a:gd name="connsiteY396" fmla="*/ 822357 h 906898"/>
              <a:gd name="connsiteX397" fmla="*/ 334977 w 906898"/>
              <a:gd name="connsiteY397" fmla="*/ 789562 h 906898"/>
              <a:gd name="connsiteX398" fmla="*/ 330860 w 906898"/>
              <a:gd name="connsiteY398" fmla="*/ 789562 h 906898"/>
              <a:gd name="connsiteX399" fmla="*/ 318510 w 906898"/>
              <a:gd name="connsiteY399" fmla="*/ 791611 h 906898"/>
              <a:gd name="connsiteX400" fmla="*/ 316451 w 906898"/>
              <a:gd name="connsiteY400" fmla="*/ 797760 h 906898"/>
              <a:gd name="connsiteX401" fmla="*/ 322627 w 906898"/>
              <a:gd name="connsiteY401" fmla="*/ 797760 h 906898"/>
              <a:gd name="connsiteX402" fmla="*/ 326743 w 906898"/>
              <a:gd name="connsiteY402" fmla="*/ 799810 h 906898"/>
              <a:gd name="connsiteX403" fmla="*/ 328802 w 906898"/>
              <a:gd name="connsiteY403" fmla="*/ 808009 h 906898"/>
              <a:gd name="connsiteX404" fmla="*/ 320568 w 906898"/>
              <a:gd name="connsiteY404" fmla="*/ 810059 h 906898"/>
              <a:gd name="connsiteX405" fmla="*/ 320568 w 906898"/>
              <a:gd name="connsiteY405" fmla="*/ 816208 h 906898"/>
              <a:gd name="connsiteX406" fmla="*/ 314393 w 906898"/>
              <a:gd name="connsiteY406" fmla="*/ 818258 h 906898"/>
              <a:gd name="connsiteX407" fmla="*/ 306159 w 906898"/>
              <a:gd name="connsiteY407" fmla="*/ 801860 h 906898"/>
              <a:gd name="connsiteX408" fmla="*/ 318510 w 906898"/>
              <a:gd name="connsiteY408" fmla="*/ 783413 h 906898"/>
              <a:gd name="connsiteX409" fmla="*/ 327772 w 906898"/>
              <a:gd name="connsiteY409" fmla="*/ 782644 h 906898"/>
              <a:gd name="connsiteX410" fmla="*/ 394471 w 906898"/>
              <a:gd name="connsiteY410" fmla="*/ 779039 h 906898"/>
              <a:gd name="connsiteX411" fmla="*/ 398676 w 906898"/>
              <a:gd name="connsiteY411" fmla="*/ 781197 h 906898"/>
              <a:gd name="connsiteX412" fmla="*/ 400779 w 906898"/>
              <a:gd name="connsiteY412" fmla="*/ 781197 h 906898"/>
              <a:gd name="connsiteX413" fmla="*/ 398676 w 906898"/>
              <a:gd name="connsiteY413" fmla="*/ 783355 h 906898"/>
              <a:gd name="connsiteX414" fmla="*/ 394471 w 906898"/>
              <a:gd name="connsiteY414" fmla="*/ 779039 h 906898"/>
              <a:gd name="connsiteX415" fmla="*/ 539637 w 906898"/>
              <a:gd name="connsiteY415" fmla="*/ 776341 h 906898"/>
              <a:gd name="connsiteX416" fmla="*/ 542708 w 906898"/>
              <a:gd name="connsiteY416" fmla="*/ 777113 h 906898"/>
              <a:gd name="connsiteX417" fmla="*/ 544755 w 906898"/>
              <a:gd name="connsiteY417" fmla="*/ 779172 h 906898"/>
              <a:gd name="connsiteX418" fmla="*/ 548850 w 906898"/>
              <a:gd name="connsiteY418" fmla="*/ 783288 h 906898"/>
              <a:gd name="connsiteX419" fmla="*/ 557039 w 906898"/>
              <a:gd name="connsiteY419" fmla="*/ 783288 h 906898"/>
              <a:gd name="connsiteX420" fmla="*/ 561134 w 906898"/>
              <a:gd name="connsiteY420" fmla="*/ 789464 h 906898"/>
              <a:gd name="connsiteX421" fmla="*/ 559087 w 906898"/>
              <a:gd name="connsiteY421" fmla="*/ 791522 h 906898"/>
              <a:gd name="connsiteX422" fmla="*/ 552945 w 906898"/>
              <a:gd name="connsiteY422" fmla="*/ 789464 h 906898"/>
              <a:gd name="connsiteX423" fmla="*/ 546803 w 906898"/>
              <a:gd name="connsiteY423" fmla="*/ 793580 h 906898"/>
              <a:gd name="connsiteX424" fmla="*/ 542708 w 906898"/>
              <a:gd name="connsiteY424" fmla="*/ 793580 h 906898"/>
              <a:gd name="connsiteX425" fmla="*/ 540661 w 906898"/>
              <a:gd name="connsiteY425" fmla="*/ 787405 h 906898"/>
              <a:gd name="connsiteX426" fmla="*/ 542708 w 906898"/>
              <a:gd name="connsiteY426" fmla="*/ 785347 h 906898"/>
              <a:gd name="connsiteX427" fmla="*/ 536566 w 906898"/>
              <a:gd name="connsiteY427" fmla="*/ 781230 h 906898"/>
              <a:gd name="connsiteX428" fmla="*/ 536566 w 906898"/>
              <a:gd name="connsiteY428" fmla="*/ 777113 h 906898"/>
              <a:gd name="connsiteX429" fmla="*/ 539637 w 906898"/>
              <a:gd name="connsiteY429" fmla="*/ 776341 h 906898"/>
              <a:gd name="connsiteX430" fmla="*/ 465218 w 906898"/>
              <a:gd name="connsiteY430" fmla="*/ 775592 h 906898"/>
              <a:gd name="connsiteX431" fmla="*/ 474615 w 906898"/>
              <a:gd name="connsiteY431" fmla="*/ 781230 h 906898"/>
              <a:gd name="connsiteX432" fmla="*/ 476674 w 906898"/>
              <a:gd name="connsiteY432" fmla="*/ 785347 h 906898"/>
              <a:gd name="connsiteX433" fmla="*/ 486966 w 906898"/>
              <a:gd name="connsiteY433" fmla="*/ 791522 h 906898"/>
              <a:gd name="connsiteX434" fmla="*/ 491082 w 906898"/>
              <a:gd name="connsiteY434" fmla="*/ 791522 h 906898"/>
              <a:gd name="connsiteX435" fmla="*/ 489024 w 906898"/>
              <a:gd name="connsiteY435" fmla="*/ 793580 h 906898"/>
              <a:gd name="connsiteX436" fmla="*/ 476986 w 906898"/>
              <a:gd name="connsiteY436" fmla="*/ 791574 h 906898"/>
              <a:gd name="connsiteX437" fmla="*/ 476416 w 906898"/>
              <a:gd name="connsiteY437" fmla="*/ 791006 h 906898"/>
              <a:gd name="connsiteX438" fmla="*/ 472557 w 906898"/>
              <a:gd name="connsiteY438" fmla="*/ 783288 h 906898"/>
              <a:gd name="connsiteX439" fmla="*/ 468440 w 906898"/>
              <a:gd name="connsiteY439" fmla="*/ 781230 h 906898"/>
              <a:gd name="connsiteX440" fmla="*/ 532390 w 906898"/>
              <a:gd name="connsiteY440" fmla="*/ 775055 h 906898"/>
              <a:gd name="connsiteX441" fmla="*/ 534452 w 906898"/>
              <a:gd name="connsiteY441" fmla="*/ 775055 h 906898"/>
              <a:gd name="connsiteX442" fmla="*/ 538576 w 906898"/>
              <a:gd name="connsiteY442" fmla="*/ 787434 h 906898"/>
              <a:gd name="connsiteX443" fmla="*/ 540638 w 906898"/>
              <a:gd name="connsiteY443" fmla="*/ 795686 h 906898"/>
              <a:gd name="connsiteX444" fmla="*/ 548885 w 906898"/>
              <a:gd name="connsiteY444" fmla="*/ 795686 h 906898"/>
              <a:gd name="connsiteX445" fmla="*/ 555071 w 906898"/>
              <a:gd name="connsiteY445" fmla="*/ 795686 h 906898"/>
              <a:gd name="connsiteX446" fmla="*/ 563318 w 906898"/>
              <a:gd name="connsiteY446" fmla="*/ 791560 h 906898"/>
              <a:gd name="connsiteX447" fmla="*/ 565380 w 906898"/>
              <a:gd name="connsiteY447" fmla="*/ 791560 h 906898"/>
              <a:gd name="connsiteX448" fmla="*/ 567442 w 906898"/>
              <a:gd name="connsiteY448" fmla="*/ 793623 h 906898"/>
              <a:gd name="connsiteX449" fmla="*/ 559194 w 906898"/>
              <a:gd name="connsiteY449" fmla="*/ 801876 h 906898"/>
              <a:gd name="connsiteX450" fmla="*/ 550947 w 906898"/>
              <a:gd name="connsiteY450" fmla="*/ 797749 h 906898"/>
              <a:gd name="connsiteX451" fmla="*/ 548885 w 906898"/>
              <a:gd name="connsiteY451" fmla="*/ 801876 h 906898"/>
              <a:gd name="connsiteX452" fmla="*/ 538576 w 906898"/>
              <a:gd name="connsiteY452" fmla="*/ 801876 h 906898"/>
              <a:gd name="connsiteX453" fmla="*/ 534452 w 906898"/>
              <a:gd name="connsiteY453" fmla="*/ 795686 h 906898"/>
              <a:gd name="connsiteX454" fmla="*/ 534452 w 906898"/>
              <a:gd name="connsiteY454" fmla="*/ 789497 h 906898"/>
              <a:gd name="connsiteX455" fmla="*/ 528266 w 906898"/>
              <a:gd name="connsiteY455" fmla="*/ 781244 h 906898"/>
              <a:gd name="connsiteX456" fmla="*/ 532390 w 906898"/>
              <a:gd name="connsiteY456" fmla="*/ 775055 h 906898"/>
              <a:gd name="connsiteX457" fmla="*/ 643458 w 906898"/>
              <a:gd name="connsiteY457" fmla="*/ 774604 h 906898"/>
              <a:gd name="connsiteX458" fmla="*/ 647579 w 906898"/>
              <a:gd name="connsiteY458" fmla="*/ 777173 h 906898"/>
              <a:gd name="connsiteX459" fmla="*/ 651701 w 906898"/>
              <a:gd name="connsiteY459" fmla="*/ 795670 h 906898"/>
              <a:gd name="connsiteX460" fmla="*/ 622851 w 906898"/>
              <a:gd name="connsiteY460" fmla="*/ 816223 h 906898"/>
              <a:gd name="connsiteX461" fmla="*/ 594002 w 906898"/>
              <a:gd name="connsiteY461" fmla="*/ 799781 h 906898"/>
              <a:gd name="connsiteX462" fmla="*/ 596063 w 906898"/>
              <a:gd name="connsiteY462" fmla="*/ 797726 h 906898"/>
              <a:gd name="connsiteX463" fmla="*/ 604305 w 906898"/>
              <a:gd name="connsiteY463" fmla="*/ 803891 h 906898"/>
              <a:gd name="connsiteX464" fmla="*/ 633155 w 906898"/>
              <a:gd name="connsiteY464" fmla="*/ 805947 h 906898"/>
              <a:gd name="connsiteX465" fmla="*/ 641397 w 906898"/>
              <a:gd name="connsiteY465" fmla="*/ 795670 h 906898"/>
              <a:gd name="connsiteX466" fmla="*/ 639337 w 906898"/>
              <a:gd name="connsiteY466" fmla="*/ 787449 h 906898"/>
              <a:gd name="connsiteX467" fmla="*/ 635215 w 906898"/>
              <a:gd name="connsiteY467" fmla="*/ 793615 h 906898"/>
              <a:gd name="connsiteX468" fmla="*/ 629033 w 906898"/>
              <a:gd name="connsiteY468" fmla="*/ 793615 h 906898"/>
              <a:gd name="connsiteX469" fmla="*/ 624912 w 906898"/>
              <a:gd name="connsiteY469" fmla="*/ 787449 h 906898"/>
              <a:gd name="connsiteX470" fmla="*/ 633155 w 906898"/>
              <a:gd name="connsiteY470" fmla="*/ 781284 h 906898"/>
              <a:gd name="connsiteX471" fmla="*/ 639337 w 906898"/>
              <a:gd name="connsiteY471" fmla="*/ 775118 h 906898"/>
              <a:gd name="connsiteX472" fmla="*/ 643458 w 906898"/>
              <a:gd name="connsiteY472" fmla="*/ 774604 h 906898"/>
              <a:gd name="connsiteX473" fmla="*/ 295353 w 906898"/>
              <a:gd name="connsiteY473" fmla="*/ 774340 h 906898"/>
              <a:gd name="connsiteX474" fmla="*/ 302043 w 906898"/>
              <a:gd name="connsiteY474" fmla="*/ 779192 h 906898"/>
              <a:gd name="connsiteX475" fmla="*/ 306159 w 906898"/>
              <a:gd name="connsiteY475" fmla="*/ 777149 h 906898"/>
              <a:gd name="connsiteX476" fmla="*/ 314393 w 906898"/>
              <a:gd name="connsiteY476" fmla="*/ 777149 h 906898"/>
              <a:gd name="connsiteX477" fmla="*/ 316451 w 906898"/>
              <a:gd name="connsiteY477" fmla="*/ 781235 h 906898"/>
              <a:gd name="connsiteX478" fmla="*/ 310276 w 906898"/>
              <a:gd name="connsiteY478" fmla="*/ 785321 h 906898"/>
              <a:gd name="connsiteX479" fmla="*/ 293809 w 906898"/>
              <a:gd name="connsiteY479" fmla="*/ 787364 h 906898"/>
              <a:gd name="connsiteX480" fmla="*/ 287634 w 906898"/>
              <a:gd name="connsiteY480" fmla="*/ 797580 h 906898"/>
              <a:gd name="connsiteX481" fmla="*/ 279401 w 906898"/>
              <a:gd name="connsiteY481" fmla="*/ 797580 h 906898"/>
              <a:gd name="connsiteX482" fmla="*/ 277342 w 906898"/>
              <a:gd name="connsiteY482" fmla="*/ 787364 h 906898"/>
              <a:gd name="connsiteX483" fmla="*/ 285576 w 906898"/>
              <a:gd name="connsiteY483" fmla="*/ 783278 h 906898"/>
              <a:gd name="connsiteX484" fmla="*/ 285576 w 906898"/>
              <a:gd name="connsiteY484" fmla="*/ 777149 h 906898"/>
              <a:gd name="connsiteX485" fmla="*/ 295353 w 906898"/>
              <a:gd name="connsiteY485" fmla="*/ 774340 h 906898"/>
              <a:gd name="connsiteX486" fmla="*/ 464212 w 906898"/>
              <a:gd name="connsiteY486" fmla="*/ 773830 h 906898"/>
              <a:gd name="connsiteX487" fmla="*/ 465218 w 906898"/>
              <a:gd name="connsiteY487" fmla="*/ 775592 h 906898"/>
              <a:gd name="connsiteX488" fmla="*/ 464323 w 906898"/>
              <a:gd name="connsiteY488" fmla="*/ 775055 h 906898"/>
              <a:gd name="connsiteX489" fmla="*/ 369816 w 906898"/>
              <a:gd name="connsiteY489" fmla="*/ 771071 h 906898"/>
              <a:gd name="connsiteX490" fmla="*/ 375949 w 906898"/>
              <a:gd name="connsiteY490" fmla="*/ 775157 h 906898"/>
              <a:gd name="connsiteX491" fmla="*/ 375949 w 906898"/>
              <a:gd name="connsiteY491" fmla="*/ 779243 h 906898"/>
              <a:gd name="connsiteX492" fmla="*/ 380038 w 906898"/>
              <a:gd name="connsiteY492" fmla="*/ 779243 h 906898"/>
              <a:gd name="connsiteX493" fmla="*/ 380038 w 906898"/>
              <a:gd name="connsiteY493" fmla="*/ 785372 h 906898"/>
              <a:gd name="connsiteX494" fmla="*/ 380038 w 906898"/>
              <a:gd name="connsiteY494" fmla="*/ 787416 h 906898"/>
              <a:gd name="connsiteX495" fmla="*/ 384127 w 906898"/>
              <a:gd name="connsiteY495" fmla="*/ 791502 h 906898"/>
              <a:gd name="connsiteX496" fmla="*/ 375949 w 906898"/>
              <a:gd name="connsiteY496" fmla="*/ 797631 h 906898"/>
              <a:gd name="connsiteX497" fmla="*/ 373905 w 906898"/>
              <a:gd name="connsiteY497" fmla="*/ 791502 h 906898"/>
              <a:gd name="connsiteX498" fmla="*/ 359594 w 906898"/>
              <a:gd name="connsiteY498" fmla="*/ 787416 h 906898"/>
              <a:gd name="connsiteX499" fmla="*/ 351416 w 906898"/>
              <a:gd name="connsiteY499" fmla="*/ 789459 h 906898"/>
              <a:gd name="connsiteX500" fmla="*/ 347327 w 906898"/>
              <a:gd name="connsiteY500" fmla="*/ 783329 h 906898"/>
              <a:gd name="connsiteX501" fmla="*/ 355505 w 906898"/>
              <a:gd name="connsiteY501" fmla="*/ 781286 h 906898"/>
              <a:gd name="connsiteX502" fmla="*/ 355505 w 906898"/>
              <a:gd name="connsiteY502" fmla="*/ 775157 h 906898"/>
              <a:gd name="connsiteX503" fmla="*/ 361638 w 906898"/>
              <a:gd name="connsiteY503" fmla="*/ 775157 h 906898"/>
              <a:gd name="connsiteX504" fmla="*/ 369816 w 906898"/>
              <a:gd name="connsiteY504" fmla="*/ 771071 h 906898"/>
              <a:gd name="connsiteX505" fmla="*/ 552834 w 906898"/>
              <a:gd name="connsiteY505" fmla="*/ 768747 h 906898"/>
              <a:gd name="connsiteX506" fmla="*/ 554826 w 906898"/>
              <a:gd name="connsiteY506" fmla="*/ 779260 h 906898"/>
              <a:gd name="connsiteX507" fmla="*/ 550842 w 906898"/>
              <a:gd name="connsiteY507" fmla="*/ 781363 h 906898"/>
              <a:gd name="connsiteX508" fmla="*/ 546858 w 906898"/>
              <a:gd name="connsiteY508" fmla="*/ 777157 h 906898"/>
              <a:gd name="connsiteX509" fmla="*/ 546858 w 906898"/>
              <a:gd name="connsiteY509" fmla="*/ 775055 h 906898"/>
              <a:gd name="connsiteX510" fmla="*/ 552834 w 906898"/>
              <a:gd name="connsiteY510" fmla="*/ 768747 h 906898"/>
              <a:gd name="connsiteX511" fmla="*/ 394471 w 906898"/>
              <a:gd name="connsiteY511" fmla="*/ 768747 h 906898"/>
              <a:gd name="connsiteX512" fmla="*/ 396463 w 906898"/>
              <a:gd name="connsiteY512" fmla="*/ 772952 h 906898"/>
              <a:gd name="connsiteX513" fmla="*/ 396463 w 906898"/>
              <a:gd name="connsiteY513" fmla="*/ 775055 h 906898"/>
              <a:gd name="connsiteX514" fmla="*/ 394471 w 906898"/>
              <a:gd name="connsiteY514" fmla="*/ 768747 h 906898"/>
              <a:gd name="connsiteX515" fmla="*/ 665422 w 906898"/>
              <a:gd name="connsiteY515" fmla="*/ 768306 h 906898"/>
              <a:gd name="connsiteX516" fmla="*/ 667996 w 906898"/>
              <a:gd name="connsiteY516" fmla="*/ 772961 h 906898"/>
              <a:gd name="connsiteX517" fmla="*/ 665962 w 906898"/>
              <a:gd name="connsiteY517" fmla="*/ 787441 h 906898"/>
              <a:gd name="connsiteX518" fmla="*/ 655795 w 906898"/>
              <a:gd name="connsiteY518" fmla="*/ 793647 h 906898"/>
              <a:gd name="connsiteX519" fmla="*/ 659862 w 906898"/>
              <a:gd name="connsiteY519" fmla="*/ 787441 h 906898"/>
              <a:gd name="connsiteX520" fmla="*/ 665962 w 906898"/>
              <a:gd name="connsiteY520" fmla="*/ 777098 h 906898"/>
              <a:gd name="connsiteX521" fmla="*/ 663929 w 906898"/>
              <a:gd name="connsiteY521" fmla="*/ 768823 h 906898"/>
              <a:gd name="connsiteX522" fmla="*/ 665422 w 906898"/>
              <a:gd name="connsiteY522" fmla="*/ 768306 h 906898"/>
              <a:gd name="connsiteX523" fmla="*/ 460207 w 906898"/>
              <a:gd name="connsiteY523" fmla="*/ 766821 h 906898"/>
              <a:gd name="connsiteX524" fmla="*/ 463809 w 906898"/>
              <a:gd name="connsiteY524" fmla="*/ 769394 h 906898"/>
              <a:gd name="connsiteX525" fmla="*/ 464212 w 906898"/>
              <a:gd name="connsiteY525" fmla="*/ 773830 h 906898"/>
              <a:gd name="connsiteX526" fmla="*/ 466515 w 906898"/>
              <a:gd name="connsiteY526" fmla="*/ 766755 h 906898"/>
              <a:gd name="connsiteX527" fmla="*/ 480846 w 906898"/>
              <a:gd name="connsiteY527" fmla="*/ 766755 h 906898"/>
              <a:gd name="connsiteX528" fmla="*/ 482893 w 906898"/>
              <a:gd name="connsiteY528" fmla="*/ 772930 h 906898"/>
              <a:gd name="connsiteX529" fmla="*/ 484940 w 906898"/>
              <a:gd name="connsiteY529" fmla="*/ 777047 h 906898"/>
              <a:gd name="connsiteX530" fmla="*/ 491082 w 906898"/>
              <a:gd name="connsiteY530" fmla="*/ 781163 h 906898"/>
              <a:gd name="connsiteX531" fmla="*/ 489035 w 906898"/>
              <a:gd name="connsiteY531" fmla="*/ 787339 h 906898"/>
              <a:gd name="connsiteX532" fmla="*/ 480846 w 906898"/>
              <a:gd name="connsiteY532" fmla="*/ 785280 h 906898"/>
              <a:gd name="connsiteX533" fmla="*/ 478799 w 906898"/>
              <a:gd name="connsiteY533" fmla="*/ 777047 h 906898"/>
              <a:gd name="connsiteX534" fmla="*/ 472657 w 906898"/>
              <a:gd name="connsiteY534" fmla="*/ 777047 h 906898"/>
              <a:gd name="connsiteX535" fmla="*/ 466515 w 906898"/>
              <a:gd name="connsiteY535" fmla="*/ 772930 h 906898"/>
              <a:gd name="connsiteX536" fmla="*/ 466515 w 906898"/>
              <a:gd name="connsiteY536" fmla="*/ 766755 h 906898"/>
              <a:gd name="connsiteX537" fmla="*/ 449990 w 906898"/>
              <a:gd name="connsiteY537" fmla="*/ 766755 h 906898"/>
              <a:gd name="connsiteX538" fmla="*/ 456192 w 906898"/>
              <a:gd name="connsiteY538" fmla="*/ 766755 h 906898"/>
              <a:gd name="connsiteX539" fmla="*/ 464462 w 906898"/>
              <a:gd name="connsiteY539" fmla="*/ 783222 h 906898"/>
              <a:gd name="connsiteX540" fmla="*/ 470665 w 906898"/>
              <a:gd name="connsiteY540" fmla="*/ 785280 h 906898"/>
              <a:gd name="connsiteX541" fmla="*/ 476416 w 906898"/>
              <a:gd name="connsiteY541" fmla="*/ 791006 h 906898"/>
              <a:gd name="connsiteX542" fmla="*/ 476674 w 906898"/>
              <a:gd name="connsiteY542" fmla="*/ 791522 h 906898"/>
              <a:gd name="connsiteX543" fmla="*/ 476986 w 906898"/>
              <a:gd name="connsiteY543" fmla="*/ 791574 h 906898"/>
              <a:gd name="connsiteX544" fmla="*/ 483069 w 906898"/>
              <a:gd name="connsiteY544" fmla="*/ 797631 h 906898"/>
              <a:gd name="connsiteX545" fmla="*/ 489272 w 906898"/>
              <a:gd name="connsiteY545" fmla="*/ 797631 h 906898"/>
              <a:gd name="connsiteX546" fmla="*/ 489272 w 906898"/>
              <a:gd name="connsiteY546" fmla="*/ 807923 h 906898"/>
              <a:gd name="connsiteX547" fmla="*/ 481002 w 906898"/>
              <a:gd name="connsiteY547" fmla="*/ 805864 h 906898"/>
              <a:gd name="connsiteX548" fmla="*/ 476867 w 906898"/>
              <a:gd name="connsiteY548" fmla="*/ 801747 h 906898"/>
              <a:gd name="connsiteX549" fmla="*/ 466530 w 906898"/>
              <a:gd name="connsiteY549" fmla="*/ 801747 h 906898"/>
              <a:gd name="connsiteX550" fmla="*/ 460327 w 906898"/>
              <a:gd name="connsiteY550" fmla="*/ 791456 h 906898"/>
              <a:gd name="connsiteX551" fmla="*/ 460327 w 906898"/>
              <a:gd name="connsiteY551" fmla="*/ 785280 h 906898"/>
              <a:gd name="connsiteX552" fmla="*/ 452057 w 906898"/>
              <a:gd name="connsiteY552" fmla="*/ 779105 h 906898"/>
              <a:gd name="connsiteX553" fmla="*/ 447923 w 906898"/>
              <a:gd name="connsiteY553" fmla="*/ 768813 h 906898"/>
              <a:gd name="connsiteX554" fmla="*/ 449990 w 906898"/>
              <a:gd name="connsiteY554" fmla="*/ 766755 h 906898"/>
              <a:gd name="connsiteX555" fmla="*/ 509608 w 906898"/>
              <a:gd name="connsiteY555" fmla="*/ 762771 h 906898"/>
              <a:gd name="connsiteX556" fmla="*/ 513725 w 906898"/>
              <a:gd name="connsiteY556" fmla="*/ 764829 h 906898"/>
              <a:gd name="connsiteX557" fmla="*/ 501374 w 906898"/>
              <a:gd name="connsiteY557" fmla="*/ 783355 h 906898"/>
              <a:gd name="connsiteX558" fmla="*/ 503433 w 906898"/>
              <a:gd name="connsiteY558" fmla="*/ 808055 h 906898"/>
              <a:gd name="connsiteX559" fmla="*/ 519900 w 906898"/>
              <a:gd name="connsiteY559" fmla="*/ 812172 h 906898"/>
              <a:gd name="connsiteX560" fmla="*/ 519900 w 906898"/>
              <a:gd name="connsiteY560" fmla="*/ 810114 h 906898"/>
              <a:gd name="connsiteX561" fmla="*/ 511666 w 906898"/>
              <a:gd name="connsiteY561" fmla="*/ 805997 h 906898"/>
              <a:gd name="connsiteX562" fmla="*/ 511666 w 906898"/>
              <a:gd name="connsiteY562" fmla="*/ 797763 h 906898"/>
              <a:gd name="connsiteX563" fmla="*/ 521958 w 906898"/>
              <a:gd name="connsiteY563" fmla="*/ 793647 h 906898"/>
              <a:gd name="connsiteX564" fmla="*/ 524017 w 906898"/>
              <a:gd name="connsiteY564" fmla="*/ 799822 h 906898"/>
              <a:gd name="connsiteX565" fmla="*/ 524017 w 906898"/>
              <a:gd name="connsiteY565" fmla="*/ 803939 h 906898"/>
              <a:gd name="connsiteX566" fmla="*/ 530192 w 906898"/>
              <a:gd name="connsiteY566" fmla="*/ 803939 h 906898"/>
              <a:gd name="connsiteX567" fmla="*/ 532250 w 906898"/>
              <a:gd name="connsiteY567" fmla="*/ 812172 h 906898"/>
              <a:gd name="connsiteX568" fmla="*/ 526075 w 906898"/>
              <a:gd name="connsiteY568" fmla="*/ 820406 h 906898"/>
              <a:gd name="connsiteX569" fmla="*/ 503433 w 906898"/>
              <a:gd name="connsiteY569" fmla="*/ 818347 h 906898"/>
              <a:gd name="connsiteX570" fmla="*/ 499316 w 906898"/>
              <a:gd name="connsiteY570" fmla="*/ 812172 h 906898"/>
              <a:gd name="connsiteX571" fmla="*/ 493141 w 906898"/>
              <a:gd name="connsiteY571" fmla="*/ 803939 h 906898"/>
              <a:gd name="connsiteX572" fmla="*/ 493141 w 906898"/>
              <a:gd name="connsiteY572" fmla="*/ 791588 h 906898"/>
              <a:gd name="connsiteX573" fmla="*/ 509608 w 906898"/>
              <a:gd name="connsiteY573" fmla="*/ 762771 h 906898"/>
              <a:gd name="connsiteX574" fmla="*/ 139434 w 906898"/>
              <a:gd name="connsiteY574" fmla="*/ 759784 h 906898"/>
              <a:gd name="connsiteX575" fmla="*/ 142906 w 906898"/>
              <a:gd name="connsiteY575" fmla="*/ 763992 h 906898"/>
              <a:gd name="connsiteX576" fmla="*/ 155476 w 906898"/>
              <a:gd name="connsiteY576" fmla="*/ 774363 h 906898"/>
              <a:gd name="connsiteX577" fmla="*/ 384179 w 906898"/>
              <a:gd name="connsiteY577" fmla="*/ 758787 h 906898"/>
              <a:gd name="connsiteX578" fmla="*/ 386171 w 906898"/>
              <a:gd name="connsiteY578" fmla="*/ 764763 h 906898"/>
              <a:gd name="connsiteX579" fmla="*/ 384179 w 906898"/>
              <a:gd name="connsiteY579" fmla="*/ 760779 h 906898"/>
              <a:gd name="connsiteX580" fmla="*/ 384179 w 906898"/>
              <a:gd name="connsiteY580" fmla="*/ 758787 h 906898"/>
              <a:gd name="connsiteX581" fmla="*/ 314459 w 906898"/>
              <a:gd name="connsiteY581" fmla="*/ 758787 h 906898"/>
              <a:gd name="connsiteX582" fmla="*/ 322427 w 906898"/>
              <a:gd name="connsiteY582" fmla="*/ 764763 h 906898"/>
              <a:gd name="connsiteX583" fmla="*/ 322427 w 906898"/>
              <a:gd name="connsiteY583" fmla="*/ 768747 h 906898"/>
              <a:gd name="connsiteX584" fmla="*/ 318593 w 906898"/>
              <a:gd name="connsiteY584" fmla="*/ 764913 h 906898"/>
              <a:gd name="connsiteX585" fmla="*/ 318576 w 906898"/>
              <a:gd name="connsiteY585" fmla="*/ 764708 h 906898"/>
              <a:gd name="connsiteX586" fmla="*/ 318199 w 906898"/>
              <a:gd name="connsiteY586" fmla="*/ 764519 h 906898"/>
              <a:gd name="connsiteX587" fmla="*/ 314459 w 906898"/>
              <a:gd name="connsiteY587" fmla="*/ 760779 h 906898"/>
              <a:gd name="connsiteX588" fmla="*/ 314459 w 906898"/>
              <a:gd name="connsiteY588" fmla="*/ 758787 h 906898"/>
              <a:gd name="connsiteX589" fmla="*/ 297478 w 906898"/>
              <a:gd name="connsiteY589" fmla="*/ 757977 h 906898"/>
              <a:gd name="connsiteX590" fmla="*/ 302109 w 906898"/>
              <a:gd name="connsiteY590" fmla="*/ 760585 h 906898"/>
              <a:gd name="connsiteX591" fmla="*/ 302109 w 906898"/>
              <a:gd name="connsiteY591" fmla="*/ 764708 h 906898"/>
              <a:gd name="connsiteX592" fmla="*/ 304167 w 906898"/>
              <a:gd name="connsiteY592" fmla="*/ 764708 h 906898"/>
              <a:gd name="connsiteX593" fmla="*/ 310343 w 906898"/>
              <a:gd name="connsiteY593" fmla="*/ 760585 h 906898"/>
              <a:gd name="connsiteX594" fmla="*/ 318199 w 906898"/>
              <a:gd name="connsiteY594" fmla="*/ 764519 h 906898"/>
              <a:gd name="connsiteX595" fmla="*/ 318593 w 906898"/>
              <a:gd name="connsiteY595" fmla="*/ 764913 h 906898"/>
              <a:gd name="connsiteX596" fmla="*/ 318834 w 906898"/>
              <a:gd name="connsiteY596" fmla="*/ 767799 h 906898"/>
              <a:gd name="connsiteX597" fmla="*/ 320635 w 906898"/>
              <a:gd name="connsiteY597" fmla="*/ 770891 h 906898"/>
              <a:gd name="connsiteX598" fmla="*/ 330927 w 906898"/>
              <a:gd name="connsiteY598" fmla="*/ 772952 h 906898"/>
              <a:gd name="connsiteX599" fmla="*/ 335043 w 906898"/>
              <a:gd name="connsiteY599" fmla="*/ 779136 h 906898"/>
              <a:gd name="connsiteX600" fmla="*/ 328868 w 906898"/>
              <a:gd name="connsiteY600" fmla="*/ 779136 h 906898"/>
              <a:gd name="connsiteX601" fmla="*/ 318576 w 906898"/>
              <a:gd name="connsiteY601" fmla="*/ 781197 h 906898"/>
              <a:gd name="connsiteX602" fmla="*/ 314459 w 906898"/>
              <a:gd name="connsiteY602" fmla="*/ 775014 h 906898"/>
              <a:gd name="connsiteX603" fmla="*/ 300051 w 906898"/>
              <a:gd name="connsiteY603" fmla="*/ 772952 h 906898"/>
              <a:gd name="connsiteX604" fmla="*/ 287700 w 906898"/>
              <a:gd name="connsiteY604" fmla="*/ 772952 h 906898"/>
              <a:gd name="connsiteX605" fmla="*/ 281525 w 906898"/>
              <a:gd name="connsiteY605" fmla="*/ 783258 h 906898"/>
              <a:gd name="connsiteX606" fmla="*/ 275350 w 906898"/>
              <a:gd name="connsiteY606" fmla="*/ 787380 h 906898"/>
              <a:gd name="connsiteX607" fmla="*/ 275350 w 906898"/>
              <a:gd name="connsiteY607" fmla="*/ 797686 h 906898"/>
              <a:gd name="connsiteX608" fmla="*/ 277408 w 906898"/>
              <a:gd name="connsiteY608" fmla="*/ 799747 h 906898"/>
              <a:gd name="connsiteX609" fmla="*/ 267116 w 906898"/>
              <a:gd name="connsiteY609" fmla="*/ 805931 h 906898"/>
              <a:gd name="connsiteX610" fmla="*/ 263000 w 906898"/>
              <a:gd name="connsiteY610" fmla="*/ 799747 h 906898"/>
              <a:gd name="connsiteX611" fmla="*/ 265058 w 906898"/>
              <a:gd name="connsiteY611" fmla="*/ 791503 h 906898"/>
              <a:gd name="connsiteX612" fmla="*/ 269175 w 906898"/>
              <a:gd name="connsiteY612" fmla="*/ 789442 h 906898"/>
              <a:gd name="connsiteX613" fmla="*/ 267116 w 906898"/>
              <a:gd name="connsiteY613" fmla="*/ 781197 h 906898"/>
              <a:gd name="connsiteX614" fmla="*/ 269175 w 906898"/>
              <a:gd name="connsiteY614" fmla="*/ 775014 h 906898"/>
              <a:gd name="connsiteX615" fmla="*/ 281525 w 906898"/>
              <a:gd name="connsiteY615" fmla="*/ 770891 h 906898"/>
              <a:gd name="connsiteX616" fmla="*/ 289759 w 906898"/>
              <a:gd name="connsiteY616" fmla="*/ 760585 h 906898"/>
              <a:gd name="connsiteX617" fmla="*/ 297992 w 906898"/>
              <a:gd name="connsiteY617" fmla="*/ 760585 h 906898"/>
              <a:gd name="connsiteX618" fmla="*/ 295934 w 906898"/>
              <a:gd name="connsiteY618" fmla="*/ 758524 h 906898"/>
              <a:gd name="connsiteX619" fmla="*/ 297478 w 906898"/>
              <a:gd name="connsiteY619" fmla="*/ 757977 h 906898"/>
              <a:gd name="connsiteX620" fmla="*/ 373665 w 906898"/>
              <a:gd name="connsiteY620" fmla="*/ 755757 h 906898"/>
              <a:gd name="connsiteX621" fmla="*/ 382118 w 906898"/>
              <a:gd name="connsiteY621" fmla="*/ 760646 h 906898"/>
              <a:gd name="connsiteX622" fmla="*/ 386217 w 906898"/>
              <a:gd name="connsiteY622" fmla="*/ 768880 h 906898"/>
              <a:gd name="connsiteX623" fmla="*/ 392365 w 906898"/>
              <a:gd name="connsiteY623" fmla="*/ 770938 h 906898"/>
              <a:gd name="connsiteX624" fmla="*/ 390315 w 906898"/>
              <a:gd name="connsiteY624" fmla="*/ 779172 h 906898"/>
              <a:gd name="connsiteX625" fmla="*/ 396463 w 906898"/>
              <a:gd name="connsiteY625" fmla="*/ 783288 h 906898"/>
              <a:gd name="connsiteX626" fmla="*/ 396463 w 906898"/>
              <a:gd name="connsiteY626" fmla="*/ 793580 h 906898"/>
              <a:gd name="connsiteX627" fmla="*/ 392365 w 906898"/>
              <a:gd name="connsiteY627" fmla="*/ 795639 h 906898"/>
              <a:gd name="connsiteX628" fmla="*/ 388266 w 906898"/>
              <a:gd name="connsiteY628" fmla="*/ 793580 h 906898"/>
              <a:gd name="connsiteX629" fmla="*/ 384168 w 906898"/>
              <a:gd name="connsiteY629" fmla="*/ 785347 h 906898"/>
              <a:gd name="connsiteX630" fmla="*/ 382118 w 906898"/>
              <a:gd name="connsiteY630" fmla="*/ 779172 h 906898"/>
              <a:gd name="connsiteX631" fmla="*/ 378020 w 906898"/>
              <a:gd name="connsiteY631" fmla="*/ 777113 h 906898"/>
              <a:gd name="connsiteX632" fmla="*/ 371872 w 906898"/>
              <a:gd name="connsiteY632" fmla="*/ 768880 h 906898"/>
              <a:gd name="connsiteX633" fmla="*/ 363675 w 906898"/>
              <a:gd name="connsiteY633" fmla="*/ 770938 h 906898"/>
              <a:gd name="connsiteX634" fmla="*/ 353429 w 906898"/>
              <a:gd name="connsiteY634" fmla="*/ 772996 h 906898"/>
              <a:gd name="connsiteX635" fmla="*/ 347281 w 906898"/>
              <a:gd name="connsiteY635" fmla="*/ 781230 h 906898"/>
              <a:gd name="connsiteX636" fmla="*/ 341134 w 906898"/>
              <a:gd name="connsiteY636" fmla="*/ 781230 h 906898"/>
              <a:gd name="connsiteX637" fmla="*/ 339084 w 906898"/>
              <a:gd name="connsiteY637" fmla="*/ 777113 h 906898"/>
              <a:gd name="connsiteX638" fmla="*/ 341134 w 906898"/>
              <a:gd name="connsiteY638" fmla="*/ 770938 h 906898"/>
              <a:gd name="connsiteX639" fmla="*/ 347281 w 906898"/>
              <a:gd name="connsiteY639" fmla="*/ 768880 h 906898"/>
              <a:gd name="connsiteX640" fmla="*/ 349331 w 906898"/>
              <a:gd name="connsiteY640" fmla="*/ 764763 h 906898"/>
              <a:gd name="connsiteX641" fmla="*/ 351380 w 906898"/>
              <a:gd name="connsiteY641" fmla="*/ 760646 h 906898"/>
              <a:gd name="connsiteX642" fmla="*/ 357528 w 906898"/>
              <a:gd name="connsiteY642" fmla="*/ 758588 h 906898"/>
              <a:gd name="connsiteX643" fmla="*/ 361370 w 906898"/>
              <a:gd name="connsiteY643" fmla="*/ 760132 h 906898"/>
              <a:gd name="connsiteX644" fmla="*/ 363479 w 906898"/>
              <a:gd name="connsiteY644" fmla="*/ 758719 h 906898"/>
              <a:gd name="connsiteX645" fmla="*/ 363675 w 906898"/>
              <a:gd name="connsiteY645" fmla="*/ 758588 h 906898"/>
              <a:gd name="connsiteX646" fmla="*/ 373665 w 906898"/>
              <a:gd name="connsiteY646" fmla="*/ 755757 h 906898"/>
              <a:gd name="connsiteX647" fmla="*/ 608415 w 906898"/>
              <a:gd name="connsiteY647" fmla="*/ 752000 h 906898"/>
              <a:gd name="connsiteX648" fmla="*/ 610602 w 906898"/>
              <a:gd name="connsiteY648" fmla="*/ 754613 h 906898"/>
              <a:gd name="connsiteX649" fmla="*/ 606485 w 906898"/>
              <a:gd name="connsiteY649" fmla="*/ 762771 h 906898"/>
              <a:gd name="connsiteX650" fmla="*/ 600310 w 906898"/>
              <a:gd name="connsiteY650" fmla="*/ 752574 h 906898"/>
              <a:gd name="connsiteX651" fmla="*/ 608415 w 906898"/>
              <a:gd name="connsiteY651" fmla="*/ 752000 h 906898"/>
              <a:gd name="connsiteX652" fmla="*/ 461557 w 906898"/>
              <a:gd name="connsiteY652" fmla="*/ 751947 h 906898"/>
              <a:gd name="connsiteX653" fmla="*/ 461369 w 906898"/>
              <a:gd name="connsiteY653" fmla="*/ 752230 h 906898"/>
              <a:gd name="connsiteX654" fmla="*/ 460207 w 906898"/>
              <a:gd name="connsiteY654" fmla="*/ 752479 h 906898"/>
              <a:gd name="connsiteX655" fmla="*/ 460207 w 906898"/>
              <a:gd name="connsiteY655" fmla="*/ 752230 h 906898"/>
              <a:gd name="connsiteX656" fmla="*/ 460207 w 906898"/>
              <a:gd name="connsiteY656" fmla="*/ 752015 h 906898"/>
              <a:gd name="connsiteX657" fmla="*/ 680321 w 906898"/>
              <a:gd name="connsiteY657" fmla="*/ 750487 h 906898"/>
              <a:gd name="connsiteX658" fmla="*/ 686629 w 906898"/>
              <a:gd name="connsiteY658" fmla="*/ 756712 h 906898"/>
              <a:gd name="connsiteX659" fmla="*/ 686629 w 906898"/>
              <a:gd name="connsiteY659" fmla="*/ 758787 h 906898"/>
              <a:gd name="connsiteX660" fmla="*/ 680321 w 906898"/>
              <a:gd name="connsiteY660" fmla="*/ 750487 h 906898"/>
              <a:gd name="connsiteX661" fmla="*/ 674134 w 906898"/>
              <a:gd name="connsiteY661" fmla="*/ 750487 h 906898"/>
              <a:gd name="connsiteX662" fmla="*/ 684396 w 906898"/>
              <a:gd name="connsiteY662" fmla="*/ 758721 h 906898"/>
              <a:gd name="connsiteX663" fmla="*/ 684396 w 906898"/>
              <a:gd name="connsiteY663" fmla="*/ 764896 h 906898"/>
              <a:gd name="connsiteX664" fmla="*/ 686448 w 906898"/>
              <a:gd name="connsiteY664" fmla="*/ 766954 h 906898"/>
              <a:gd name="connsiteX665" fmla="*/ 690553 w 906898"/>
              <a:gd name="connsiteY665" fmla="*/ 773129 h 906898"/>
              <a:gd name="connsiteX666" fmla="*/ 690553 w 906898"/>
              <a:gd name="connsiteY666" fmla="*/ 779305 h 906898"/>
              <a:gd name="connsiteX667" fmla="*/ 692605 w 906898"/>
              <a:gd name="connsiteY667" fmla="*/ 789596 h 906898"/>
              <a:gd name="connsiteX668" fmla="*/ 692605 w 906898"/>
              <a:gd name="connsiteY668" fmla="*/ 793713 h 906898"/>
              <a:gd name="connsiteX669" fmla="*/ 690553 w 906898"/>
              <a:gd name="connsiteY669" fmla="*/ 791655 h 906898"/>
              <a:gd name="connsiteX670" fmla="*/ 688500 w 906898"/>
              <a:gd name="connsiteY670" fmla="*/ 781363 h 906898"/>
              <a:gd name="connsiteX671" fmla="*/ 686448 w 906898"/>
              <a:gd name="connsiteY671" fmla="*/ 781363 h 906898"/>
              <a:gd name="connsiteX672" fmla="*/ 688500 w 906898"/>
              <a:gd name="connsiteY672" fmla="*/ 785480 h 906898"/>
              <a:gd name="connsiteX673" fmla="*/ 688500 w 906898"/>
              <a:gd name="connsiteY673" fmla="*/ 793713 h 906898"/>
              <a:gd name="connsiteX674" fmla="*/ 678239 w 906898"/>
              <a:gd name="connsiteY674" fmla="*/ 801947 h 906898"/>
              <a:gd name="connsiteX675" fmla="*/ 676186 w 906898"/>
              <a:gd name="connsiteY675" fmla="*/ 808122 h 906898"/>
              <a:gd name="connsiteX676" fmla="*/ 665925 w 906898"/>
              <a:gd name="connsiteY676" fmla="*/ 810180 h 906898"/>
              <a:gd name="connsiteX677" fmla="*/ 659767 w 906898"/>
              <a:gd name="connsiteY677" fmla="*/ 808122 h 906898"/>
              <a:gd name="connsiteX678" fmla="*/ 653610 w 906898"/>
              <a:gd name="connsiteY678" fmla="*/ 812239 h 906898"/>
              <a:gd name="connsiteX679" fmla="*/ 647453 w 906898"/>
              <a:gd name="connsiteY679" fmla="*/ 808122 h 906898"/>
              <a:gd name="connsiteX680" fmla="*/ 659767 w 906898"/>
              <a:gd name="connsiteY680" fmla="*/ 801947 h 906898"/>
              <a:gd name="connsiteX681" fmla="*/ 651558 w 906898"/>
              <a:gd name="connsiteY681" fmla="*/ 799888 h 906898"/>
              <a:gd name="connsiteX682" fmla="*/ 657715 w 906898"/>
              <a:gd name="connsiteY682" fmla="*/ 795772 h 906898"/>
              <a:gd name="connsiteX683" fmla="*/ 667977 w 906898"/>
              <a:gd name="connsiteY683" fmla="*/ 791655 h 906898"/>
              <a:gd name="connsiteX684" fmla="*/ 670029 w 906898"/>
              <a:gd name="connsiteY684" fmla="*/ 769012 h 906898"/>
              <a:gd name="connsiteX685" fmla="*/ 667977 w 906898"/>
              <a:gd name="connsiteY685" fmla="*/ 762837 h 906898"/>
              <a:gd name="connsiteX686" fmla="*/ 672082 w 906898"/>
              <a:gd name="connsiteY686" fmla="*/ 758721 h 906898"/>
              <a:gd name="connsiteX687" fmla="*/ 674134 w 906898"/>
              <a:gd name="connsiteY687" fmla="*/ 762837 h 906898"/>
              <a:gd name="connsiteX688" fmla="*/ 674134 w 906898"/>
              <a:gd name="connsiteY688" fmla="*/ 766954 h 906898"/>
              <a:gd name="connsiteX689" fmla="*/ 680291 w 906898"/>
              <a:gd name="connsiteY689" fmla="*/ 771071 h 906898"/>
              <a:gd name="connsiteX690" fmla="*/ 680291 w 906898"/>
              <a:gd name="connsiteY690" fmla="*/ 777246 h 906898"/>
              <a:gd name="connsiteX691" fmla="*/ 678239 w 906898"/>
              <a:gd name="connsiteY691" fmla="*/ 779305 h 906898"/>
              <a:gd name="connsiteX692" fmla="*/ 682343 w 906898"/>
              <a:gd name="connsiteY692" fmla="*/ 787538 h 906898"/>
              <a:gd name="connsiteX693" fmla="*/ 678239 w 906898"/>
              <a:gd name="connsiteY693" fmla="*/ 793713 h 906898"/>
              <a:gd name="connsiteX694" fmla="*/ 672082 w 906898"/>
              <a:gd name="connsiteY694" fmla="*/ 795772 h 906898"/>
              <a:gd name="connsiteX695" fmla="*/ 667977 w 906898"/>
              <a:gd name="connsiteY695" fmla="*/ 801947 h 906898"/>
              <a:gd name="connsiteX696" fmla="*/ 659767 w 906898"/>
              <a:gd name="connsiteY696" fmla="*/ 797830 h 906898"/>
              <a:gd name="connsiteX697" fmla="*/ 659767 w 906898"/>
              <a:gd name="connsiteY697" fmla="*/ 799888 h 906898"/>
              <a:gd name="connsiteX698" fmla="*/ 665925 w 906898"/>
              <a:gd name="connsiteY698" fmla="*/ 804005 h 906898"/>
              <a:gd name="connsiteX699" fmla="*/ 674134 w 906898"/>
              <a:gd name="connsiteY699" fmla="*/ 797830 h 906898"/>
              <a:gd name="connsiteX700" fmla="*/ 684396 w 906898"/>
              <a:gd name="connsiteY700" fmla="*/ 789596 h 906898"/>
              <a:gd name="connsiteX701" fmla="*/ 682343 w 906898"/>
              <a:gd name="connsiteY701" fmla="*/ 779305 h 906898"/>
              <a:gd name="connsiteX702" fmla="*/ 682343 w 906898"/>
              <a:gd name="connsiteY702" fmla="*/ 769012 h 906898"/>
              <a:gd name="connsiteX703" fmla="*/ 678239 w 906898"/>
              <a:gd name="connsiteY703" fmla="*/ 764896 h 906898"/>
              <a:gd name="connsiteX704" fmla="*/ 674134 w 906898"/>
              <a:gd name="connsiteY704" fmla="*/ 756662 h 906898"/>
              <a:gd name="connsiteX705" fmla="*/ 672082 w 906898"/>
              <a:gd name="connsiteY705" fmla="*/ 752545 h 906898"/>
              <a:gd name="connsiteX706" fmla="*/ 674134 w 906898"/>
              <a:gd name="connsiteY706" fmla="*/ 750487 h 906898"/>
              <a:gd name="connsiteX707" fmla="*/ 579697 w 906898"/>
              <a:gd name="connsiteY707" fmla="*/ 750487 h 906898"/>
              <a:gd name="connsiteX708" fmla="*/ 591995 w 906898"/>
              <a:gd name="connsiteY708" fmla="*/ 752534 h 906898"/>
              <a:gd name="connsiteX709" fmla="*/ 602244 w 906898"/>
              <a:gd name="connsiteY709" fmla="*/ 764818 h 906898"/>
              <a:gd name="connsiteX710" fmla="*/ 596095 w 906898"/>
              <a:gd name="connsiteY710" fmla="*/ 781197 h 906898"/>
              <a:gd name="connsiteX711" fmla="*/ 596095 w 906898"/>
              <a:gd name="connsiteY711" fmla="*/ 793481 h 906898"/>
              <a:gd name="connsiteX712" fmla="*/ 585846 w 906898"/>
              <a:gd name="connsiteY712" fmla="*/ 799623 h 906898"/>
              <a:gd name="connsiteX713" fmla="*/ 577647 w 906898"/>
              <a:gd name="connsiteY713" fmla="*/ 795528 h 906898"/>
              <a:gd name="connsiteX714" fmla="*/ 575597 w 906898"/>
              <a:gd name="connsiteY714" fmla="*/ 787339 h 906898"/>
              <a:gd name="connsiteX715" fmla="*/ 565349 w 906898"/>
              <a:gd name="connsiteY715" fmla="*/ 787339 h 906898"/>
              <a:gd name="connsiteX716" fmla="*/ 557150 w 906898"/>
              <a:gd name="connsiteY716" fmla="*/ 770960 h 906898"/>
              <a:gd name="connsiteX717" fmla="*/ 563299 w 906898"/>
              <a:gd name="connsiteY717" fmla="*/ 754582 h 906898"/>
              <a:gd name="connsiteX718" fmla="*/ 573548 w 906898"/>
              <a:gd name="connsiteY718" fmla="*/ 756629 h 906898"/>
              <a:gd name="connsiteX719" fmla="*/ 579697 w 906898"/>
              <a:gd name="connsiteY719" fmla="*/ 750487 h 906898"/>
              <a:gd name="connsiteX720" fmla="*/ 559082 w 906898"/>
              <a:gd name="connsiteY720" fmla="*/ 750487 h 906898"/>
              <a:gd name="connsiteX721" fmla="*/ 561134 w 906898"/>
              <a:gd name="connsiteY721" fmla="*/ 752534 h 906898"/>
              <a:gd name="connsiteX722" fmla="*/ 550872 w 906898"/>
              <a:gd name="connsiteY722" fmla="*/ 766866 h 906898"/>
              <a:gd name="connsiteX723" fmla="*/ 536506 w 906898"/>
              <a:gd name="connsiteY723" fmla="*/ 773008 h 906898"/>
              <a:gd name="connsiteX724" fmla="*/ 530349 w 906898"/>
              <a:gd name="connsiteY724" fmla="*/ 766866 h 906898"/>
              <a:gd name="connsiteX725" fmla="*/ 526244 w 906898"/>
              <a:gd name="connsiteY725" fmla="*/ 768913 h 906898"/>
              <a:gd name="connsiteX726" fmla="*/ 520087 w 906898"/>
              <a:gd name="connsiteY726" fmla="*/ 766866 h 906898"/>
              <a:gd name="connsiteX727" fmla="*/ 518035 w 906898"/>
              <a:gd name="connsiteY727" fmla="*/ 762771 h 906898"/>
              <a:gd name="connsiteX728" fmla="*/ 530349 w 906898"/>
              <a:gd name="connsiteY728" fmla="*/ 758676 h 906898"/>
              <a:gd name="connsiteX729" fmla="*/ 544715 w 906898"/>
              <a:gd name="connsiteY729" fmla="*/ 758676 h 906898"/>
              <a:gd name="connsiteX730" fmla="*/ 538558 w 906898"/>
              <a:gd name="connsiteY730" fmla="*/ 764818 h 906898"/>
              <a:gd name="connsiteX731" fmla="*/ 542663 w 906898"/>
              <a:gd name="connsiteY731" fmla="*/ 768913 h 906898"/>
              <a:gd name="connsiteX732" fmla="*/ 554977 w 906898"/>
              <a:gd name="connsiteY732" fmla="*/ 760724 h 906898"/>
              <a:gd name="connsiteX733" fmla="*/ 554977 w 906898"/>
              <a:gd name="connsiteY733" fmla="*/ 756629 h 906898"/>
              <a:gd name="connsiteX734" fmla="*/ 546768 w 906898"/>
              <a:gd name="connsiteY734" fmla="*/ 758676 h 906898"/>
              <a:gd name="connsiteX735" fmla="*/ 559082 w 906898"/>
              <a:gd name="connsiteY735" fmla="*/ 750487 h 906898"/>
              <a:gd name="connsiteX736" fmla="*/ 614586 w 906898"/>
              <a:gd name="connsiteY736" fmla="*/ 746171 h 906898"/>
              <a:gd name="connsiteX737" fmla="*/ 618702 w 906898"/>
              <a:gd name="connsiteY737" fmla="*/ 748234 h 906898"/>
              <a:gd name="connsiteX738" fmla="*/ 616644 w 906898"/>
              <a:gd name="connsiteY738" fmla="*/ 756487 h 906898"/>
              <a:gd name="connsiteX739" fmla="*/ 622819 w 906898"/>
              <a:gd name="connsiteY739" fmla="*/ 758550 h 906898"/>
              <a:gd name="connsiteX740" fmla="*/ 620761 w 906898"/>
              <a:gd name="connsiteY740" fmla="*/ 764739 h 906898"/>
              <a:gd name="connsiteX741" fmla="*/ 614586 w 906898"/>
              <a:gd name="connsiteY741" fmla="*/ 766802 h 906898"/>
              <a:gd name="connsiteX742" fmla="*/ 612527 w 906898"/>
              <a:gd name="connsiteY742" fmla="*/ 772992 h 906898"/>
              <a:gd name="connsiteX743" fmla="*/ 606352 w 906898"/>
              <a:gd name="connsiteY743" fmla="*/ 772992 h 906898"/>
              <a:gd name="connsiteX744" fmla="*/ 606352 w 906898"/>
              <a:gd name="connsiteY744" fmla="*/ 766802 h 906898"/>
              <a:gd name="connsiteX745" fmla="*/ 612527 w 906898"/>
              <a:gd name="connsiteY745" fmla="*/ 758550 h 906898"/>
              <a:gd name="connsiteX746" fmla="*/ 610469 w 906898"/>
              <a:gd name="connsiteY746" fmla="*/ 750297 h 906898"/>
              <a:gd name="connsiteX747" fmla="*/ 614586 w 906898"/>
              <a:gd name="connsiteY747" fmla="*/ 746171 h 906898"/>
              <a:gd name="connsiteX748" fmla="*/ 618807 w 906898"/>
              <a:gd name="connsiteY748" fmla="*/ 740195 h 906898"/>
              <a:gd name="connsiteX749" fmla="*/ 622933 w 906898"/>
              <a:gd name="connsiteY749" fmla="*/ 744312 h 906898"/>
              <a:gd name="connsiteX750" fmla="*/ 622933 w 906898"/>
              <a:gd name="connsiteY750" fmla="*/ 750487 h 906898"/>
              <a:gd name="connsiteX751" fmla="*/ 631186 w 906898"/>
              <a:gd name="connsiteY751" fmla="*/ 758720 h 906898"/>
              <a:gd name="connsiteX752" fmla="*/ 629122 w 906898"/>
              <a:gd name="connsiteY752" fmla="*/ 769012 h 906898"/>
              <a:gd name="connsiteX753" fmla="*/ 620870 w 906898"/>
              <a:gd name="connsiteY753" fmla="*/ 773129 h 906898"/>
              <a:gd name="connsiteX754" fmla="*/ 610554 w 906898"/>
              <a:gd name="connsiteY754" fmla="*/ 781363 h 906898"/>
              <a:gd name="connsiteX755" fmla="*/ 606428 w 906898"/>
              <a:gd name="connsiteY755" fmla="*/ 779304 h 906898"/>
              <a:gd name="connsiteX756" fmla="*/ 604365 w 906898"/>
              <a:gd name="connsiteY756" fmla="*/ 775188 h 906898"/>
              <a:gd name="connsiteX757" fmla="*/ 612617 w 906898"/>
              <a:gd name="connsiteY757" fmla="*/ 777246 h 906898"/>
              <a:gd name="connsiteX758" fmla="*/ 618807 w 906898"/>
              <a:gd name="connsiteY758" fmla="*/ 769012 h 906898"/>
              <a:gd name="connsiteX759" fmla="*/ 627059 w 906898"/>
              <a:gd name="connsiteY759" fmla="*/ 762837 h 906898"/>
              <a:gd name="connsiteX760" fmla="*/ 624996 w 906898"/>
              <a:gd name="connsiteY760" fmla="*/ 754604 h 906898"/>
              <a:gd name="connsiteX761" fmla="*/ 620870 w 906898"/>
              <a:gd name="connsiteY761" fmla="*/ 752545 h 906898"/>
              <a:gd name="connsiteX762" fmla="*/ 616744 w 906898"/>
              <a:gd name="connsiteY762" fmla="*/ 742253 h 906898"/>
              <a:gd name="connsiteX763" fmla="*/ 618807 w 906898"/>
              <a:gd name="connsiteY763" fmla="*/ 740195 h 906898"/>
              <a:gd name="connsiteX764" fmla="*/ 181747 w 906898"/>
              <a:gd name="connsiteY764" fmla="*/ 738715 h 906898"/>
              <a:gd name="connsiteX765" fmla="*/ 184821 w 906898"/>
              <a:gd name="connsiteY765" fmla="*/ 740250 h 906898"/>
              <a:gd name="connsiteX766" fmla="*/ 203269 w 906898"/>
              <a:gd name="connsiteY766" fmla="*/ 752534 h 906898"/>
              <a:gd name="connsiteX767" fmla="*/ 208054 w 906898"/>
              <a:gd name="connsiteY767" fmla="*/ 750145 h 906898"/>
              <a:gd name="connsiteX768" fmla="*/ 209395 w 906898"/>
              <a:gd name="connsiteY768" fmla="*/ 750487 h 906898"/>
              <a:gd name="connsiteX769" fmla="*/ 211334 w 906898"/>
              <a:gd name="connsiteY769" fmla="*/ 748506 h 906898"/>
              <a:gd name="connsiteX770" fmla="*/ 219667 w 906898"/>
              <a:gd name="connsiteY770" fmla="*/ 744345 h 906898"/>
              <a:gd name="connsiteX771" fmla="*/ 225816 w 906898"/>
              <a:gd name="connsiteY771" fmla="*/ 746392 h 906898"/>
              <a:gd name="connsiteX772" fmla="*/ 221717 w 906898"/>
              <a:gd name="connsiteY772" fmla="*/ 750487 h 906898"/>
              <a:gd name="connsiteX773" fmla="*/ 217617 w 906898"/>
              <a:gd name="connsiteY773" fmla="*/ 752534 h 906898"/>
              <a:gd name="connsiteX774" fmla="*/ 217617 w 906898"/>
              <a:gd name="connsiteY774" fmla="*/ 758676 h 906898"/>
              <a:gd name="connsiteX775" fmla="*/ 211468 w 906898"/>
              <a:gd name="connsiteY775" fmla="*/ 758676 h 906898"/>
              <a:gd name="connsiteX776" fmla="*/ 205319 w 906898"/>
              <a:gd name="connsiteY776" fmla="*/ 756629 h 906898"/>
              <a:gd name="connsiteX777" fmla="*/ 199170 w 906898"/>
              <a:gd name="connsiteY777" fmla="*/ 762771 h 906898"/>
              <a:gd name="connsiteX778" fmla="*/ 195070 w 906898"/>
              <a:gd name="connsiteY778" fmla="*/ 758676 h 906898"/>
              <a:gd name="connsiteX779" fmla="*/ 193020 w 906898"/>
              <a:gd name="connsiteY779" fmla="*/ 754581 h 906898"/>
              <a:gd name="connsiteX780" fmla="*/ 186871 w 906898"/>
              <a:gd name="connsiteY780" fmla="*/ 754581 h 906898"/>
              <a:gd name="connsiteX781" fmla="*/ 184821 w 906898"/>
              <a:gd name="connsiteY781" fmla="*/ 748440 h 906898"/>
              <a:gd name="connsiteX782" fmla="*/ 182772 w 906898"/>
              <a:gd name="connsiteY782" fmla="*/ 744345 h 906898"/>
              <a:gd name="connsiteX783" fmla="*/ 178672 w 906898"/>
              <a:gd name="connsiteY783" fmla="*/ 742298 h 906898"/>
              <a:gd name="connsiteX784" fmla="*/ 178672 w 906898"/>
              <a:gd name="connsiteY784" fmla="*/ 740250 h 906898"/>
              <a:gd name="connsiteX785" fmla="*/ 181747 w 906898"/>
              <a:gd name="connsiteY785" fmla="*/ 738715 h 906898"/>
              <a:gd name="connsiteX786" fmla="*/ 191678 w 906898"/>
              <a:gd name="connsiteY786" fmla="*/ 737738 h 906898"/>
              <a:gd name="connsiteX787" fmla="*/ 197137 w 906898"/>
              <a:gd name="connsiteY787" fmla="*/ 742140 h 906898"/>
              <a:gd name="connsiteX788" fmla="*/ 207352 w 906898"/>
              <a:gd name="connsiteY788" fmla="*/ 746313 h 906898"/>
              <a:gd name="connsiteX789" fmla="*/ 215524 w 906898"/>
              <a:gd name="connsiteY789" fmla="*/ 744226 h 906898"/>
              <a:gd name="connsiteX790" fmla="*/ 211334 w 906898"/>
              <a:gd name="connsiteY790" fmla="*/ 748506 h 906898"/>
              <a:gd name="connsiteX791" fmla="*/ 208054 w 906898"/>
              <a:gd name="connsiteY791" fmla="*/ 750145 h 906898"/>
              <a:gd name="connsiteX792" fmla="*/ 193050 w 906898"/>
              <a:gd name="connsiteY792" fmla="*/ 746313 h 906898"/>
              <a:gd name="connsiteX793" fmla="*/ 188964 w 906898"/>
              <a:gd name="connsiteY793" fmla="*/ 737966 h 906898"/>
              <a:gd name="connsiteX794" fmla="*/ 191678 w 906898"/>
              <a:gd name="connsiteY794" fmla="*/ 737738 h 906898"/>
              <a:gd name="connsiteX795" fmla="*/ 170433 w 906898"/>
              <a:gd name="connsiteY795" fmla="*/ 735879 h 906898"/>
              <a:gd name="connsiteX796" fmla="*/ 176590 w 906898"/>
              <a:gd name="connsiteY796" fmla="*/ 737949 h 906898"/>
              <a:gd name="connsiteX797" fmla="*/ 176590 w 906898"/>
              <a:gd name="connsiteY797" fmla="*/ 744160 h 906898"/>
              <a:gd name="connsiteX798" fmla="*/ 180695 w 906898"/>
              <a:gd name="connsiteY798" fmla="*/ 748300 h 906898"/>
              <a:gd name="connsiteX799" fmla="*/ 184799 w 906898"/>
              <a:gd name="connsiteY799" fmla="*/ 756580 h 906898"/>
              <a:gd name="connsiteX800" fmla="*/ 190956 w 906898"/>
              <a:gd name="connsiteY800" fmla="*/ 758650 h 906898"/>
              <a:gd name="connsiteX801" fmla="*/ 197113 w 906898"/>
              <a:gd name="connsiteY801" fmla="*/ 764861 h 906898"/>
              <a:gd name="connsiteX802" fmla="*/ 207375 w 906898"/>
              <a:gd name="connsiteY802" fmla="*/ 760720 h 906898"/>
              <a:gd name="connsiteX803" fmla="*/ 217637 w 906898"/>
              <a:gd name="connsiteY803" fmla="*/ 760720 h 906898"/>
              <a:gd name="connsiteX804" fmla="*/ 221741 w 906898"/>
              <a:gd name="connsiteY804" fmla="*/ 754510 h 906898"/>
              <a:gd name="connsiteX805" fmla="*/ 227898 w 906898"/>
              <a:gd name="connsiteY805" fmla="*/ 748300 h 906898"/>
              <a:gd name="connsiteX806" fmla="*/ 234056 w 906898"/>
              <a:gd name="connsiteY806" fmla="*/ 744160 h 906898"/>
              <a:gd name="connsiteX807" fmla="*/ 234056 w 906898"/>
              <a:gd name="connsiteY807" fmla="*/ 752440 h 906898"/>
              <a:gd name="connsiteX808" fmla="*/ 223794 w 906898"/>
              <a:gd name="connsiteY808" fmla="*/ 756580 h 906898"/>
              <a:gd name="connsiteX809" fmla="*/ 221741 w 906898"/>
              <a:gd name="connsiteY809" fmla="*/ 764861 h 906898"/>
              <a:gd name="connsiteX810" fmla="*/ 211480 w 906898"/>
              <a:gd name="connsiteY810" fmla="*/ 764861 h 906898"/>
              <a:gd name="connsiteX811" fmla="*/ 203270 w 906898"/>
              <a:gd name="connsiteY811" fmla="*/ 769001 h 906898"/>
              <a:gd name="connsiteX812" fmla="*/ 197113 w 906898"/>
              <a:gd name="connsiteY812" fmla="*/ 769001 h 906898"/>
              <a:gd name="connsiteX813" fmla="*/ 188904 w 906898"/>
              <a:gd name="connsiteY813" fmla="*/ 762791 h 906898"/>
              <a:gd name="connsiteX814" fmla="*/ 178642 w 906898"/>
              <a:gd name="connsiteY814" fmla="*/ 760720 h 906898"/>
              <a:gd name="connsiteX815" fmla="*/ 176590 w 906898"/>
              <a:gd name="connsiteY815" fmla="*/ 750370 h 906898"/>
              <a:gd name="connsiteX816" fmla="*/ 170433 w 906898"/>
              <a:gd name="connsiteY816" fmla="*/ 742089 h 906898"/>
              <a:gd name="connsiteX817" fmla="*/ 170433 w 906898"/>
              <a:gd name="connsiteY817" fmla="*/ 735879 h 906898"/>
              <a:gd name="connsiteX818" fmla="*/ 618775 w 906898"/>
              <a:gd name="connsiteY818" fmla="*/ 723595 h 906898"/>
              <a:gd name="connsiteX819" fmla="*/ 622885 w 906898"/>
              <a:gd name="connsiteY819" fmla="*/ 725664 h 906898"/>
              <a:gd name="connsiteX820" fmla="*/ 618775 w 906898"/>
              <a:gd name="connsiteY820" fmla="*/ 731869 h 906898"/>
              <a:gd name="connsiteX821" fmla="*/ 614665 w 906898"/>
              <a:gd name="connsiteY821" fmla="*/ 733938 h 906898"/>
              <a:gd name="connsiteX822" fmla="*/ 610554 w 906898"/>
              <a:gd name="connsiteY822" fmla="*/ 746350 h 906898"/>
              <a:gd name="connsiteX823" fmla="*/ 594112 w 906898"/>
              <a:gd name="connsiteY823" fmla="*/ 750487 h 906898"/>
              <a:gd name="connsiteX824" fmla="*/ 581781 w 906898"/>
              <a:gd name="connsiteY824" fmla="*/ 746350 h 906898"/>
              <a:gd name="connsiteX825" fmla="*/ 579726 w 906898"/>
              <a:gd name="connsiteY825" fmla="*/ 744281 h 906898"/>
              <a:gd name="connsiteX826" fmla="*/ 590002 w 906898"/>
              <a:gd name="connsiteY826" fmla="*/ 740144 h 906898"/>
              <a:gd name="connsiteX827" fmla="*/ 596168 w 906898"/>
              <a:gd name="connsiteY827" fmla="*/ 738075 h 906898"/>
              <a:gd name="connsiteX828" fmla="*/ 596168 w 906898"/>
              <a:gd name="connsiteY828" fmla="*/ 740144 h 906898"/>
              <a:gd name="connsiteX829" fmla="*/ 592057 w 906898"/>
              <a:gd name="connsiteY829" fmla="*/ 742213 h 906898"/>
              <a:gd name="connsiteX830" fmla="*/ 587947 w 906898"/>
              <a:gd name="connsiteY830" fmla="*/ 744281 h 906898"/>
              <a:gd name="connsiteX831" fmla="*/ 592057 w 906898"/>
              <a:gd name="connsiteY831" fmla="*/ 748418 h 906898"/>
              <a:gd name="connsiteX832" fmla="*/ 606444 w 906898"/>
              <a:gd name="connsiteY832" fmla="*/ 742213 h 906898"/>
              <a:gd name="connsiteX833" fmla="*/ 602333 w 906898"/>
              <a:gd name="connsiteY833" fmla="*/ 738075 h 906898"/>
              <a:gd name="connsiteX834" fmla="*/ 610554 w 906898"/>
              <a:gd name="connsiteY834" fmla="*/ 729801 h 906898"/>
              <a:gd name="connsiteX835" fmla="*/ 618775 w 906898"/>
              <a:gd name="connsiteY835" fmla="*/ 723595 h 906898"/>
              <a:gd name="connsiteX836" fmla="*/ 295298 w 906898"/>
              <a:gd name="connsiteY836" fmla="*/ 722641 h 906898"/>
              <a:gd name="connsiteX837" fmla="*/ 297737 w 906898"/>
              <a:gd name="connsiteY837" fmla="*/ 723737 h 906898"/>
              <a:gd name="connsiteX838" fmla="*/ 299790 w 906898"/>
              <a:gd name="connsiteY838" fmla="*/ 725800 h 906898"/>
              <a:gd name="connsiteX839" fmla="*/ 299790 w 906898"/>
              <a:gd name="connsiteY839" fmla="*/ 731990 h 906898"/>
              <a:gd name="connsiteX840" fmla="*/ 291576 w 906898"/>
              <a:gd name="connsiteY840" fmla="*/ 738179 h 906898"/>
              <a:gd name="connsiteX841" fmla="*/ 283362 w 906898"/>
              <a:gd name="connsiteY841" fmla="*/ 738179 h 906898"/>
              <a:gd name="connsiteX842" fmla="*/ 283362 w 906898"/>
              <a:gd name="connsiteY842" fmla="*/ 742306 h 906898"/>
              <a:gd name="connsiteX843" fmla="*/ 273095 w 906898"/>
              <a:gd name="connsiteY843" fmla="*/ 748495 h 906898"/>
              <a:gd name="connsiteX844" fmla="*/ 262828 w 906898"/>
              <a:gd name="connsiteY844" fmla="*/ 744369 h 906898"/>
              <a:gd name="connsiteX845" fmla="*/ 258721 w 906898"/>
              <a:gd name="connsiteY845" fmla="*/ 744369 h 906898"/>
              <a:gd name="connsiteX846" fmla="*/ 246400 w 906898"/>
              <a:gd name="connsiteY846" fmla="*/ 740243 h 906898"/>
              <a:gd name="connsiteX847" fmla="*/ 250507 w 906898"/>
              <a:gd name="connsiteY847" fmla="*/ 734053 h 906898"/>
              <a:gd name="connsiteX848" fmla="*/ 254614 w 906898"/>
              <a:gd name="connsiteY848" fmla="*/ 731990 h 906898"/>
              <a:gd name="connsiteX849" fmla="*/ 264881 w 906898"/>
              <a:gd name="connsiteY849" fmla="*/ 736116 h 906898"/>
              <a:gd name="connsiteX850" fmla="*/ 275148 w 906898"/>
              <a:gd name="connsiteY850" fmla="*/ 731990 h 906898"/>
              <a:gd name="connsiteX851" fmla="*/ 289523 w 906898"/>
              <a:gd name="connsiteY851" fmla="*/ 727864 h 906898"/>
              <a:gd name="connsiteX852" fmla="*/ 295298 w 906898"/>
              <a:gd name="connsiteY852" fmla="*/ 722641 h 906898"/>
              <a:gd name="connsiteX853" fmla="*/ 289149 w 906898"/>
              <a:gd name="connsiteY853" fmla="*/ 719426 h 906898"/>
              <a:gd name="connsiteX854" fmla="*/ 291552 w 906898"/>
              <a:gd name="connsiteY854" fmla="*/ 719648 h 906898"/>
              <a:gd name="connsiteX855" fmla="*/ 289501 w 906898"/>
              <a:gd name="connsiteY855" fmla="*/ 725735 h 906898"/>
              <a:gd name="connsiteX856" fmla="*/ 279248 w 906898"/>
              <a:gd name="connsiteY856" fmla="*/ 729792 h 906898"/>
              <a:gd name="connsiteX857" fmla="*/ 275147 w 906898"/>
              <a:gd name="connsiteY857" fmla="*/ 727764 h 906898"/>
              <a:gd name="connsiteX858" fmla="*/ 258742 w 906898"/>
              <a:gd name="connsiteY858" fmla="*/ 731821 h 906898"/>
              <a:gd name="connsiteX859" fmla="*/ 256692 w 906898"/>
              <a:gd name="connsiteY859" fmla="*/ 727764 h 906898"/>
              <a:gd name="connsiteX860" fmla="*/ 260793 w 906898"/>
              <a:gd name="connsiteY860" fmla="*/ 729792 h 906898"/>
              <a:gd name="connsiteX861" fmla="*/ 273096 w 906898"/>
              <a:gd name="connsiteY861" fmla="*/ 725735 h 906898"/>
              <a:gd name="connsiteX862" fmla="*/ 285400 w 906898"/>
              <a:gd name="connsiteY862" fmla="*/ 723706 h 906898"/>
              <a:gd name="connsiteX863" fmla="*/ 289149 w 906898"/>
              <a:gd name="connsiteY863" fmla="*/ 719426 h 906898"/>
              <a:gd name="connsiteX864" fmla="*/ 636209 w 906898"/>
              <a:gd name="connsiteY864" fmla="*/ 718645 h 906898"/>
              <a:gd name="connsiteX865" fmla="*/ 649532 w 906898"/>
              <a:gd name="connsiteY865" fmla="*/ 721722 h 906898"/>
              <a:gd name="connsiteX866" fmla="*/ 670029 w 906898"/>
              <a:gd name="connsiteY866" fmla="*/ 750440 h 906898"/>
              <a:gd name="connsiteX867" fmla="*/ 661830 w 906898"/>
              <a:gd name="connsiteY867" fmla="*/ 768901 h 906898"/>
              <a:gd name="connsiteX868" fmla="*/ 649532 w 906898"/>
              <a:gd name="connsiteY868" fmla="*/ 773004 h 906898"/>
              <a:gd name="connsiteX869" fmla="*/ 641333 w 906898"/>
              <a:gd name="connsiteY869" fmla="*/ 766850 h 906898"/>
              <a:gd name="connsiteX870" fmla="*/ 643383 w 906898"/>
              <a:gd name="connsiteY870" fmla="*/ 760696 h 906898"/>
              <a:gd name="connsiteX871" fmla="*/ 641333 w 906898"/>
              <a:gd name="connsiteY871" fmla="*/ 752491 h 906898"/>
              <a:gd name="connsiteX872" fmla="*/ 651582 w 906898"/>
              <a:gd name="connsiteY872" fmla="*/ 746337 h 906898"/>
              <a:gd name="connsiteX873" fmla="*/ 655681 w 906898"/>
              <a:gd name="connsiteY873" fmla="*/ 752491 h 906898"/>
              <a:gd name="connsiteX874" fmla="*/ 653632 w 906898"/>
              <a:gd name="connsiteY874" fmla="*/ 760696 h 906898"/>
              <a:gd name="connsiteX875" fmla="*/ 661830 w 906898"/>
              <a:gd name="connsiteY875" fmla="*/ 756593 h 906898"/>
              <a:gd name="connsiteX876" fmla="*/ 661830 w 906898"/>
              <a:gd name="connsiteY876" fmla="*/ 742234 h 906898"/>
              <a:gd name="connsiteX877" fmla="*/ 661830 w 906898"/>
              <a:gd name="connsiteY877" fmla="*/ 740183 h 906898"/>
              <a:gd name="connsiteX878" fmla="*/ 637234 w 906898"/>
              <a:gd name="connsiteY878" fmla="*/ 723773 h 906898"/>
              <a:gd name="connsiteX879" fmla="*/ 624935 w 906898"/>
              <a:gd name="connsiteY879" fmla="*/ 723773 h 906898"/>
              <a:gd name="connsiteX880" fmla="*/ 622885 w 906898"/>
              <a:gd name="connsiteY880" fmla="*/ 721722 h 906898"/>
              <a:gd name="connsiteX881" fmla="*/ 636209 w 906898"/>
              <a:gd name="connsiteY881" fmla="*/ 718645 h 906898"/>
              <a:gd name="connsiteX882" fmla="*/ 275189 w 906898"/>
              <a:gd name="connsiteY882" fmla="*/ 709319 h 906898"/>
              <a:gd name="connsiteX883" fmla="*/ 281378 w 906898"/>
              <a:gd name="connsiteY883" fmla="*/ 713451 h 906898"/>
              <a:gd name="connsiteX884" fmla="*/ 287568 w 906898"/>
              <a:gd name="connsiteY884" fmla="*/ 717582 h 906898"/>
              <a:gd name="connsiteX885" fmla="*/ 281378 w 906898"/>
              <a:gd name="connsiteY885" fmla="*/ 723780 h 906898"/>
              <a:gd name="connsiteX886" fmla="*/ 273126 w 906898"/>
              <a:gd name="connsiteY886" fmla="*/ 721714 h 906898"/>
              <a:gd name="connsiteX887" fmla="*/ 269000 w 906898"/>
              <a:gd name="connsiteY887" fmla="*/ 725845 h 906898"/>
              <a:gd name="connsiteX888" fmla="*/ 262810 w 906898"/>
              <a:gd name="connsiteY888" fmla="*/ 727911 h 906898"/>
              <a:gd name="connsiteX889" fmla="*/ 258684 w 906898"/>
              <a:gd name="connsiteY889" fmla="*/ 723780 h 906898"/>
              <a:gd name="connsiteX890" fmla="*/ 258684 w 906898"/>
              <a:gd name="connsiteY890" fmla="*/ 715517 h 906898"/>
              <a:gd name="connsiteX891" fmla="*/ 275189 w 906898"/>
              <a:gd name="connsiteY891" fmla="*/ 709319 h 906898"/>
              <a:gd name="connsiteX892" fmla="*/ 731781 w 906898"/>
              <a:gd name="connsiteY892" fmla="*/ 703011 h 906898"/>
              <a:gd name="connsiteX893" fmla="*/ 733773 w 906898"/>
              <a:gd name="connsiteY893" fmla="*/ 705077 h 906898"/>
              <a:gd name="connsiteX894" fmla="*/ 731781 w 906898"/>
              <a:gd name="connsiteY894" fmla="*/ 711274 h 906898"/>
              <a:gd name="connsiteX895" fmla="*/ 733773 w 906898"/>
              <a:gd name="connsiteY895" fmla="*/ 719537 h 906898"/>
              <a:gd name="connsiteX896" fmla="*/ 733773 w 906898"/>
              <a:gd name="connsiteY896" fmla="*/ 721603 h 906898"/>
              <a:gd name="connsiteX897" fmla="*/ 729789 w 906898"/>
              <a:gd name="connsiteY897" fmla="*/ 717472 h 906898"/>
              <a:gd name="connsiteX898" fmla="*/ 731781 w 906898"/>
              <a:gd name="connsiteY898" fmla="*/ 703011 h 906898"/>
              <a:gd name="connsiteX899" fmla="*/ 791398 w 906898"/>
              <a:gd name="connsiteY899" fmla="*/ 701019 h 906898"/>
              <a:gd name="connsiteX900" fmla="*/ 801832 w 906898"/>
              <a:gd name="connsiteY900" fmla="*/ 703078 h 906898"/>
              <a:gd name="connsiteX901" fmla="*/ 797659 w 906898"/>
              <a:gd name="connsiteY901" fmla="*/ 709253 h 906898"/>
              <a:gd name="connsiteX902" fmla="*/ 791398 w 906898"/>
              <a:gd name="connsiteY902" fmla="*/ 711311 h 906898"/>
              <a:gd name="connsiteX903" fmla="*/ 787225 w 906898"/>
              <a:gd name="connsiteY903" fmla="*/ 705136 h 906898"/>
              <a:gd name="connsiteX904" fmla="*/ 791398 w 906898"/>
              <a:gd name="connsiteY904" fmla="*/ 701019 h 906898"/>
              <a:gd name="connsiteX905" fmla="*/ 723629 w 906898"/>
              <a:gd name="connsiteY905" fmla="*/ 692719 h 906898"/>
              <a:gd name="connsiteX906" fmla="*/ 725657 w 906898"/>
              <a:gd name="connsiteY906" fmla="*/ 692719 h 906898"/>
              <a:gd name="connsiteX907" fmla="*/ 729715 w 906898"/>
              <a:gd name="connsiteY907" fmla="*/ 700967 h 906898"/>
              <a:gd name="connsiteX908" fmla="*/ 727686 w 906898"/>
              <a:gd name="connsiteY908" fmla="*/ 719524 h 906898"/>
              <a:gd name="connsiteX909" fmla="*/ 731744 w 906898"/>
              <a:gd name="connsiteY909" fmla="*/ 723648 h 906898"/>
              <a:gd name="connsiteX910" fmla="*/ 729715 w 906898"/>
              <a:gd name="connsiteY910" fmla="*/ 731895 h 906898"/>
              <a:gd name="connsiteX911" fmla="*/ 721600 w 906898"/>
              <a:gd name="connsiteY911" fmla="*/ 729833 h 906898"/>
              <a:gd name="connsiteX912" fmla="*/ 721600 w 906898"/>
              <a:gd name="connsiteY912" fmla="*/ 721586 h 906898"/>
              <a:gd name="connsiteX913" fmla="*/ 717542 w 906898"/>
              <a:gd name="connsiteY913" fmla="*/ 721586 h 906898"/>
              <a:gd name="connsiteX914" fmla="*/ 715513 w 906898"/>
              <a:gd name="connsiteY914" fmla="*/ 711276 h 906898"/>
              <a:gd name="connsiteX915" fmla="*/ 719571 w 906898"/>
              <a:gd name="connsiteY915" fmla="*/ 705091 h 906898"/>
              <a:gd name="connsiteX916" fmla="*/ 719571 w 906898"/>
              <a:gd name="connsiteY916" fmla="*/ 700967 h 906898"/>
              <a:gd name="connsiteX917" fmla="*/ 723629 w 906898"/>
              <a:gd name="connsiteY917" fmla="*/ 692719 h 906898"/>
              <a:gd name="connsiteX918" fmla="*/ 663970 w 906898"/>
              <a:gd name="connsiteY918" fmla="*/ 692719 h 906898"/>
              <a:gd name="connsiteX919" fmla="*/ 668037 w 906898"/>
              <a:gd name="connsiteY919" fmla="*/ 696828 h 906898"/>
              <a:gd name="connsiteX920" fmla="*/ 668037 w 906898"/>
              <a:gd name="connsiteY920" fmla="*/ 704618 h 906898"/>
              <a:gd name="connsiteX921" fmla="*/ 667817 w 906898"/>
              <a:gd name="connsiteY921" fmla="*/ 705172 h 906898"/>
              <a:gd name="connsiteX922" fmla="*/ 664479 w 906898"/>
              <a:gd name="connsiteY922" fmla="*/ 707099 h 906898"/>
              <a:gd name="connsiteX923" fmla="*/ 663970 w 906898"/>
              <a:gd name="connsiteY923" fmla="*/ 709153 h 906898"/>
              <a:gd name="connsiteX924" fmla="*/ 666994 w 906898"/>
              <a:gd name="connsiteY924" fmla="*/ 715263 h 906898"/>
              <a:gd name="connsiteX925" fmla="*/ 667412 w 906898"/>
              <a:gd name="connsiteY925" fmla="*/ 718212 h 906898"/>
              <a:gd name="connsiteX926" fmla="*/ 661937 w 906898"/>
              <a:gd name="connsiteY926" fmla="*/ 725587 h 906898"/>
              <a:gd name="connsiteX927" fmla="*/ 653803 w 906898"/>
              <a:gd name="connsiteY927" fmla="*/ 719425 h 906898"/>
              <a:gd name="connsiteX928" fmla="*/ 653803 w 906898"/>
              <a:gd name="connsiteY928" fmla="*/ 705045 h 906898"/>
              <a:gd name="connsiteX929" fmla="*/ 653803 w 906898"/>
              <a:gd name="connsiteY929" fmla="*/ 700936 h 906898"/>
              <a:gd name="connsiteX930" fmla="*/ 663970 w 906898"/>
              <a:gd name="connsiteY930" fmla="*/ 692719 h 906898"/>
              <a:gd name="connsiteX931" fmla="*/ 787014 w 906898"/>
              <a:gd name="connsiteY931" fmla="*/ 692528 h 906898"/>
              <a:gd name="connsiteX932" fmla="*/ 791398 w 906898"/>
              <a:gd name="connsiteY932" fmla="*/ 696902 h 906898"/>
              <a:gd name="connsiteX933" fmla="*/ 785209 w 906898"/>
              <a:gd name="connsiteY933" fmla="*/ 703078 h 906898"/>
              <a:gd name="connsiteX934" fmla="*/ 787272 w 906898"/>
              <a:gd name="connsiteY934" fmla="*/ 713370 h 906898"/>
              <a:gd name="connsiteX935" fmla="*/ 793462 w 906898"/>
              <a:gd name="connsiteY935" fmla="*/ 715428 h 906898"/>
              <a:gd name="connsiteX936" fmla="*/ 793462 w 906898"/>
              <a:gd name="connsiteY936" fmla="*/ 717487 h 906898"/>
              <a:gd name="connsiteX937" fmla="*/ 785209 w 906898"/>
              <a:gd name="connsiteY937" fmla="*/ 721603 h 906898"/>
              <a:gd name="connsiteX938" fmla="*/ 779020 w 906898"/>
              <a:gd name="connsiteY938" fmla="*/ 717487 h 906898"/>
              <a:gd name="connsiteX939" fmla="*/ 779020 w 906898"/>
              <a:gd name="connsiteY939" fmla="*/ 715428 h 906898"/>
              <a:gd name="connsiteX940" fmla="*/ 774893 w 906898"/>
              <a:gd name="connsiteY940" fmla="*/ 715428 h 906898"/>
              <a:gd name="connsiteX941" fmla="*/ 768704 w 906898"/>
              <a:gd name="connsiteY941" fmla="*/ 713370 h 906898"/>
              <a:gd name="connsiteX942" fmla="*/ 768704 w 906898"/>
              <a:gd name="connsiteY942" fmla="*/ 707195 h 906898"/>
              <a:gd name="connsiteX943" fmla="*/ 772830 w 906898"/>
              <a:gd name="connsiteY943" fmla="*/ 701019 h 906898"/>
              <a:gd name="connsiteX944" fmla="*/ 776956 w 906898"/>
              <a:gd name="connsiteY944" fmla="*/ 701019 h 906898"/>
              <a:gd name="connsiteX945" fmla="*/ 781083 w 906898"/>
              <a:gd name="connsiteY945" fmla="*/ 692786 h 906898"/>
              <a:gd name="connsiteX946" fmla="*/ 787014 w 906898"/>
              <a:gd name="connsiteY946" fmla="*/ 692528 h 906898"/>
              <a:gd name="connsiteX947" fmla="*/ 686629 w 906898"/>
              <a:gd name="connsiteY947" fmla="*/ 690727 h 906898"/>
              <a:gd name="connsiteX948" fmla="*/ 686961 w 906898"/>
              <a:gd name="connsiteY948" fmla="*/ 690727 h 906898"/>
              <a:gd name="connsiteX949" fmla="*/ 686961 w 906898"/>
              <a:gd name="connsiteY949" fmla="*/ 691060 h 906898"/>
              <a:gd name="connsiteX950" fmla="*/ 686629 w 906898"/>
              <a:gd name="connsiteY950" fmla="*/ 691060 h 906898"/>
              <a:gd name="connsiteX951" fmla="*/ 246400 w 906898"/>
              <a:gd name="connsiteY951" fmla="*/ 690727 h 906898"/>
              <a:gd name="connsiteX952" fmla="*/ 252575 w 906898"/>
              <a:gd name="connsiteY952" fmla="*/ 694844 h 906898"/>
              <a:gd name="connsiteX953" fmla="*/ 256692 w 906898"/>
              <a:gd name="connsiteY953" fmla="*/ 711311 h 906898"/>
              <a:gd name="connsiteX954" fmla="*/ 252575 w 906898"/>
              <a:gd name="connsiteY954" fmla="*/ 729837 h 906898"/>
              <a:gd name="connsiteX955" fmla="*/ 223757 w 906898"/>
              <a:gd name="connsiteY955" fmla="*/ 742187 h 906898"/>
              <a:gd name="connsiteX956" fmla="*/ 207290 w 906898"/>
              <a:gd name="connsiteY956" fmla="*/ 729837 h 906898"/>
              <a:gd name="connsiteX957" fmla="*/ 209349 w 906898"/>
              <a:gd name="connsiteY957" fmla="*/ 719545 h 906898"/>
              <a:gd name="connsiteX958" fmla="*/ 215524 w 906898"/>
              <a:gd name="connsiteY958" fmla="*/ 717487 h 906898"/>
              <a:gd name="connsiteX959" fmla="*/ 219641 w 906898"/>
              <a:gd name="connsiteY959" fmla="*/ 715428 h 906898"/>
              <a:gd name="connsiteX960" fmla="*/ 225816 w 906898"/>
              <a:gd name="connsiteY960" fmla="*/ 715428 h 906898"/>
              <a:gd name="connsiteX961" fmla="*/ 231991 w 906898"/>
              <a:gd name="connsiteY961" fmla="*/ 721603 h 906898"/>
              <a:gd name="connsiteX962" fmla="*/ 229933 w 906898"/>
              <a:gd name="connsiteY962" fmla="*/ 727778 h 906898"/>
              <a:gd name="connsiteX963" fmla="*/ 225816 w 906898"/>
              <a:gd name="connsiteY963" fmla="*/ 727778 h 906898"/>
              <a:gd name="connsiteX964" fmla="*/ 223757 w 906898"/>
              <a:gd name="connsiteY964" fmla="*/ 727778 h 906898"/>
              <a:gd name="connsiteX965" fmla="*/ 219641 w 906898"/>
              <a:gd name="connsiteY965" fmla="*/ 729837 h 906898"/>
              <a:gd name="connsiteX966" fmla="*/ 227874 w 906898"/>
              <a:gd name="connsiteY966" fmla="*/ 733954 h 906898"/>
              <a:gd name="connsiteX967" fmla="*/ 248458 w 906898"/>
              <a:gd name="connsiteY967" fmla="*/ 719545 h 906898"/>
              <a:gd name="connsiteX968" fmla="*/ 246400 w 906898"/>
              <a:gd name="connsiteY968" fmla="*/ 692786 h 906898"/>
              <a:gd name="connsiteX969" fmla="*/ 246400 w 906898"/>
              <a:gd name="connsiteY969" fmla="*/ 690727 h 906898"/>
              <a:gd name="connsiteX970" fmla="*/ 668203 w 906898"/>
              <a:gd name="connsiteY970" fmla="*/ 688735 h 906898"/>
              <a:gd name="connsiteX971" fmla="*/ 674345 w 906898"/>
              <a:gd name="connsiteY971" fmla="*/ 699045 h 906898"/>
              <a:gd name="connsiteX972" fmla="*/ 670251 w 906898"/>
              <a:gd name="connsiteY972" fmla="*/ 707292 h 906898"/>
              <a:gd name="connsiteX973" fmla="*/ 670251 w 906898"/>
              <a:gd name="connsiteY973" fmla="*/ 723787 h 906898"/>
              <a:gd name="connsiteX974" fmla="*/ 664109 w 906898"/>
              <a:gd name="connsiteY974" fmla="*/ 727911 h 906898"/>
              <a:gd name="connsiteX975" fmla="*/ 668203 w 906898"/>
              <a:gd name="connsiteY975" fmla="*/ 723787 h 906898"/>
              <a:gd name="connsiteX976" fmla="*/ 667412 w 906898"/>
              <a:gd name="connsiteY976" fmla="*/ 718212 h 906898"/>
              <a:gd name="connsiteX977" fmla="*/ 668037 w 906898"/>
              <a:gd name="connsiteY977" fmla="*/ 717370 h 906898"/>
              <a:gd name="connsiteX978" fmla="*/ 666994 w 906898"/>
              <a:gd name="connsiteY978" fmla="*/ 715263 h 906898"/>
              <a:gd name="connsiteX979" fmla="*/ 666156 w 906898"/>
              <a:gd name="connsiteY979" fmla="*/ 709354 h 906898"/>
              <a:gd name="connsiteX980" fmla="*/ 667817 w 906898"/>
              <a:gd name="connsiteY980" fmla="*/ 705172 h 906898"/>
              <a:gd name="connsiteX981" fmla="*/ 668037 w 906898"/>
              <a:gd name="connsiteY981" fmla="*/ 705045 h 906898"/>
              <a:gd name="connsiteX982" fmla="*/ 668037 w 906898"/>
              <a:gd name="connsiteY982" fmla="*/ 704618 h 906898"/>
              <a:gd name="connsiteX983" fmla="*/ 670251 w 906898"/>
              <a:gd name="connsiteY983" fmla="*/ 699045 h 906898"/>
              <a:gd name="connsiteX984" fmla="*/ 666156 w 906898"/>
              <a:gd name="connsiteY984" fmla="*/ 690797 h 906898"/>
              <a:gd name="connsiteX985" fmla="*/ 668203 w 906898"/>
              <a:gd name="connsiteY985" fmla="*/ 688735 h 906898"/>
              <a:gd name="connsiteX986" fmla="*/ 189014 w 906898"/>
              <a:gd name="connsiteY986" fmla="*/ 686743 h 906898"/>
              <a:gd name="connsiteX987" fmla="*/ 193098 w 906898"/>
              <a:gd name="connsiteY987" fmla="*/ 692901 h 906898"/>
              <a:gd name="connsiteX988" fmla="*/ 199223 w 906898"/>
              <a:gd name="connsiteY988" fmla="*/ 697005 h 906898"/>
              <a:gd name="connsiteX989" fmla="*/ 205348 w 906898"/>
              <a:gd name="connsiteY989" fmla="*/ 701110 h 906898"/>
              <a:gd name="connsiteX990" fmla="*/ 215557 w 906898"/>
              <a:gd name="connsiteY990" fmla="*/ 697005 h 906898"/>
              <a:gd name="connsiteX991" fmla="*/ 219641 w 906898"/>
              <a:gd name="connsiteY991" fmla="*/ 697005 h 906898"/>
              <a:gd name="connsiteX992" fmla="*/ 223724 w 906898"/>
              <a:gd name="connsiteY992" fmla="*/ 690848 h 906898"/>
              <a:gd name="connsiteX993" fmla="*/ 227808 w 906898"/>
              <a:gd name="connsiteY993" fmla="*/ 686743 h 906898"/>
              <a:gd name="connsiteX994" fmla="*/ 227808 w 906898"/>
              <a:gd name="connsiteY994" fmla="*/ 690848 h 906898"/>
              <a:gd name="connsiteX995" fmla="*/ 227808 w 906898"/>
              <a:gd name="connsiteY995" fmla="*/ 697005 h 906898"/>
              <a:gd name="connsiteX996" fmla="*/ 217599 w 906898"/>
              <a:gd name="connsiteY996" fmla="*/ 701110 h 906898"/>
              <a:gd name="connsiteX997" fmla="*/ 217599 w 906898"/>
              <a:gd name="connsiteY997" fmla="*/ 703162 h 906898"/>
              <a:gd name="connsiteX998" fmla="*/ 207390 w 906898"/>
              <a:gd name="connsiteY998" fmla="*/ 709319 h 906898"/>
              <a:gd name="connsiteX999" fmla="*/ 199223 w 906898"/>
              <a:gd name="connsiteY999" fmla="*/ 703162 h 906898"/>
              <a:gd name="connsiteX1000" fmla="*/ 195139 w 906898"/>
              <a:gd name="connsiteY1000" fmla="*/ 697005 h 906898"/>
              <a:gd name="connsiteX1001" fmla="*/ 189014 w 906898"/>
              <a:gd name="connsiteY1001" fmla="*/ 694953 h 906898"/>
              <a:gd name="connsiteX1002" fmla="*/ 186972 w 906898"/>
              <a:gd name="connsiteY1002" fmla="*/ 690848 h 906898"/>
              <a:gd name="connsiteX1003" fmla="*/ 189014 w 906898"/>
              <a:gd name="connsiteY1003" fmla="*/ 686743 h 906898"/>
              <a:gd name="connsiteX1004" fmla="*/ 201146 w 906898"/>
              <a:gd name="connsiteY1004" fmla="*/ 684419 h 906898"/>
              <a:gd name="connsiteX1005" fmla="*/ 205134 w 906898"/>
              <a:gd name="connsiteY1005" fmla="*/ 686431 h 906898"/>
              <a:gd name="connsiteX1006" fmla="*/ 205287 w 906898"/>
              <a:gd name="connsiteY1006" fmla="*/ 686743 h 906898"/>
              <a:gd name="connsiteX1007" fmla="*/ 205597 w 906898"/>
              <a:gd name="connsiteY1007" fmla="*/ 686664 h 906898"/>
              <a:gd name="connsiteX1008" fmla="*/ 209420 w 906898"/>
              <a:gd name="connsiteY1008" fmla="*/ 688593 h 906898"/>
              <a:gd name="connsiteX1009" fmla="*/ 217695 w 906898"/>
              <a:gd name="connsiteY1009" fmla="*/ 684419 h 906898"/>
              <a:gd name="connsiteX1010" fmla="*/ 221832 w 906898"/>
              <a:gd name="connsiteY1010" fmla="*/ 686506 h 906898"/>
              <a:gd name="connsiteX1011" fmla="*/ 219763 w 906898"/>
              <a:gd name="connsiteY1011" fmla="*/ 692767 h 906898"/>
              <a:gd name="connsiteX1012" fmla="*/ 211489 w 906898"/>
              <a:gd name="connsiteY1012" fmla="*/ 694854 h 906898"/>
              <a:gd name="connsiteX1013" fmla="*/ 209420 w 906898"/>
              <a:gd name="connsiteY1013" fmla="*/ 699027 h 906898"/>
              <a:gd name="connsiteX1014" fmla="*/ 203215 w 906898"/>
              <a:gd name="connsiteY1014" fmla="*/ 696940 h 906898"/>
              <a:gd name="connsiteX1015" fmla="*/ 201146 w 906898"/>
              <a:gd name="connsiteY1015" fmla="*/ 692767 h 906898"/>
              <a:gd name="connsiteX1016" fmla="*/ 197009 w 906898"/>
              <a:gd name="connsiteY1016" fmla="*/ 692767 h 906898"/>
              <a:gd name="connsiteX1017" fmla="*/ 194940 w 906898"/>
              <a:gd name="connsiteY1017" fmla="*/ 686506 h 906898"/>
              <a:gd name="connsiteX1018" fmla="*/ 201146 w 906898"/>
              <a:gd name="connsiteY1018" fmla="*/ 684419 h 906898"/>
              <a:gd name="connsiteX1019" fmla="*/ 135301 w 906898"/>
              <a:gd name="connsiteY1019" fmla="*/ 684419 h 906898"/>
              <a:gd name="connsiteX1020" fmla="*/ 137353 w 906898"/>
              <a:gd name="connsiteY1020" fmla="*/ 686488 h 906898"/>
              <a:gd name="connsiteX1021" fmla="*/ 139405 w 906898"/>
              <a:gd name="connsiteY1021" fmla="*/ 696831 h 906898"/>
              <a:gd name="connsiteX1022" fmla="*/ 151720 w 906898"/>
              <a:gd name="connsiteY1022" fmla="*/ 705106 h 906898"/>
              <a:gd name="connsiteX1023" fmla="*/ 151720 w 906898"/>
              <a:gd name="connsiteY1023" fmla="*/ 707174 h 906898"/>
              <a:gd name="connsiteX1024" fmla="*/ 133248 w 906898"/>
              <a:gd name="connsiteY1024" fmla="*/ 700968 h 906898"/>
              <a:gd name="connsiteX1025" fmla="*/ 131196 w 906898"/>
              <a:gd name="connsiteY1025" fmla="*/ 688557 h 906898"/>
              <a:gd name="connsiteX1026" fmla="*/ 135301 w 906898"/>
              <a:gd name="connsiteY1026" fmla="*/ 684419 h 906898"/>
              <a:gd name="connsiteX1027" fmla="*/ 163730 w 906898"/>
              <a:gd name="connsiteY1027" fmla="*/ 683451 h 906898"/>
              <a:gd name="connsiteX1028" fmla="*/ 166171 w 906898"/>
              <a:gd name="connsiteY1028" fmla="*/ 684542 h 906898"/>
              <a:gd name="connsiteX1029" fmla="*/ 164116 w 906898"/>
              <a:gd name="connsiteY1029" fmla="*/ 715344 h 906898"/>
              <a:gd name="connsiteX1030" fmla="*/ 188785 w 906898"/>
              <a:gd name="connsiteY1030" fmla="*/ 725612 h 906898"/>
              <a:gd name="connsiteX1031" fmla="*/ 192897 w 906898"/>
              <a:gd name="connsiteY1031" fmla="*/ 723558 h 906898"/>
              <a:gd name="connsiteX1032" fmla="*/ 184674 w 906898"/>
              <a:gd name="connsiteY1032" fmla="*/ 721505 h 906898"/>
              <a:gd name="connsiteX1033" fmla="*/ 180562 w 906898"/>
              <a:gd name="connsiteY1033" fmla="*/ 713291 h 906898"/>
              <a:gd name="connsiteX1034" fmla="*/ 184674 w 906898"/>
              <a:gd name="connsiteY1034" fmla="*/ 709184 h 906898"/>
              <a:gd name="connsiteX1035" fmla="*/ 190841 w 906898"/>
              <a:gd name="connsiteY1035" fmla="*/ 709184 h 906898"/>
              <a:gd name="connsiteX1036" fmla="*/ 194953 w 906898"/>
              <a:gd name="connsiteY1036" fmla="*/ 713291 h 906898"/>
              <a:gd name="connsiteX1037" fmla="*/ 201121 w 906898"/>
              <a:gd name="connsiteY1037" fmla="*/ 713291 h 906898"/>
              <a:gd name="connsiteX1038" fmla="*/ 205232 w 906898"/>
              <a:gd name="connsiteY1038" fmla="*/ 721505 h 906898"/>
              <a:gd name="connsiteX1039" fmla="*/ 201121 w 906898"/>
              <a:gd name="connsiteY1039" fmla="*/ 731772 h 906898"/>
              <a:gd name="connsiteX1040" fmla="*/ 188785 w 906898"/>
              <a:gd name="connsiteY1040" fmla="*/ 735879 h 906898"/>
              <a:gd name="connsiteX1041" fmla="*/ 172339 w 906898"/>
              <a:gd name="connsiteY1041" fmla="*/ 731772 h 906898"/>
              <a:gd name="connsiteX1042" fmla="*/ 164116 w 906898"/>
              <a:gd name="connsiteY1042" fmla="*/ 723558 h 906898"/>
              <a:gd name="connsiteX1043" fmla="*/ 157948 w 906898"/>
              <a:gd name="connsiteY1043" fmla="*/ 688649 h 906898"/>
              <a:gd name="connsiteX1044" fmla="*/ 163730 w 906898"/>
              <a:gd name="connsiteY1044" fmla="*/ 683451 h 906898"/>
              <a:gd name="connsiteX1045" fmla="*/ 675590 w 906898"/>
              <a:gd name="connsiteY1045" fmla="*/ 681982 h 906898"/>
              <a:gd name="connsiteX1046" fmla="*/ 678304 w 906898"/>
              <a:gd name="connsiteY1046" fmla="*/ 682498 h 906898"/>
              <a:gd name="connsiteX1047" fmla="*/ 684433 w 906898"/>
              <a:gd name="connsiteY1047" fmla="*/ 701059 h 906898"/>
              <a:gd name="connsiteX1048" fmla="*/ 682390 w 906898"/>
              <a:gd name="connsiteY1048" fmla="*/ 703122 h 906898"/>
              <a:gd name="connsiteX1049" fmla="*/ 684433 w 906898"/>
              <a:gd name="connsiteY1049" fmla="*/ 705184 h 906898"/>
              <a:gd name="connsiteX1050" fmla="*/ 684433 w 906898"/>
              <a:gd name="connsiteY1050" fmla="*/ 701059 h 906898"/>
              <a:gd name="connsiteX1051" fmla="*/ 692605 w 906898"/>
              <a:gd name="connsiteY1051" fmla="*/ 713434 h 906898"/>
              <a:gd name="connsiteX1052" fmla="*/ 690562 w 906898"/>
              <a:gd name="connsiteY1052" fmla="*/ 717559 h 906898"/>
              <a:gd name="connsiteX1053" fmla="*/ 689984 w 906898"/>
              <a:gd name="connsiteY1053" fmla="*/ 717364 h 906898"/>
              <a:gd name="connsiteX1054" fmla="*/ 690562 w 906898"/>
              <a:gd name="connsiteY1054" fmla="*/ 715496 h 906898"/>
              <a:gd name="connsiteX1055" fmla="*/ 689796 w 906898"/>
              <a:gd name="connsiteY1055" fmla="*/ 717301 h 906898"/>
              <a:gd name="connsiteX1056" fmla="*/ 689984 w 906898"/>
              <a:gd name="connsiteY1056" fmla="*/ 717364 h 906898"/>
              <a:gd name="connsiteX1057" fmla="*/ 689285 w 906898"/>
              <a:gd name="connsiteY1057" fmla="*/ 719621 h 906898"/>
              <a:gd name="connsiteX1058" fmla="*/ 686476 w 906898"/>
              <a:gd name="connsiteY1058" fmla="*/ 723746 h 906898"/>
              <a:gd name="connsiteX1059" fmla="*/ 680347 w 906898"/>
              <a:gd name="connsiteY1059" fmla="*/ 725808 h 906898"/>
              <a:gd name="connsiteX1060" fmla="*/ 680347 w 906898"/>
              <a:gd name="connsiteY1060" fmla="*/ 731996 h 906898"/>
              <a:gd name="connsiteX1061" fmla="*/ 678304 w 906898"/>
              <a:gd name="connsiteY1061" fmla="*/ 738183 h 906898"/>
              <a:gd name="connsiteX1062" fmla="*/ 674217 w 906898"/>
              <a:gd name="connsiteY1062" fmla="*/ 742308 h 906898"/>
              <a:gd name="connsiteX1063" fmla="*/ 674217 w 906898"/>
              <a:gd name="connsiteY1063" fmla="*/ 746433 h 906898"/>
              <a:gd name="connsiteX1064" fmla="*/ 680347 w 906898"/>
              <a:gd name="connsiteY1064" fmla="*/ 748495 h 906898"/>
              <a:gd name="connsiteX1065" fmla="*/ 672174 w 906898"/>
              <a:gd name="connsiteY1065" fmla="*/ 748495 h 906898"/>
              <a:gd name="connsiteX1066" fmla="*/ 672174 w 906898"/>
              <a:gd name="connsiteY1066" fmla="*/ 740245 h 906898"/>
              <a:gd name="connsiteX1067" fmla="*/ 666045 w 906898"/>
              <a:gd name="connsiteY1067" fmla="*/ 731996 h 906898"/>
              <a:gd name="connsiteX1068" fmla="*/ 670131 w 906898"/>
              <a:gd name="connsiteY1068" fmla="*/ 727871 h 906898"/>
              <a:gd name="connsiteX1069" fmla="*/ 674217 w 906898"/>
              <a:gd name="connsiteY1069" fmla="*/ 711372 h 906898"/>
              <a:gd name="connsiteX1070" fmla="*/ 676261 w 906898"/>
              <a:gd name="connsiteY1070" fmla="*/ 703122 h 906898"/>
              <a:gd name="connsiteX1071" fmla="*/ 670131 w 906898"/>
              <a:gd name="connsiteY1071" fmla="*/ 686623 h 906898"/>
              <a:gd name="connsiteX1072" fmla="*/ 675590 w 906898"/>
              <a:gd name="connsiteY1072" fmla="*/ 681982 h 906898"/>
              <a:gd name="connsiteX1073" fmla="*/ 678329 w 906898"/>
              <a:gd name="connsiteY1073" fmla="*/ 680435 h 906898"/>
              <a:gd name="connsiteX1074" fmla="*/ 684637 w 906898"/>
              <a:gd name="connsiteY1074" fmla="*/ 684641 h 906898"/>
              <a:gd name="connsiteX1075" fmla="*/ 684637 w 906898"/>
              <a:gd name="connsiteY1075" fmla="*/ 686743 h 906898"/>
              <a:gd name="connsiteX1076" fmla="*/ 678329 w 906898"/>
              <a:gd name="connsiteY1076" fmla="*/ 680435 h 906898"/>
              <a:gd name="connsiteX1077" fmla="*/ 727558 w 906898"/>
              <a:gd name="connsiteY1077" fmla="*/ 676965 h 906898"/>
              <a:gd name="connsiteX1078" fmla="*/ 729887 w 906898"/>
              <a:gd name="connsiteY1078" fmla="*/ 678508 h 906898"/>
              <a:gd name="connsiteX1079" fmla="*/ 727817 w 906898"/>
              <a:gd name="connsiteY1079" fmla="*/ 688791 h 906898"/>
              <a:gd name="connsiteX1080" fmla="*/ 717466 w 906898"/>
              <a:gd name="connsiteY1080" fmla="*/ 694960 h 906898"/>
              <a:gd name="connsiteX1081" fmla="*/ 717466 w 906898"/>
              <a:gd name="connsiteY1081" fmla="*/ 703187 h 906898"/>
              <a:gd name="connsiteX1082" fmla="*/ 713326 w 906898"/>
              <a:gd name="connsiteY1082" fmla="*/ 709356 h 906898"/>
              <a:gd name="connsiteX1083" fmla="*/ 715396 w 906898"/>
              <a:gd name="connsiteY1083" fmla="*/ 721695 h 906898"/>
              <a:gd name="connsiteX1084" fmla="*/ 719536 w 906898"/>
              <a:gd name="connsiteY1084" fmla="*/ 731978 h 906898"/>
              <a:gd name="connsiteX1085" fmla="*/ 729887 w 906898"/>
              <a:gd name="connsiteY1085" fmla="*/ 734035 h 906898"/>
              <a:gd name="connsiteX1086" fmla="*/ 734027 w 906898"/>
              <a:gd name="connsiteY1086" fmla="*/ 744317 h 906898"/>
              <a:gd name="connsiteX1087" fmla="*/ 736097 w 906898"/>
              <a:gd name="connsiteY1087" fmla="*/ 746374 h 906898"/>
              <a:gd name="connsiteX1088" fmla="*/ 723676 w 906898"/>
              <a:gd name="connsiteY1088" fmla="*/ 744317 h 906898"/>
              <a:gd name="connsiteX1089" fmla="*/ 719536 w 906898"/>
              <a:gd name="connsiteY1089" fmla="*/ 738148 h 906898"/>
              <a:gd name="connsiteX1090" fmla="*/ 717466 w 906898"/>
              <a:gd name="connsiteY1090" fmla="*/ 738148 h 906898"/>
              <a:gd name="connsiteX1091" fmla="*/ 711256 w 906898"/>
              <a:gd name="connsiteY1091" fmla="*/ 736091 h 906898"/>
              <a:gd name="connsiteX1092" fmla="*/ 707116 w 906898"/>
              <a:gd name="connsiteY1092" fmla="*/ 727865 h 906898"/>
              <a:gd name="connsiteX1093" fmla="*/ 707116 w 906898"/>
              <a:gd name="connsiteY1093" fmla="*/ 721695 h 906898"/>
              <a:gd name="connsiteX1094" fmla="*/ 702975 w 906898"/>
              <a:gd name="connsiteY1094" fmla="*/ 711413 h 906898"/>
              <a:gd name="connsiteX1095" fmla="*/ 702975 w 906898"/>
              <a:gd name="connsiteY1095" fmla="*/ 703187 h 906898"/>
              <a:gd name="connsiteX1096" fmla="*/ 707116 w 906898"/>
              <a:gd name="connsiteY1096" fmla="*/ 701130 h 906898"/>
              <a:gd name="connsiteX1097" fmla="*/ 709186 w 906898"/>
              <a:gd name="connsiteY1097" fmla="*/ 688791 h 906898"/>
              <a:gd name="connsiteX1098" fmla="*/ 715396 w 906898"/>
              <a:gd name="connsiteY1098" fmla="*/ 686734 h 906898"/>
              <a:gd name="connsiteX1099" fmla="*/ 719536 w 906898"/>
              <a:gd name="connsiteY1099" fmla="*/ 686734 h 906898"/>
              <a:gd name="connsiteX1100" fmla="*/ 719536 w 906898"/>
              <a:gd name="connsiteY1100" fmla="*/ 684678 h 906898"/>
              <a:gd name="connsiteX1101" fmla="*/ 723676 w 906898"/>
              <a:gd name="connsiteY1101" fmla="*/ 678508 h 906898"/>
              <a:gd name="connsiteX1102" fmla="*/ 727558 w 906898"/>
              <a:gd name="connsiteY1102" fmla="*/ 676965 h 906898"/>
              <a:gd name="connsiteX1103" fmla="*/ 123036 w 906898"/>
              <a:gd name="connsiteY1103" fmla="*/ 676451 h 906898"/>
              <a:gd name="connsiteX1104" fmla="*/ 129222 w 906898"/>
              <a:gd name="connsiteY1104" fmla="*/ 682608 h 906898"/>
              <a:gd name="connsiteX1105" fmla="*/ 133345 w 906898"/>
              <a:gd name="connsiteY1105" fmla="*/ 703132 h 906898"/>
              <a:gd name="connsiteX1106" fmla="*/ 151903 w 906898"/>
              <a:gd name="connsiteY1106" fmla="*/ 711341 h 906898"/>
              <a:gd name="connsiteX1107" fmla="*/ 153964 w 906898"/>
              <a:gd name="connsiteY1107" fmla="*/ 711341 h 906898"/>
              <a:gd name="connsiteX1108" fmla="*/ 156027 w 906898"/>
              <a:gd name="connsiteY1108" fmla="*/ 719551 h 906898"/>
              <a:gd name="connsiteX1109" fmla="*/ 147778 w 906898"/>
              <a:gd name="connsiteY1109" fmla="*/ 721603 h 906898"/>
              <a:gd name="connsiteX1110" fmla="*/ 139531 w 906898"/>
              <a:gd name="connsiteY1110" fmla="*/ 713394 h 906898"/>
              <a:gd name="connsiteX1111" fmla="*/ 131283 w 906898"/>
              <a:gd name="connsiteY1111" fmla="*/ 715446 h 906898"/>
              <a:gd name="connsiteX1112" fmla="*/ 120974 w 906898"/>
              <a:gd name="connsiteY1112" fmla="*/ 709289 h 906898"/>
              <a:gd name="connsiteX1113" fmla="*/ 120974 w 906898"/>
              <a:gd name="connsiteY1113" fmla="*/ 694922 h 906898"/>
              <a:gd name="connsiteX1114" fmla="*/ 123036 w 906898"/>
              <a:gd name="connsiteY1114" fmla="*/ 692870 h 906898"/>
              <a:gd name="connsiteX1115" fmla="*/ 118912 w 906898"/>
              <a:gd name="connsiteY1115" fmla="*/ 686713 h 906898"/>
              <a:gd name="connsiteX1116" fmla="*/ 123036 w 906898"/>
              <a:gd name="connsiteY1116" fmla="*/ 676451 h 906898"/>
              <a:gd name="connsiteX1117" fmla="*/ 211429 w 906898"/>
              <a:gd name="connsiteY1117" fmla="*/ 672136 h 906898"/>
              <a:gd name="connsiteX1118" fmla="*/ 211429 w 906898"/>
              <a:gd name="connsiteY1118" fmla="*/ 676309 h 906898"/>
              <a:gd name="connsiteX1119" fmla="*/ 213477 w 906898"/>
              <a:gd name="connsiteY1119" fmla="*/ 684657 h 906898"/>
              <a:gd name="connsiteX1120" fmla="*/ 205597 w 906898"/>
              <a:gd name="connsiteY1120" fmla="*/ 686664 h 906898"/>
              <a:gd name="connsiteX1121" fmla="*/ 205134 w 906898"/>
              <a:gd name="connsiteY1121" fmla="*/ 686431 h 906898"/>
              <a:gd name="connsiteX1122" fmla="*/ 203240 w 906898"/>
              <a:gd name="connsiteY1122" fmla="*/ 682570 h 906898"/>
              <a:gd name="connsiteX1123" fmla="*/ 211429 w 906898"/>
              <a:gd name="connsiteY1123" fmla="*/ 672136 h 906898"/>
              <a:gd name="connsiteX1124" fmla="*/ 791688 w 906898"/>
              <a:gd name="connsiteY1124" fmla="*/ 667695 h 906898"/>
              <a:gd name="connsiteX1125" fmla="*/ 797627 w 906898"/>
              <a:gd name="connsiteY1125" fmla="*/ 668207 h 906898"/>
              <a:gd name="connsiteX1126" fmla="*/ 801759 w 906898"/>
              <a:gd name="connsiteY1126" fmla="*/ 674349 h 906898"/>
              <a:gd name="connsiteX1127" fmla="*/ 805890 w 906898"/>
              <a:gd name="connsiteY1127" fmla="*/ 672302 h 906898"/>
              <a:gd name="connsiteX1128" fmla="*/ 814153 w 906898"/>
              <a:gd name="connsiteY1128" fmla="*/ 672302 h 906898"/>
              <a:gd name="connsiteX1129" fmla="*/ 822416 w 906898"/>
              <a:gd name="connsiteY1129" fmla="*/ 688680 h 906898"/>
              <a:gd name="connsiteX1130" fmla="*/ 816219 w 906898"/>
              <a:gd name="connsiteY1130" fmla="*/ 694822 h 906898"/>
              <a:gd name="connsiteX1131" fmla="*/ 814153 w 906898"/>
              <a:gd name="connsiteY1131" fmla="*/ 700964 h 906898"/>
              <a:gd name="connsiteX1132" fmla="*/ 793496 w 906898"/>
              <a:gd name="connsiteY1132" fmla="*/ 696869 h 906898"/>
              <a:gd name="connsiteX1133" fmla="*/ 789364 w 906898"/>
              <a:gd name="connsiteY1133" fmla="*/ 686633 h 906898"/>
              <a:gd name="connsiteX1134" fmla="*/ 785233 w 906898"/>
              <a:gd name="connsiteY1134" fmla="*/ 678443 h 906898"/>
              <a:gd name="connsiteX1135" fmla="*/ 787298 w 906898"/>
              <a:gd name="connsiteY1135" fmla="*/ 670254 h 906898"/>
              <a:gd name="connsiteX1136" fmla="*/ 791688 w 906898"/>
              <a:gd name="connsiteY1136" fmla="*/ 667695 h 906898"/>
              <a:gd name="connsiteX1137" fmla="*/ 112708 w 906898"/>
              <a:gd name="connsiteY1137" fmla="*/ 663835 h 906898"/>
              <a:gd name="connsiteX1138" fmla="*/ 116837 w 906898"/>
              <a:gd name="connsiteY1138" fmla="*/ 678244 h 906898"/>
              <a:gd name="connsiteX1139" fmla="*/ 116837 w 906898"/>
              <a:gd name="connsiteY1139" fmla="*/ 688536 h 906898"/>
              <a:gd name="connsiteX1140" fmla="*/ 120966 w 906898"/>
              <a:gd name="connsiteY1140" fmla="*/ 692653 h 906898"/>
              <a:gd name="connsiteX1141" fmla="*/ 118902 w 906898"/>
              <a:gd name="connsiteY1141" fmla="*/ 707062 h 906898"/>
              <a:gd name="connsiteX1142" fmla="*/ 133354 w 906898"/>
              <a:gd name="connsiteY1142" fmla="*/ 717354 h 906898"/>
              <a:gd name="connsiteX1143" fmla="*/ 139548 w 906898"/>
              <a:gd name="connsiteY1143" fmla="*/ 717354 h 906898"/>
              <a:gd name="connsiteX1144" fmla="*/ 149872 w 906898"/>
              <a:gd name="connsiteY1144" fmla="*/ 725587 h 906898"/>
              <a:gd name="connsiteX1145" fmla="*/ 154001 w 906898"/>
              <a:gd name="connsiteY1145" fmla="*/ 723529 h 906898"/>
              <a:gd name="connsiteX1146" fmla="*/ 158130 w 906898"/>
              <a:gd name="connsiteY1146" fmla="*/ 721470 h 906898"/>
              <a:gd name="connsiteX1147" fmla="*/ 166388 w 906898"/>
              <a:gd name="connsiteY1147" fmla="*/ 731762 h 906898"/>
              <a:gd name="connsiteX1148" fmla="*/ 160195 w 906898"/>
              <a:gd name="connsiteY1148" fmla="*/ 735879 h 906898"/>
              <a:gd name="connsiteX1149" fmla="*/ 147806 w 906898"/>
              <a:gd name="connsiteY1149" fmla="*/ 731762 h 906898"/>
              <a:gd name="connsiteX1150" fmla="*/ 141612 w 906898"/>
              <a:gd name="connsiteY1150" fmla="*/ 735879 h 906898"/>
              <a:gd name="connsiteX1151" fmla="*/ 133354 w 906898"/>
              <a:gd name="connsiteY1151" fmla="*/ 731762 h 906898"/>
              <a:gd name="connsiteX1152" fmla="*/ 129225 w 906898"/>
              <a:gd name="connsiteY1152" fmla="*/ 725587 h 906898"/>
              <a:gd name="connsiteX1153" fmla="*/ 116837 w 906898"/>
              <a:gd name="connsiteY1153" fmla="*/ 725587 h 906898"/>
              <a:gd name="connsiteX1154" fmla="*/ 108579 w 906898"/>
              <a:gd name="connsiteY1154" fmla="*/ 711179 h 906898"/>
              <a:gd name="connsiteX1155" fmla="*/ 110643 w 906898"/>
              <a:gd name="connsiteY1155" fmla="*/ 702945 h 906898"/>
              <a:gd name="connsiteX1156" fmla="*/ 102385 w 906898"/>
              <a:gd name="connsiteY1156" fmla="*/ 694711 h 906898"/>
              <a:gd name="connsiteX1157" fmla="*/ 104449 w 906898"/>
              <a:gd name="connsiteY1157" fmla="*/ 682361 h 906898"/>
              <a:gd name="connsiteX1158" fmla="*/ 106514 w 906898"/>
              <a:gd name="connsiteY1158" fmla="*/ 678244 h 906898"/>
              <a:gd name="connsiteX1159" fmla="*/ 104449 w 906898"/>
              <a:gd name="connsiteY1159" fmla="*/ 672069 h 906898"/>
              <a:gd name="connsiteX1160" fmla="*/ 112708 w 906898"/>
              <a:gd name="connsiteY1160" fmla="*/ 663835 h 906898"/>
              <a:gd name="connsiteX1161" fmla="*/ 752439 w 906898"/>
              <a:gd name="connsiteY1161" fmla="*/ 663647 h 906898"/>
              <a:gd name="connsiteX1162" fmla="*/ 764759 w 906898"/>
              <a:gd name="connsiteY1162" fmla="*/ 663905 h 906898"/>
              <a:gd name="connsiteX1163" fmla="*/ 781187 w 906898"/>
              <a:gd name="connsiteY1163" fmla="*/ 672149 h 906898"/>
              <a:gd name="connsiteX1164" fmla="*/ 781187 w 906898"/>
              <a:gd name="connsiteY1164" fmla="*/ 674210 h 906898"/>
              <a:gd name="connsiteX1165" fmla="*/ 777080 w 906898"/>
              <a:gd name="connsiteY1165" fmla="*/ 672149 h 906898"/>
              <a:gd name="connsiteX1166" fmla="*/ 752439 w 906898"/>
              <a:gd name="connsiteY1166" fmla="*/ 670088 h 906898"/>
              <a:gd name="connsiteX1167" fmla="*/ 738064 w 906898"/>
              <a:gd name="connsiteY1167" fmla="*/ 684516 h 906898"/>
              <a:gd name="connsiteX1168" fmla="*/ 738064 w 906898"/>
              <a:gd name="connsiteY1168" fmla="*/ 694822 h 906898"/>
              <a:gd name="connsiteX1169" fmla="*/ 744225 w 906898"/>
              <a:gd name="connsiteY1169" fmla="*/ 696883 h 906898"/>
              <a:gd name="connsiteX1170" fmla="*/ 744225 w 906898"/>
              <a:gd name="connsiteY1170" fmla="*/ 690700 h 906898"/>
              <a:gd name="connsiteX1171" fmla="*/ 748332 w 906898"/>
              <a:gd name="connsiteY1171" fmla="*/ 686577 h 906898"/>
              <a:gd name="connsiteX1172" fmla="*/ 754492 w 906898"/>
              <a:gd name="connsiteY1172" fmla="*/ 688639 h 906898"/>
              <a:gd name="connsiteX1173" fmla="*/ 756545 w 906898"/>
              <a:gd name="connsiteY1173" fmla="*/ 692761 h 906898"/>
              <a:gd name="connsiteX1174" fmla="*/ 756545 w 906898"/>
              <a:gd name="connsiteY1174" fmla="*/ 696883 h 906898"/>
              <a:gd name="connsiteX1175" fmla="*/ 760652 w 906898"/>
              <a:gd name="connsiteY1175" fmla="*/ 701005 h 906898"/>
              <a:gd name="connsiteX1176" fmla="*/ 758599 w 906898"/>
              <a:gd name="connsiteY1176" fmla="*/ 707189 h 906898"/>
              <a:gd name="connsiteX1177" fmla="*/ 744225 w 906898"/>
              <a:gd name="connsiteY1177" fmla="*/ 709250 h 906898"/>
              <a:gd name="connsiteX1178" fmla="*/ 733957 w 906898"/>
              <a:gd name="connsiteY1178" fmla="*/ 701005 h 906898"/>
              <a:gd name="connsiteX1179" fmla="*/ 731904 w 906898"/>
              <a:gd name="connsiteY1179" fmla="*/ 678333 h 906898"/>
              <a:gd name="connsiteX1180" fmla="*/ 740118 w 906898"/>
              <a:gd name="connsiteY1180" fmla="*/ 668027 h 906898"/>
              <a:gd name="connsiteX1181" fmla="*/ 752439 w 906898"/>
              <a:gd name="connsiteY1181" fmla="*/ 663647 h 906898"/>
              <a:gd name="connsiteX1182" fmla="*/ 821379 w 906898"/>
              <a:gd name="connsiteY1182" fmla="*/ 659403 h 906898"/>
              <a:gd name="connsiteX1183" fmla="*/ 824491 w 906898"/>
              <a:gd name="connsiteY1183" fmla="*/ 661976 h 906898"/>
              <a:gd name="connsiteX1184" fmla="*/ 822416 w 906898"/>
              <a:gd name="connsiteY1184" fmla="*/ 678443 h 906898"/>
              <a:gd name="connsiteX1185" fmla="*/ 814116 w 906898"/>
              <a:gd name="connsiteY1185" fmla="*/ 664035 h 906898"/>
              <a:gd name="connsiteX1186" fmla="*/ 818266 w 906898"/>
              <a:gd name="connsiteY1186" fmla="*/ 659918 h 906898"/>
              <a:gd name="connsiteX1187" fmla="*/ 821379 w 906898"/>
              <a:gd name="connsiteY1187" fmla="*/ 659403 h 906898"/>
              <a:gd name="connsiteX1188" fmla="*/ 213591 w 906898"/>
              <a:gd name="connsiteY1188" fmla="*/ 655868 h 906898"/>
              <a:gd name="connsiteX1189" fmla="*/ 219742 w 906898"/>
              <a:gd name="connsiteY1189" fmla="*/ 659976 h 906898"/>
              <a:gd name="connsiteX1190" fmla="*/ 227945 w 906898"/>
              <a:gd name="connsiteY1190" fmla="*/ 674356 h 906898"/>
              <a:gd name="connsiteX1191" fmla="*/ 236147 w 906898"/>
              <a:gd name="connsiteY1191" fmla="*/ 678464 h 906898"/>
              <a:gd name="connsiteX1192" fmla="*/ 246400 w 906898"/>
              <a:gd name="connsiteY1192" fmla="*/ 688735 h 906898"/>
              <a:gd name="connsiteX1193" fmla="*/ 242299 w 906898"/>
              <a:gd name="connsiteY1193" fmla="*/ 688735 h 906898"/>
              <a:gd name="connsiteX1194" fmla="*/ 234097 w 906898"/>
              <a:gd name="connsiteY1194" fmla="*/ 682573 h 906898"/>
              <a:gd name="connsiteX1195" fmla="*/ 227945 w 906898"/>
              <a:gd name="connsiteY1195" fmla="*/ 684627 h 906898"/>
              <a:gd name="connsiteX1196" fmla="*/ 215641 w 906898"/>
              <a:gd name="connsiteY1196" fmla="*/ 678464 h 906898"/>
              <a:gd name="connsiteX1197" fmla="*/ 211540 w 906898"/>
              <a:gd name="connsiteY1197" fmla="*/ 662030 h 906898"/>
              <a:gd name="connsiteX1198" fmla="*/ 213591 w 906898"/>
              <a:gd name="connsiteY1198" fmla="*/ 655868 h 906898"/>
              <a:gd name="connsiteX1199" fmla="*/ 100605 w 906898"/>
              <a:gd name="connsiteY1199" fmla="*/ 649851 h 906898"/>
              <a:gd name="connsiteX1200" fmla="*/ 102822 w 906898"/>
              <a:gd name="connsiteY1200" fmla="*/ 652205 h 906898"/>
              <a:gd name="connsiteX1201" fmla="*/ 108718 w 906898"/>
              <a:gd name="connsiteY1201" fmla="*/ 653747 h 906898"/>
              <a:gd name="connsiteX1202" fmla="*/ 110768 w 906898"/>
              <a:gd name="connsiteY1202" fmla="*/ 657860 h 906898"/>
              <a:gd name="connsiteX1203" fmla="*/ 104617 w 906898"/>
              <a:gd name="connsiteY1203" fmla="*/ 655803 h 906898"/>
              <a:gd name="connsiteX1204" fmla="*/ 101797 w 906898"/>
              <a:gd name="connsiteY1204" fmla="*/ 652719 h 906898"/>
              <a:gd name="connsiteX1205" fmla="*/ 100402 w 906898"/>
              <a:gd name="connsiteY1205" fmla="*/ 649635 h 906898"/>
              <a:gd name="connsiteX1206" fmla="*/ 100516 w 906898"/>
              <a:gd name="connsiteY1206" fmla="*/ 649635 h 906898"/>
              <a:gd name="connsiteX1207" fmla="*/ 100605 w 906898"/>
              <a:gd name="connsiteY1207" fmla="*/ 649851 h 906898"/>
              <a:gd name="connsiteX1208" fmla="*/ 758578 w 906898"/>
              <a:gd name="connsiteY1208" fmla="*/ 643252 h 906898"/>
              <a:gd name="connsiteX1209" fmla="*/ 762657 w 906898"/>
              <a:gd name="connsiteY1209" fmla="*/ 645327 h 906898"/>
              <a:gd name="connsiteX1210" fmla="*/ 754499 w 906898"/>
              <a:gd name="connsiteY1210" fmla="*/ 647402 h 906898"/>
              <a:gd name="connsiteX1211" fmla="*/ 750420 w 906898"/>
              <a:gd name="connsiteY1211" fmla="*/ 657776 h 906898"/>
              <a:gd name="connsiteX1212" fmla="*/ 752460 w 906898"/>
              <a:gd name="connsiteY1212" fmla="*/ 659851 h 906898"/>
              <a:gd name="connsiteX1213" fmla="*/ 748381 w 906898"/>
              <a:gd name="connsiteY1213" fmla="*/ 657776 h 906898"/>
              <a:gd name="connsiteX1214" fmla="*/ 752460 w 906898"/>
              <a:gd name="connsiteY1214" fmla="*/ 647402 h 906898"/>
              <a:gd name="connsiteX1215" fmla="*/ 758578 w 906898"/>
              <a:gd name="connsiteY1215" fmla="*/ 643252 h 906898"/>
              <a:gd name="connsiteX1216" fmla="*/ 816203 w 906898"/>
              <a:gd name="connsiteY1216" fmla="*/ 640815 h 906898"/>
              <a:gd name="connsiteX1217" fmla="*/ 820330 w 906898"/>
              <a:gd name="connsiteY1217" fmla="*/ 643394 h 906898"/>
              <a:gd name="connsiteX1218" fmla="*/ 822393 w 906898"/>
              <a:gd name="connsiteY1218" fmla="*/ 649583 h 906898"/>
              <a:gd name="connsiteX1219" fmla="*/ 828582 w 906898"/>
              <a:gd name="connsiteY1219" fmla="*/ 649583 h 906898"/>
              <a:gd name="connsiteX1220" fmla="*/ 830645 w 906898"/>
              <a:gd name="connsiteY1220" fmla="*/ 659899 h 906898"/>
              <a:gd name="connsiteX1221" fmla="*/ 828582 w 906898"/>
              <a:gd name="connsiteY1221" fmla="*/ 664025 h 906898"/>
              <a:gd name="connsiteX1222" fmla="*/ 820330 w 906898"/>
              <a:gd name="connsiteY1222" fmla="*/ 657836 h 906898"/>
              <a:gd name="connsiteX1223" fmla="*/ 814140 w 906898"/>
              <a:gd name="connsiteY1223" fmla="*/ 657836 h 906898"/>
              <a:gd name="connsiteX1224" fmla="*/ 810014 w 906898"/>
              <a:gd name="connsiteY1224" fmla="*/ 668152 h 906898"/>
              <a:gd name="connsiteX1225" fmla="*/ 805888 w 906898"/>
              <a:gd name="connsiteY1225" fmla="*/ 666088 h 906898"/>
              <a:gd name="connsiteX1226" fmla="*/ 803824 w 906898"/>
              <a:gd name="connsiteY1226" fmla="*/ 657836 h 906898"/>
              <a:gd name="connsiteX1227" fmla="*/ 807951 w 906898"/>
              <a:gd name="connsiteY1227" fmla="*/ 651646 h 906898"/>
              <a:gd name="connsiteX1228" fmla="*/ 805888 w 906898"/>
              <a:gd name="connsiteY1228" fmla="*/ 645457 h 906898"/>
              <a:gd name="connsiteX1229" fmla="*/ 812077 w 906898"/>
              <a:gd name="connsiteY1229" fmla="*/ 641331 h 906898"/>
              <a:gd name="connsiteX1230" fmla="*/ 816203 w 906898"/>
              <a:gd name="connsiteY1230" fmla="*/ 640815 h 906898"/>
              <a:gd name="connsiteX1231" fmla="*/ 181980 w 906898"/>
              <a:gd name="connsiteY1231" fmla="*/ 640294 h 906898"/>
              <a:gd name="connsiteX1232" fmla="*/ 197181 w 906898"/>
              <a:gd name="connsiteY1232" fmla="*/ 641320 h 906898"/>
              <a:gd name="connsiteX1233" fmla="*/ 201304 w 906898"/>
              <a:gd name="connsiteY1233" fmla="*/ 655686 h 906898"/>
              <a:gd name="connsiteX1234" fmla="*/ 207487 w 906898"/>
              <a:gd name="connsiteY1234" fmla="*/ 657739 h 906898"/>
              <a:gd name="connsiteX1235" fmla="*/ 203365 w 906898"/>
              <a:gd name="connsiteY1235" fmla="*/ 678262 h 906898"/>
              <a:gd name="connsiteX1236" fmla="*/ 188936 w 906898"/>
              <a:gd name="connsiteY1236" fmla="*/ 682367 h 906898"/>
              <a:gd name="connsiteX1237" fmla="*/ 180692 w 906898"/>
              <a:gd name="connsiteY1237" fmla="*/ 680314 h 906898"/>
              <a:gd name="connsiteX1238" fmla="*/ 174508 w 906898"/>
              <a:gd name="connsiteY1238" fmla="*/ 682367 h 906898"/>
              <a:gd name="connsiteX1239" fmla="*/ 162142 w 906898"/>
              <a:gd name="connsiteY1239" fmla="*/ 678262 h 906898"/>
              <a:gd name="connsiteX1240" fmla="*/ 162142 w 906898"/>
              <a:gd name="connsiteY1240" fmla="*/ 668001 h 906898"/>
              <a:gd name="connsiteX1241" fmla="*/ 168325 w 906898"/>
              <a:gd name="connsiteY1241" fmla="*/ 661843 h 906898"/>
              <a:gd name="connsiteX1242" fmla="*/ 166264 w 906898"/>
              <a:gd name="connsiteY1242" fmla="*/ 655686 h 906898"/>
              <a:gd name="connsiteX1243" fmla="*/ 168325 w 906898"/>
              <a:gd name="connsiteY1243" fmla="*/ 645425 h 906898"/>
              <a:gd name="connsiteX1244" fmla="*/ 181980 w 906898"/>
              <a:gd name="connsiteY1244" fmla="*/ 640294 h 906898"/>
              <a:gd name="connsiteX1245" fmla="*/ 744131 w 906898"/>
              <a:gd name="connsiteY1245" fmla="*/ 630968 h 906898"/>
              <a:gd name="connsiteX1246" fmla="*/ 750306 w 906898"/>
              <a:gd name="connsiteY1246" fmla="*/ 633022 h 906898"/>
              <a:gd name="connsiteX1247" fmla="*/ 752365 w 906898"/>
              <a:gd name="connsiteY1247" fmla="*/ 635076 h 906898"/>
              <a:gd name="connsiteX1248" fmla="*/ 758540 w 906898"/>
              <a:gd name="connsiteY1248" fmla="*/ 633022 h 906898"/>
              <a:gd name="connsiteX1249" fmla="*/ 762657 w 906898"/>
              <a:gd name="connsiteY1249" fmla="*/ 637130 h 906898"/>
              <a:gd name="connsiteX1250" fmla="*/ 760598 w 906898"/>
              <a:gd name="connsiteY1250" fmla="*/ 641239 h 906898"/>
              <a:gd name="connsiteX1251" fmla="*/ 748248 w 906898"/>
              <a:gd name="connsiteY1251" fmla="*/ 645348 h 906898"/>
              <a:gd name="connsiteX1252" fmla="*/ 748248 w 906898"/>
              <a:gd name="connsiteY1252" fmla="*/ 661781 h 906898"/>
              <a:gd name="connsiteX1253" fmla="*/ 740014 w 906898"/>
              <a:gd name="connsiteY1253" fmla="*/ 663836 h 906898"/>
              <a:gd name="connsiteX1254" fmla="*/ 737956 w 906898"/>
              <a:gd name="connsiteY1254" fmla="*/ 661781 h 906898"/>
              <a:gd name="connsiteX1255" fmla="*/ 735898 w 906898"/>
              <a:gd name="connsiteY1255" fmla="*/ 655619 h 906898"/>
              <a:gd name="connsiteX1256" fmla="*/ 731872 w 906898"/>
              <a:gd name="connsiteY1256" fmla="*/ 653610 h 906898"/>
              <a:gd name="connsiteX1257" fmla="*/ 731872 w 906898"/>
              <a:gd name="connsiteY1257" fmla="*/ 653428 h 906898"/>
              <a:gd name="connsiteX1258" fmla="*/ 735898 w 906898"/>
              <a:gd name="connsiteY1258" fmla="*/ 647402 h 906898"/>
              <a:gd name="connsiteX1259" fmla="*/ 731872 w 906898"/>
              <a:gd name="connsiteY1259" fmla="*/ 639366 h 906898"/>
              <a:gd name="connsiteX1260" fmla="*/ 731872 w 906898"/>
              <a:gd name="connsiteY1260" fmla="*/ 639139 h 906898"/>
              <a:gd name="connsiteX1261" fmla="*/ 735898 w 906898"/>
              <a:gd name="connsiteY1261" fmla="*/ 637130 h 906898"/>
              <a:gd name="connsiteX1262" fmla="*/ 740014 w 906898"/>
              <a:gd name="connsiteY1262" fmla="*/ 637130 h 906898"/>
              <a:gd name="connsiteX1263" fmla="*/ 744131 w 906898"/>
              <a:gd name="connsiteY1263" fmla="*/ 630968 h 906898"/>
              <a:gd name="connsiteX1264" fmla="*/ 172489 w 906898"/>
              <a:gd name="connsiteY1264" fmla="*/ 630968 h 906898"/>
              <a:gd name="connsiteX1265" fmla="*/ 178589 w 906898"/>
              <a:gd name="connsiteY1265" fmla="*/ 635085 h 906898"/>
              <a:gd name="connsiteX1266" fmla="*/ 182656 w 906898"/>
              <a:gd name="connsiteY1266" fmla="*/ 637143 h 906898"/>
              <a:gd name="connsiteX1267" fmla="*/ 170455 w 906898"/>
              <a:gd name="connsiteY1267" fmla="*/ 641260 h 906898"/>
              <a:gd name="connsiteX1268" fmla="*/ 168422 w 906898"/>
              <a:gd name="connsiteY1268" fmla="*/ 639201 h 906898"/>
              <a:gd name="connsiteX1269" fmla="*/ 168422 w 906898"/>
              <a:gd name="connsiteY1269" fmla="*/ 633026 h 906898"/>
              <a:gd name="connsiteX1270" fmla="*/ 172489 w 906898"/>
              <a:gd name="connsiteY1270" fmla="*/ 630968 h 906898"/>
              <a:gd name="connsiteX1271" fmla="*/ 131262 w 906898"/>
              <a:gd name="connsiteY1271" fmla="*/ 630518 h 906898"/>
              <a:gd name="connsiteX1272" fmla="*/ 137438 w 906898"/>
              <a:gd name="connsiteY1272" fmla="*/ 633087 h 906898"/>
              <a:gd name="connsiteX1273" fmla="*/ 139496 w 906898"/>
              <a:gd name="connsiteY1273" fmla="*/ 637199 h 906898"/>
              <a:gd name="connsiteX1274" fmla="*/ 135379 w 906898"/>
              <a:gd name="connsiteY1274" fmla="*/ 641311 h 906898"/>
              <a:gd name="connsiteX1275" fmla="*/ 141554 w 906898"/>
              <a:gd name="connsiteY1275" fmla="*/ 649534 h 906898"/>
              <a:gd name="connsiteX1276" fmla="*/ 137438 w 906898"/>
              <a:gd name="connsiteY1276" fmla="*/ 653646 h 906898"/>
              <a:gd name="connsiteX1277" fmla="*/ 129204 w 906898"/>
              <a:gd name="connsiteY1277" fmla="*/ 653646 h 906898"/>
              <a:gd name="connsiteX1278" fmla="*/ 123029 w 906898"/>
              <a:gd name="connsiteY1278" fmla="*/ 647478 h 906898"/>
              <a:gd name="connsiteX1279" fmla="*/ 120971 w 906898"/>
              <a:gd name="connsiteY1279" fmla="*/ 647478 h 906898"/>
              <a:gd name="connsiteX1280" fmla="*/ 120971 w 906898"/>
              <a:gd name="connsiteY1280" fmla="*/ 659813 h 906898"/>
              <a:gd name="connsiteX1281" fmla="*/ 145671 w 906898"/>
              <a:gd name="connsiteY1281" fmla="*/ 678316 h 906898"/>
              <a:gd name="connsiteX1282" fmla="*/ 158022 w 906898"/>
              <a:gd name="connsiteY1282" fmla="*/ 676260 h 906898"/>
              <a:gd name="connsiteX1283" fmla="*/ 160081 w 906898"/>
              <a:gd name="connsiteY1283" fmla="*/ 680372 h 906898"/>
              <a:gd name="connsiteX1284" fmla="*/ 147730 w 906898"/>
              <a:gd name="connsiteY1284" fmla="*/ 682428 h 906898"/>
              <a:gd name="connsiteX1285" fmla="*/ 125087 w 906898"/>
              <a:gd name="connsiteY1285" fmla="*/ 676260 h 906898"/>
              <a:gd name="connsiteX1286" fmla="*/ 112737 w 906898"/>
              <a:gd name="connsiteY1286" fmla="*/ 645422 h 906898"/>
              <a:gd name="connsiteX1287" fmla="*/ 125087 w 906898"/>
              <a:gd name="connsiteY1287" fmla="*/ 631032 h 906898"/>
              <a:gd name="connsiteX1288" fmla="*/ 131262 w 906898"/>
              <a:gd name="connsiteY1288" fmla="*/ 630518 h 906898"/>
              <a:gd name="connsiteX1289" fmla="*/ 166961 w 906898"/>
              <a:gd name="connsiteY1289" fmla="*/ 623441 h 906898"/>
              <a:gd name="connsiteX1290" fmla="*/ 170306 w 906898"/>
              <a:gd name="connsiteY1290" fmla="*/ 626794 h 906898"/>
              <a:gd name="connsiteX1291" fmla="*/ 166189 w 906898"/>
              <a:gd name="connsiteY1291" fmla="*/ 630920 h 906898"/>
              <a:gd name="connsiteX1292" fmla="*/ 164131 w 906898"/>
              <a:gd name="connsiteY1292" fmla="*/ 639173 h 906898"/>
              <a:gd name="connsiteX1293" fmla="*/ 168248 w 906898"/>
              <a:gd name="connsiteY1293" fmla="*/ 643299 h 906898"/>
              <a:gd name="connsiteX1294" fmla="*/ 162072 w 906898"/>
              <a:gd name="connsiteY1294" fmla="*/ 647425 h 906898"/>
              <a:gd name="connsiteX1295" fmla="*/ 160014 w 906898"/>
              <a:gd name="connsiteY1295" fmla="*/ 641236 h 906898"/>
              <a:gd name="connsiteX1296" fmla="*/ 151781 w 906898"/>
              <a:gd name="connsiteY1296" fmla="*/ 635046 h 906898"/>
              <a:gd name="connsiteX1297" fmla="*/ 151781 w 906898"/>
              <a:gd name="connsiteY1297" fmla="*/ 630920 h 906898"/>
              <a:gd name="connsiteX1298" fmla="*/ 157956 w 906898"/>
              <a:gd name="connsiteY1298" fmla="*/ 628857 h 906898"/>
              <a:gd name="connsiteX1299" fmla="*/ 162072 w 906898"/>
              <a:gd name="connsiteY1299" fmla="*/ 628857 h 906898"/>
              <a:gd name="connsiteX1300" fmla="*/ 162072 w 906898"/>
              <a:gd name="connsiteY1300" fmla="*/ 624731 h 906898"/>
              <a:gd name="connsiteX1301" fmla="*/ 166961 w 906898"/>
              <a:gd name="connsiteY1301" fmla="*/ 623441 h 906898"/>
              <a:gd name="connsiteX1302" fmla="*/ 48103 w 906898"/>
              <a:gd name="connsiteY1302" fmla="*/ 622191 h 906898"/>
              <a:gd name="connsiteX1303" fmla="*/ 48787 w 906898"/>
              <a:gd name="connsiteY1303" fmla="*/ 624395 h 906898"/>
              <a:gd name="connsiteX1304" fmla="*/ 49783 w 906898"/>
              <a:gd name="connsiteY1304" fmla="*/ 626230 h 906898"/>
              <a:gd name="connsiteX1305" fmla="*/ 742133 w 906898"/>
              <a:gd name="connsiteY1305" fmla="*/ 616692 h 906898"/>
              <a:gd name="connsiteX1306" fmla="*/ 746238 w 906898"/>
              <a:gd name="connsiteY1306" fmla="*/ 618745 h 906898"/>
              <a:gd name="connsiteX1307" fmla="*/ 748290 w 906898"/>
              <a:gd name="connsiteY1307" fmla="*/ 620799 h 906898"/>
              <a:gd name="connsiteX1308" fmla="*/ 750343 w 906898"/>
              <a:gd name="connsiteY1308" fmla="*/ 620799 h 906898"/>
              <a:gd name="connsiteX1309" fmla="*/ 756500 w 906898"/>
              <a:gd name="connsiteY1309" fmla="*/ 618745 h 906898"/>
              <a:gd name="connsiteX1310" fmla="*/ 762657 w 906898"/>
              <a:gd name="connsiteY1310" fmla="*/ 624906 h 906898"/>
              <a:gd name="connsiteX1311" fmla="*/ 762657 w 906898"/>
              <a:gd name="connsiteY1311" fmla="*/ 633120 h 906898"/>
              <a:gd name="connsiteX1312" fmla="*/ 754447 w 906898"/>
              <a:gd name="connsiteY1312" fmla="*/ 631066 h 906898"/>
              <a:gd name="connsiteX1313" fmla="*/ 746238 w 906898"/>
              <a:gd name="connsiteY1313" fmla="*/ 629013 h 906898"/>
              <a:gd name="connsiteX1314" fmla="*/ 738029 w 906898"/>
              <a:gd name="connsiteY1314" fmla="*/ 633120 h 906898"/>
              <a:gd name="connsiteX1315" fmla="*/ 731872 w 906898"/>
              <a:gd name="connsiteY1315" fmla="*/ 635173 h 906898"/>
              <a:gd name="connsiteX1316" fmla="*/ 731872 w 906898"/>
              <a:gd name="connsiteY1316" fmla="*/ 639139 h 906898"/>
              <a:gd name="connsiteX1317" fmla="*/ 731781 w 906898"/>
              <a:gd name="connsiteY1317" fmla="*/ 639185 h 906898"/>
              <a:gd name="connsiteX1318" fmla="*/ 731872 w 906898"/>
              <a:gd name="connsiteY1318" fmla="*/ 639366 h 906898"/>
              <a:gd name="connsiteX1319" fmla="*/ 731872 w 906898"/>
              <a:gd name="connsiteY1319" fmla="*/ 647494 h 906898"/>
              <a:gd name="connsiteX1320" fmla="*/ 731872 w 906898"/>
              <a:gd name="connsiteY1320" fmla="*/ 653428 h 906898"/>
              <a:gd name="connsiteX1321" fmla="*/ 731781 w 906898"/>
              <a:gd name="connsiteY1321" fmla="*/ 653564 h 906898"/>
              <a:gd name="connsiteX1322" fmla="*/ 731872 w 906898"/>
              <a:gd name="connsiteY1322" fmla="*/ 653610 h 906898"/>
              <a:gd name="connsiteX1323" fmla="*/ 731872 w 906898"/>
              <a:gd name="connsiteY1323" fmla="*/ 657761 h 906898"/>
              <a:gd name="connsiteX1324" fmla="*/ 738029 w 906898"/>
              <a:gd name="connsiteY1324" fmla="*/ 665975 h 906898"/>
              <a:gd name="connsiteX1325" fmla="*/ 733924 w 906898"/>
              <a:gd name="connsiteY1325" fmla="*/ 672136 h 906898"/>
              <a:gd name="connsiteX1326" fmla="*/ 725715 w 906898"/>
              <a:gd name="connsiteY1326" fmla="*/ 663922 h 906898"/>
              <a:gd name="connsiteX1327" fmla="*/ 721610 w 906898"/>
              <a:gd name="connsiteY1327" fmla="*/ 653654 h 906898"/>
              <a:gd name="connsiteX1328" fmla="*/ 719557 w 906898"/>
              <a:gd name="connsiteY1328" fmla="*/ 643387 h 906898"/>
              <a:gd name="connsiteX1329" fmla="*/ 723662 w 906898"/>
              <a:gd name="connsiteY1329" fmla="*/ 639280 h 906898"/>
              <a:gd name="connsiteX1330" fmla="*/ 719557 w 906898"/>
              <a:gd name="connsiteY1330" fmla="*/ 633120 h 906898"/>
              <a:gd name="connsiteX1331" fmla="*/ 725715 w 906898"/>
              <a:gd name="connsiteY1331" fmla="*/ 624906 h 906898"/>
              <a:gd name="connsiteX1332" fmla="*/ 733924 w 906898"/>
              <a:gd name="connsiteY1332" fmla="*/ 626959 h 906898"/>
              <a:gd name="connsiteX1333" fmla="*/ 735976 w 906898"/>
              <a:gd name="connsiteY1333" fmla="*/ 622852 h 906898"/>
              <a:gd name="connsiteX1334" fmla="*/ 742133 w 906898"/>
              <a:gd name="connsiteY1334" fmla="*/ 616692 h 906898"/>
              <a:gd name="connsiteX1335" fmla="*/ 162893 w 906898"/>
              <a:gd name="connsiteY1335" fmla="*/ 615466 h 906898"/>
              <a:gd name="connsiteX1336" fmla="*/ 168309 w 906898"/>
              <a:gd name="connsiteY1336" fmla="*/ 616744 h 906898"/>
              <a:gd name="connsiteX1337" fmla="*/ 168309 w 906898"/>
              <a:gd name="connsiteY1337" fmla="*/ 618789 h 906898"/>
              <a:gd name="connsiteX1338" fmla="*/ 164183 w 906898"/>
              <a:gd name="connsiteY1338" fmla="*/ 620833 h 906898"/>
              <a:gd name="connsiteX1339" fmla="*/ 157993 w 906898"/>
              <a:gd name="connsiteY1339" fmla="*/ 626966 h 906898"/>
              <a:gd name="connsiteX1340" fmla="*/ 149741 w 906898"/>
              <a:gd name="connsiteY1340" fmla="*/ 629011 h 906898"/>
              <a:gd name="connsiteX1341" fmla="*/ 149741 w 906898"/>
              <a:gd name="connsiteY1341" fmla="*/ 639233 h 906898"/>
              <a:gd name="connsiteX1342" fmla="*/ 155930 w 906898"/>
              <a:gd name="connsiteY1342" fmla="*/ 643321 h 906898"/>
              <a:gd name="connsiteX1343" fmla="*/ 157993 w 906898"/>
              <a:gd name="connsiteY1343" fmla="*/ 649455 h 906898"/>
              <a:gd name="connsiteX1344" fmla="*/ 162120 w 906898"/>
              <a:gd name="connsiteY1344" fmla="*/ 651499 h 906898"/>
              <a:gd name="connsiteX1345" fmla="*/ 160057 w 906898"/>
              <a:gd name="connsiteY1345" fmla="*/ 653544 h 906898"/>
              <a:gd name="connsiteX1346" fmla="*/ 149741 w 906898"/>
              <a:gd name="connsiteY1346" fmla="*/ 649455 h 906898"/>
              <a:gd name="connsiteX1347" fmla="*/ 147677 w 906898"/>
              <a:gd name="connsiteY1347" fmla="*/ 641277 h 906898"/>
              <a:gd name="connsiteX1348" fmla="*/ 147677 w 906898"/>
              <a:gd name="connsiteY1348" fmla="*/ 639233 h 906898"/>
              <a:gd name="connsiteX1349" fmla="*/ 143551 w 906898"/>
              <a:gd name="connsiteY1349" fmla="*/ 633099 h 906898"/>
              <a:gd name="connsiteX1350" fmla="*/ 145614 w 906898"/>
              <a:gd name="connsiteY1350" fmla="*/ 624922 h 906898"/>
              <a:gd name="connsiteX1351" fmla="*/ 153867 w 906898"/>
              <a:gd name="connsiteY1351" fmla="*/ 624922 h 906898"/>
              <a:gd name="connsiteX1352" fmla="*/ 155930 w 906898"/>
              <a:gd name="connsiteY1352" fmla="*/ 622877 h 906898"/>
              <a:gd name="connsiteX1353" fmla="*/ 155930 w 906898"/>
              <a:gd name="connsiteY1353" fmla="*/ 618789 h 906898"/>
              <a:gd name="connsiteX1354" fmla="*/ 162893 w 906898"/>
              <a:gd name="connsiteY1354" fmla="*/ 615466 h 906898"/>
              <a:gd name="connsiteX1355" fmla="*/ 744065 w 906898"/>
              <a:gd name="connsiteY1355" fmla="*/ 614700 h 906898"/>
              <a:gd name="connsiteX1356" fmla="*/ 748270 w 906898"/>
              <a:gd name="connsiteY1356" fmla="*/ 616692 h 906898"/>
              <a:gd name="connsiteX1357" fmla="*/ 750373 w 906898"/>
              <a:gd name="connsiteY1357" fmla="*/ 618684 h 906898"/>
              <a:gd name="connsiteX1358" fmla="*/ 744065 w 906898"/>
              <a:gd name="connsiteY1358" fmla="*/ 614700 h 906898"/>
              <a:gd name="connsiteX1359" fmla="*/ 113649 w 906898"/>
              <a:gd name="connsiteY1359" fmla="*/ 613923 h 906898"/>
              <a:gd name="connsiteX1360" fmla="*/ 114928 w 906898"/>
              <a:gd name="connsiteY1360" fmla="*/ 616502 h 906898"/>
              <a:gd name="connsiteX1361" fmla="*/ 110834 w 906898"/>
              <a:gd name="connsiteY1361" fmla="*/ 620628 h 906898"/>
              <a:gd name="connsiteX1362" fmla="*/ 108786 w 906898"/>
              <a:gd name="connsiteY1362" fmla="*/ 635070 h 906898"/>
              <a:gd name="connsiteX1363" fmla="*/ 110834 w 906898"/>
              <a:gd name="connsiteY1363" fmla="*/ 641260 h 906898"/>
              <a:gd name="connsiteX1364" fmla="*/ 108786 w 906898"/>
              <a:gd name="connsiteY1364" fmla="*/ 641260 h 906898"/>
              <a:gd name="connsiteX1365" fmla="*/ 104692 w 906898"/>
              <a:gd name="connsiteY1365" fmla="*/ 633007 h 906898"/>
              <a:gd name="connsiteX1366" fmla="*/ 110834 w 906898"/>
              <a:gd name="connsiteY1366" fmla="*/ 614439 h 906898"/>
              <a:gd name="connsiteX1367" fmla="*/ 113649 w 906898"/>
              <a:gd name="connsiteY1367" fmla="*/ 613923 h 906898"/>
              <a:gd name="connsiteX1368" fmla="*/ 789889 w 906898"/>
              <a:gd name="connsiteY1368" fmla="*/ 612187 h 906898"/>
              <a:gd name="connsiteX1369" fmla="*/ 801706 w 906898"/>
              <a:gd name="connsiteY1369" fmla="*/ 618627 h 906898"/>
              <a:gd name="connsiteX1370" fmla="*/ 805816 w 906898"/>
              <a:gd name="connsiteY1370" fmla="*/ 633051 h 906898"/>
              <a:gd name="connsiteX1371" fmla="*/ 799651 w 906898"/>
              <a:gd name="connsiteY1371" fmla="*/ 639233 h 906898"/>
              <a:gd name="connsiteX1372" fmla="*/ 793485 w 906898"/>
              <a:gd name="connsiteY1372" fmla="*/ 639233 h 906898"/>
              <a:gd name="connsiteX1373" fmla="*/ 785264 w 906898"/>
              <a:gd name="connsiteY1373" fmla="*/ 639233 h 906898"/>
              <a:gd name="connsiteX1374" fmla="*/ 783209 w 906898"/>
              <a:gd name="connsiteY1374" fmla="*/ 630991 h 906898"/>
              <a:gd name="connsiteX1375" fmla="*/ 789375 w 906898"/>
              <a:gd name="connsiteY1375" fmla="*/ 626869 h 906898"/>
              <a:gd name="connsiteX1376" fmla="*/ 793485 w 906898"/>
              <a:gd name="connsiteY1376" fmla="*/ 626869 h 906898"/>
              <a:gd name="connsiteX1377" fmla="*/ 785264 w 906898"/>
              <a:gd name="connsiteY1377" fmla="*/ 620687 h 906898"/>
              <a:gd name="connsiteX1378" fmla="*/ 772933 w 906898"/>
              <a:gd name="connsiteY1378" fmla="*/ 628930 h 906898"/>
              <a:gd name="connsiteX1379" fmla="*/ 779099 w 906898"/>
              <a:gd name="connsiteY1379" fmla="*/ 661901 h 906898"/>
              <a:gd name="connsiteX1380" fmla="*/ 785264 w 906898"/>
              <a:gd name="connsiteY1380" fmla="*/ 668083 h 906898"/>
              <a:gd name="connsiteX1381" fmla="*/ 783209 w 906898"/>
              <a:gd name="connsiteY1381" fmla="*/ 670144 h 906898"/>
              <a:gd name="connsiteX1382" fmla="*/ 781154 w 906898"/>
              <a:gd name="connsiteY1382" fmla="*/ 668083 h 906898"/>
              <a:gd name="connsiteX1383" fmla="*/ 764712 w 906898"/>
              <a:gd name="connsiteY1383" fmla="*/ 641294 h 906898"/>
              <a:gd name="connsiteX1384" fmla="*/ 774988 w 906898"/>
              <a:gd name="connsiteY1384" fmla="*/ 616566 h 906898"/>
              <a:gd name="connsiteX1385" fmla="*/ 789889 w 906898"/>
              <a:gd name="connsiteY1385" fmla="*/ 612187 h 906898"/>
              <a:gd name="connsiteX1386" fmla="*/ 111816 w 906898"/>
              <a:gd name="connsiteY1386" fmla="*/ 602599 h 906898"/>
              <a:gd name="connsiteX1387" fmla="*/ 114928 w 906898"/>
              <a:gd name="connsiteY1387" fmla="*/ 604145 h 906898"/>
              <a:gd name="connsiteX1388" fmla="*/ 112853 w 906898"/>
              <a:gd name="connsiteY1388" fmla="*/ 610328 h 906898"/>
              <a:gd name="connsiteX1389" fmla="*/ 100403 w 906898"/>
              <a:gd name="connsiteY1389" fmla="*/ 628879 h 906898"/>
              <a:gd name="connsiteX1390" fmla="*/ 108703 w 906898"/>
              <a:gd name="connsiteY1390" fmla="*/ 645368 h 906898"/>
              <a:gd name="connsiteX1391" fmla="*/ 108703 w 906898"/>
              <a:gd name="connsiteY1391" fmla="*/ 651552 h 906898"/>
              <a:gd name="connsiteX1392" fmla="*/ 104553 w 906898"/>
              <a:gd name="connsiteY1392" fmla="*/ 649490 h 906898"/>
              <a:gd name="connsiteX1393" fmla="*/ 100403 w 906898"/>
              <a:gd name="connsiteY1393" fmla="*/ 643307 h 906898"/>
              <a:gd name="connsiteX1394" fmla="*/ 96253 w 906898"/>
              <a:gd name="connsiteY1394" fmla="*/ 641246 h 906898"/>
              <a:gd name="connsiteX1395" fmla="*/ 94178 w 906898"/>
              <a:gd name="connsiteY1395" fmla="*/ 637124 h 906898"/>
              <a:gd name="connsiteX1396" fmla="*/ 96253 w 906898"/>
              <a:gd name="connsiteY1396" fmla="*/ 633001 h 906898"/>
              <a:gd name="connsiteX1397" fmla="*/ 90028 w 906898"/>
              <a:gd name="connsiteY1397" fmla="*/ 626818 h 906898"/>
              <a:gd name="connsiteX1398" fmla="*/ 94178 w 906898"/>
              <a:gd name="connsiteY1398" fmla="*/ 622695 h 906898"/>
              <a:gd name="connsiteX1399" fmla="*/ 96253 w 906898"/>
              <a:gd name="connsiteY1399" fmla="*/ 620634 h 906898"/>
              <a:gd name="connsiteX1400" fmla="*/ 96253 w 906898"/>
              <a:gd name="connsiteY1400" fmla="*/ 616512 h 906898"/>
              <a:gd name="connsiteX1401" fmla="*/ 98328 w 906898"/>
              <a:gd name="connsiteY1401" fmla="*/ 610328 h 906898"/>
              <a:gd name="connsiteX1402" fmla="*/ 104553 w 906898"/>
              <a:gd name="connsiteY1402" fmla="*/ 612390 h 906898"/>
              <a:gd name="connsiteX1403" fmla="*/ 108703 w 906898"/>
              <a:gd name="connsiteY1403" fmla="*/ 604145 h 906898"/>
              <a:gd name="connsiteX1404" fmla="*/ 111816 w 906898"/>
              <a:gd name="connsiteY1404" fmla="*/ 602599 h 906898"/>
              <a:gd name="connsiteX1405" fmla="*/ 804945 w 906898"/>
              <a:gd name="connsiteY1405" fmla="*/ 601636 h 906898"/>
              <a:gd name="connsiteX1406" fmla="*/ 810132 w 906898"/>
              <a:gd name="connsiteY1406" fmla="*/ 604209 h 906898"/>
              <a:gd name="connsiteX1407" fmla="*/ 805982 w 906898"/>
              <a:gd name="connsiteY1407" fmla="*/ 604209 h 906898"/>
              <a:gd name="connsiteX1408" fmla="*/ 795607 w 906898"/>
              <a:gd name="connsiteY1408" fmla="*/ 610384 h 906898"/>
              <a:gd name="connsiteX1409" fmla="*/ 793532 w 906898"/>
              <a:gd name="connsiteY1409" fmla="*/ 610384 h 906898"/>
              <a:gd name="connsiteX1410" fmla="*/ 799757 w 906898"/>
              <a:gd name="connsiteY1410" fmla="*/ 602150 h 906898"/>
              <a:gd name="connsiteX1411" fmla="*/ 804945 w 906898"/>
              <a:gd name="connsiteY1411" fmla="*/ 601636 h 906898"/>
              <a:gd name="connsiteX1412" fmla="*/ 176502 w 906898"/>
              <a:gd name="connsiteY1412" fmla="*/ 600092 h 906898"/>
              <a:gd name="connsiteX1413" fmla="*/ 182707 w 906898"/>
              <a:gd name="connsiteY1413" fmla="*/ 614525 h 906898"/>
              <a:gd name="connsiteX1414" fmla="*/ 193051 w 906898"/>
              <a:gd name="connsiteY1414" fmla="*/ 628958 h 906898"/>
              <a:gd name="connsiteX1415" fmla="*/ 199256 w 906898"/>
              <a:gd name="connsiteY1415" fmla="*/ 637206 h 906898"/>
              <a:gd name="connsiteX1416" fmla="*/ 199256 w 906898"/>
              <a:gd name="connsiteY1416" fmla="*/ 639268 h 906898"/>
              <a:gd name="connsiteX1417" fmla="*/ 184776 w 906898"/>
              <a:gd name="connsiteY1417" fmla="*/ 635144 h 906898"/>
              <a:gd name="connsiteX1418" fmla="*/ 172364 w 906898"/>
              <a:gd name="connsiteY1418" fmla="*/ 626896 h 906898"/>
              <a:gd name="connsiteX1419" fmla="*/ 174433 w 906898"/>
              <a:gd name="connsiteY1419" fmla="*/ 614525 h 906898"/>
              <a:gd name="connsiteX1420" fmla="*/ 176502 w 906898"/>
              <a:gd name="connsiteY1420" fmla="*/ 612463 h 906898"/>
              <a:gd name="connsiteX1421" fmla="*/ 172364 w 906898"/>
              <a:gd name="connsiteY1421" fmla="*/ 606278 h 906898"/>
              <a:gd name="connsiteX1422" fmla="*/ 176502 w 906898"/>
              <a:gd name="connsiteY1422" fmla="*/ 600092 h 906898"/>
              <a:gd name="connsiteX1423" fmla="*/ 110768 w 906898"/>
              <a:gd name="connsiteY1423" fmla="*/ 594630 h 906898"/>
              <a:gd name="connsiteX1424" fmla="*/ 116920 w 906898"/>
              <a:gd name="connsiteY1424" fmla="*/ 596172 h 906898"/>
              <a:gd name="connsiteX1425" fmla="*/ 116920 w 906898"/>
              <a:gd name="connsiteY1425" fmla="*/ 598228 h 906898"/>
              <a:gd name="connsiteX1426" fmla="*/ 106667 w 906898"/>
              <a:gd name="connsiteY1426" fmla="*/ 602341 h 906898"/>
              <a:gd name="connsiteX1427" fmla="*/ 100516 w 906898"/>
              <a:gd name="connsiteY1427" fmla="*/ 608510 h 906898"/>
              <a:gd name="connsiteX1428" fmla="*/ 94364 w 906898"/>
              <a:gd name="connsiteY1428" fmla="*/ 610566 h 906898"/>
              <a:gd name="connsiteX1429" fmla="*/ 92313 w 906898"/>
              <a:gd name="connsiteY1429" fmla="*/ 620847 h 906898"/>
              <a:gd name="connsiteX1430" fmla="*/ 88212 w 906898"/>
              <a:gd name="connsiteY1430" fmla="*/ 627016 h 906898"/>
              <a:gd name="connsiteX1431" fmla="*/ 92313 w 906898"/>
              <a:gd name="connsiteY1431" fmla="*/ 635241 h 906898"/>
              <a:gd name="connsiteX1432" fmla="*/ 92313 w 906898"/>
              <a:gd name="connsiteY1432" fmla="*/ 643466 h 906898"/>
              <a:gd name="connsiteX1433" fmla="*/ 96414 w 906898"/>
              <a:gd name="connsiteY1433" fmla="*/ 645522 h 906898"/>
              <a:gd name="connsiteX1434" fmla="*/ 98465 w 906898"/>
              <a:gd name="connsiteY1434" fmla="*/ 647578 h 906898"/>
              <a:gd name="connsiteX1435" fmla="*/ 100402 w 906898"/>
              <a:gd name="connsiteY1435" fmla="*/ 649635 h 906898"/>
              <a:gd name="connsiteX1436" fmla="*/ 96959 w 906898"/>
              <a:gd name="connsiteY1436" fmla="*/ 649635 h 906898"/>
              <a:gd name="connsiteX1437" fmla="*/ 94364 w 906898"/>
              <a:gd name="connsiteY1437" fmla="*/ 649635 h 906898"/>
              <a:gd name="connsiteX1438" fmla="*/ 88212 w 906898"/>
              <a:gd name="connsiteY1438" fmla="*/ 639353 h 906898"/>
              <a:gd name="connsiteX1439" fmla="*/ 86162 w 906898"/>
              <a:gd name="connsiteY1439" fmla="*/ 635241 h 906898"/>
              <a:gd name="connsiteX1440" fmla="*/ 82060 w 906898"/>
              <a:gd name="connsiteY1440" fmla="*/ 627016 h 906898"/>
              <a:gd name="connsiteX1441" fmla="*/ 86162 w 906898"/>
              <a:gd name="connsiteY1441" fmla="*/ 618791 h 906898"/>
              <a:gd name="connsiteX1442" fmla="*/ 90263 w 906898"/>
              <a:gd name="connsiteY1442" fmla="*/ 614678 h 906898"/>
              <a:gd name="connsiteX1443" fmla="*/ 94364 w 906898"/>
              <a:gd name="connsiteY1443" fmla="*/ 604397 h 906898"/>
              <a:gd name="connsiteX1444" fmla="*/ 98465 w 906898"/>
              <a:gd name="connsiteY1444" fmla="*/ 602341 h 906898"/>
              <a:gd name="connsiteX1445" fmla="*/ 98465 w 906898"/>
              <a:gd name="connsiteY1445" fmla="*/ 604397 h 906898"/>
              <a:gd name="connsiteX1446" fmla="*/ 104617 w 906898"/>
              <a:gd name="connsiteY1446" fmla="*/ 596172 h 906898"/>
              <a:gd name="connsiteX1447" fmla="*/ 110768 w 906898"/>
              <a:gd name="connsiteY1447" fmla="*/ 594630 h 906898"/>
              <a:gd name="connsiteX1448" fmla="*/ 112936 w 906898"/>
              <a:gd name="connsiteY1448" fmla="*/ 591792 h 906898"/>
              <a:gd name="connsiteX1449" fmla="*/ 116920 w 906898"/>
              <a:gd name="connsiteY1449" fmla="*/ 591792 h 906898"/>
              <a:gd name="connsiteX1450" fmla="*/ 118912 w 906898"/>
              <a:gd name="connsiteY1450" fmla="*/ 594116 h 906898"/>
              <a:gd name="connsiteX1451" fmla="*/ 112936 w 906898"/>
              <a:gd name="connsiteY1451" fmla="*/ 591792 h 906898"/>
              <a:gd name="connsiteX1452" fmla="*/ 799317 w 906898"/>
              <a:gd name="connsiteY1452" fmla="*/ 589347 h 906898"/>
              <a:gd name="connsiteX1453" fmla="*/ 803692 w 906898"/>
              <a:gd name="connsiteY1453" fmla="*/ 591913 h 906898"/>
              <a:gd name="connsiteX1454" fmla="*/ 805750 w 906898"/>
              <a:gd name="connsiteY1454" fmla="*/ 593965 h 906898"/>
              <a:gd name="connsiteX1455" fmla="*/ 813984 w 906898"/>
              <a:gd name="connsiteY1455" fmla="*/ 593965 h 906898"/>
              <a:gd name="connsiteX1456" fmla="*/ 818100 w 906898"/>
              <a:gd name="connsiteY1456" fmla="*/ 600122 h 906898"/>
              <a:gd name="connsiteX1457" fmla="*/ 811925 w 906898"/>
              <a:gd name="connsiteY1457" fmla="*/ 602174 h 906898"/>
              <a:gd name="connsiteX1458" fmla="*/ 801633 w 906898"/>
              <a:gd name="connsiteY1458" fmla="*/ 600122 h 906898"/>
              <a:gd name="connsiteX1459" fmla="*/ 789283 w 906898"/>
              <a:gd name="connsiteY1459" fmla="*/ 608331 h 906898"/>
              <a:gd name="connsiteX1460" fmla="*/ 778991 w 906898"/>
              <a:gd name="connsiteY1460" fmla="*/ 610384 h 906898"/>
              <a:gd name="connsiteX1461" fmla="*/ 778991 w 906898"/>
              <a:gd name="connsiteY1461" fmla="*/ 602336 h 906898"/>
              <a:gd name="connsiteX1462" fmla="*/ 779316 w 906898"/>
              <a:gd name="connsiteY1462" fmla="*/ 602013 h 906898"/>
              <a:gd name="connsiteX1463" fmla="*/ 783108 w 906898"/>
              <a:gd name="connsiteY1463" fmla="*/ 600122 h 906898"/>
              <a:gd name="connsiteX1464" fmla="*/ 787225 w 906898"/>
              <a:gd name="connsiteY1464" fmla="*/ 598070 h 906898"/>
              <a:gd name="connsiteX1465" fmla="*/ 793400 w 906898"/>
              <a:gd name="connsiteY1465" fmla="*/ 589860 h 906898"/>
              <a:gd name="connsiteX1466" fmla="*/ 799317 w 906898"/>
              <a:gd name="connsiteY1466" fmla="*/ 589347 h 906898"/>
              <a:gd name="connsiteX1467" fmla="*/ 828392 w 906898"/>
              <a:gd name="connsiteY1467" fmla="*/ 587808 h 906898"/>
              <a:gd name="connsiteX1468" fmla="*/ 832542 w 906898"/>
              <a:gd name="connsiteY1468" fmla="*/ 589866 h 906898"/>
              <a:gd name="connsiteX1469" fmla="*/ 834617 w 906898"/>
              <a:gd name="connsiteY1469" fmla="*/ 593983 h 906898"/>
              <a:gd name="connsiteX1470" fmla="*/ 836692 w 906898"/>
              <a:gd name="connsiteY1470" fmla="*/ 598100 h 906898"/>
              <a:gd name="connsiteX1471" fmla="*/ 834617 w 906898"/>
              <a:gd name="connsiteY1471" fmla="*/ 598100 h 906898"/>
              <a:gd name="connsiteX1472" fmla="*/ 830467 w 906898"/>
              <a:gd name="connsiteY1472" fmla="*/ 589866 h 906898"/>
              <a:gd name="connsiteX1473" fmla="*/ 828392 w 906898"/>
              <a:gd name="connsiteY1473" fmla="*/ 587808 h 906898"/>
              <a:gd name="connsiteX1474" fmla="*/ 153864 w 906898"/>
              <a:gd name="connsiteY1474" fmla="*/ 583824 h 906898"/>
              <a:gd name="connsiteX1475" fmla="*/ 157962 w 906898"/>
              <a:gd name="connsiteY1475" fmla="*/ 585879 h 906898"/>
              <a:gd name="connsiteX1476" fmla="*/ 174356 w 906898"/>
              <a:gd name="connsiteY1476" fmla="*/ 596155 h 906898"/>
              <a:gd name="connsiteX1477" fmla="*/ 172307 w 906898"/>
              <a:gd name="connsiteY1477" fmla="*/ 598211 h 906898"/>
              <a:gd name="connsiteX1478" fmla="*/ 160012 w 906898"/>
              <a:gd name="connsiteY1478" fmla="*/ 592045 h 906898"/>
              <a:gd name="connsiteX1479" fmla="*/ 145667 w 906898"/>
              <a:gd name="connsiteY1479" fmla="*/ 592045 h 906898"/>
              <a:gd name="connsiteX1480" fmla="*/ 127223 w 906898"/>
              <a:gd name="connsiteY1480" fmla="*/ 602321 h 906898"/>
              <a:gd name="connsiteX1481" fmla="*/ 125174 w 906898"/>
              <a:gd name="connsiteY1481" fmla="*/ 612597 h 906898"/>
              <a:gd name="connsiteX1482" fmla="*/ 131322 w 906898"/>
              <a:gd name="connsiteY1482" fmla="*/ 614652 h 906898"/>
              <a:gd name="connsiteX1483" fmla="*/ 129273 w 906898"/>
              <a:gd name="connsiteY1483" fmla="*/ 606431 h 906898"/>
              <a:gd name="connsiteX1484" fmla="*/ 135420 w 906898"/>
              <a:gd name="connsiteY1484" fmla="*/ 602321 h 906898"/>
              <a:gd name="connsiteX1485" fmla="*/ 143617 w 906898"/>
              <a:gd name="connsiteY1485" fmla="*/ 606431 h 906898"/>
              <a:gd name="connsiteX1486" fmla="*/ 145667 w 906898"/>
              <a:gd name="connsiteY1486" fmla="*/ 614652 h 906898"/>
              <a:gd name="connsiteX1487" fmla="*/ 139519 w 906898"/>
              <a:gd name="connsiteY1487" fmla="*/ 620818 h 906898"/>
              <a:gd name="connsiteX1488" fmla="*/ 135420 w 906898"/>
              <a:gd name="connsiteY1488" fmla="*/ 624928 h 906898"/>
              <a:gd name="connsiteX1489" fmla="*/ 125174 w 906898"/>
              <a:gd name="connsiteY1489" fmla="*/ 626984 h 906898"/>
              <a:gd name="connsiteX1490" fmla="*/ 116977 w 906898"/>
              <a:gd name="connsiteY1490" fmla="*/ 614652 h 906898"/>
              <a:gd name="connsiteX1491" fmla="*/ 123125 w 906898"/>
              <a:gd name="connsiteY1491" fmla="*/ 594100 h 906898"/>
              <a:gd name="connsiteX1492" fmla="*/ 141568 w 906898"/>
              <a:gd name="connsiteY1492" fmla="*/ 585879 h 906898"/>
              <a:gd name="connsiteX1493" fmla="*/ 153864 w 906898"/>
              <a:gd name="connsiteY1493" fmla="*/ 583824 h 906898"/>
              <a:gd name="connsiteX1494" fmla="*/ 791460 w 906898"/>
              <a:gd name="connsiteY1494" fmla="*/ 575524 h 906898"/>
              <a:gd name="connsiteX1495" fmla="*/ 801772 w 906898"/>
              <a:gd name="connsiteY1495" fmla="*/ 581690 h 906898"/>
              <a:gd name="connsiteX1496" fmla="*/ 805897 w 906898"/>
              <a:gd name="connsiteY1496" fmla="*/ 577579 h 906898"/>
              <a:gd name="connsiteX1497" fmla="*/ 816209 w 906898"/>
              <a:gd name="connsiteY1497" fmla="*/ 579634 h 906898"/>
              <a:gd name="connsiteX1498" fmla="*/ 818272 w 906898"/>
              <a:gd name="connsiteY1498" fmla="*/ 583745 h 906898"/>
              <a:gd name="connsiteX1499" fmla="*/ 818272 w 906898"/>
              <a:gd name="connsiteY1499" fmla="*/ 587855 h 906898"/>
              <a:gd name="connsiteX1500" fmla="*/ 824459 w 906898"/>
              <a:gd name="connsiteY1500" fmla="*/ 585800 h 906898"/>
              <a:gd name="connsiteX1501" fmla="*/ 832708 w 906898"/>
              <a:gd name="connsiteY1501" fmla="*/ 598131 h 906898"/>
              <a:gd name="connsiteX1502" fmla="*/ 822396 w 906898"/>
              <a:gd name="connsiteY1502" fmla="*/ 598131 h 906898"/>
              <a:gd name="connsiteX1503" fmla="*/ 816209 w 906898"/>
              <a:gd name="connsiteY1503" fmla="*/ 591966 h 906898"/>
              <a:gd name="connsiteX1504" fmla="*/ 805897 w 906898"/>
              <a:gd name="connsiteY1504" fmla="*/ 589911 h 906898"/>
              <a:gd name="connsiteX1505" fmla="*/ 795585 w 906898"/>
              <a:gd name="connsiteY1505" fmla="*/ 587855 h 906898"/>
              <a:gd name="connsiteX1506" fmla="*/ 785273 w 906898"/>
              <a:gd name="connsiteY1506" fmla="*/ 596076 h 906898"/>
              <a:gd name="connsiteX1507" fmla="*/ 779316 w 906898"/>
              <a:gd name="connsiteY1507" fmla="*/ 602013 h 906898"/>
              <a:gd name="connsiteX1508" fmla="*/ 778991 w 906898"/>
              <a:gd name="connsiteY1508" fmla="*/ 602174 h 906898"/>
              <a:gd name="connsiteX1509" fmla="*/ 778991 w 906898"/>
              <a:gd name="connsiteY1509" fmla="*/ 602336 h 906898"/>
              <a:gd name="connsiteX1510" fmla="*/ 774961 w 906898"/>
              <a:gd name="connsiteY1510" fmla="*/ 606352 h 906898"/>
              <a:gd name="connsiteX1511" fmla="*/ 774961 w 906898"/>
              <a:gd name="connsiteY1511" fmla="*/ 612518 h 906898"/>
              <a:gd name="connsiteX1512" fmla="*/ 768774 w 906898"/>
              <a:gd name="connsiteY1512" fmla="*/ 618684 h 906898"/>
              <a:gd name="connsiteX1513" fmla="*/ 766711 w 906898"/>
              <a:gd name="connsiteY1513" fmla="*/ 608408 h 906898"/>
              <a:gd name="connsiteX1514" fmla="*/ 772898 w 906898"/>
              <a:gd name="connsiteY1514" fmla="*/ 602242 h 906898"/>
              <a:gd name="connsiteX1515" fmla="*/ 772898 w 906898"/>
              <a:gd name="connsiteY1515" fmla="*/ 589911 h 906898"/>
              <a:gd name="connsiteX1516" fmla="*/ 781148 w 906898"/>
              <a:gd name="connsiteY1516" fmla="*/ 587855 h 906898"/>
              <a:gd name="connsiteX1517" fmla="*/ 791460 w 906898"/>
              <a:gd name="connsiteY1517" fmla="*/ 575524 h 906898"/>
              <a:gd name="connsiteX1518" fmla="*/ 800671 w 906898"/>
              <a:gd name="connsiteY1518" fmla="*/ 575026 h 906898"/>
              <a:gd name="connsiteX1519" fmla="*/ 803824 w 906898"/>
              <a:gd name="connsiteY1519" fmla="*/ 577516 h 906898"/>
              <a:gd name="connsiteX1520" fmla="*/ 801722 w 906898"/>
              <a:gd name="connsiteY1520" fmla="*/ 577516 h 906898"/>
              <a:gd name="connsiteX1521" fmla="*/ 797516 w 906898"/>
              <a:gd name="connsiteY1521" fmla="*/ 575524 h 906898"/>
              <a:gd name="connsiteX1522" fmla="*/ 800671 w 906898"/>
              <a:gd name="connsiteY1522" fmla="*/ 575026 h 906898"/>
              <a:gd name="connsiteX1523" fmla="*/ 793466 w 906898"/>
              <a:gd name="connsiteY1523" fmla="*/ 552845 h 906898"/>
              <a:gd name="connsiteX1524" fmla="*/ 795525 w 906898"/>
              <a:gd name="connsiteY1524" fmla="*/ 554899 h 906898"/>
              <a:gd name="connsiteX1525" fmla="*/ 793466 w 906898"/>
              <a:gd name="connsiteY1525" fmla="*/ 561062 h 906898"/>
              <a:gd name="connsiteX1526" fmla="*/ 793466 w 906898"/>
              <a:gd name="connsiteY1526" fmla="*/ 552845 h 906898"/>
              <a:gd name="connsiteX1527" fmla="*/ 154206 w 906898"/>
              <a:gd name="connsiteY1527" fmla="*/ 552180 h 906898"/>
              <a:gd name="connsiteX1528" fmla="*/ 155949 w 906898"/>
              <a:gd name="connsiteY1528" fmla="*/ 556849 h 906898"/>
              <a:gd name="connsiteX1529" fmla="*/ 160080 w 906898"/>
              <a:gd name="connsiteY1529" fmla="*/ 565149 h 906898"/>
              <a:gd name="connsiteX1530" fmla="*/ 155949 w 906898"/>
              <a:gd name="connsiteY1530" fmla="*/ 569299 h 906898"/>
              <a:gd name="connsiteX1531" fmla="*/ 149751 w 906898"/>
              <a:gd name="connsiteY1531" fmla="*/ 581749 h 906898"/>
              <a:gd name="connsiteX1532" fmla="*/ 143554 w 906898"/>
              <a:gd name="connsiteY1532" fmla="*/ 581749 h 906898"/>
              <a:gd name="connsiteX1533" fmla="*/ 141585 w 906898"/>
              <a:gd name="connsiteY1533" fmla="*/ 573841 h 906898"/>
              <a:gd name="connsiteX1534" fmla="*/ 141877 w 906898"/>
              <a:gd name="connsiteY1534" fmla="*/ 573058 h 906898"/>
              <a:gd name="connsiteX1535" fmla="*/ 149751 w 906898"/>
              <a:gd name="connsiteY1535" fmla="*/ 565149 h 906898"/>
              <a:gd name="connsiteX1536" fmla="*/ 147685 w 906898"/>
              <a:gd name="connsiteY1536" fmla="*/ 560999 h 906898"/>
              <a:gd name="connsiteX1537" fmla="*/ 151817 w 906898"/>
              <a:gd name="connsiteY1537" fmla="*/ 552699 h 906898"/>
              <a:gd name="connsiteX1538" fmla="*/ 154206 w 906898"/>
              <a:gd name="connsiteY1538" fmla="*/ 552180 h 906898"/>
              <a:gd name="connsiteX1539" fmla="*/ 149668 w 906898"/>
              <a:gd name="connsiteY1539" fmla="*/ 546640 h 906898"/>
              <a:gd name="connsiteX1540" fmla="*/ 153772 w 906898"/>
              <a:gd name="connsiteY1540" fmla="*/ 548706 h 906898"/>
              <a:gd name="connsiteX1541" fmla="*/ 149668 w 906898"/>
              <a:gd name="connsiteY1541" fmla="*/ 552837 h 906898"/>
              <a:gd name="connsiteX1542" fmla="*/ 145563 w 906898"/>
              <a:gd name="connsiteY1542" fmla="*/ 556969 h 906898"/>
              <a:gd name="connsiteX1543" fmla="*/ 145563 w 906898"/>
              <a:gd name="connsiteY1543" fmla="*/ 563166 h 906898"/>
              <a:gd name="connsiteX1544" fmla="*/ 141877 w 906898"/>
              <a:gd name="connsiteY1544" fmla="*/ 573058 h 906898"/>
              <a:gd name="connsiteX1545" fmla="*/ 141488 w 906898"/>
              <a:gd name="connsiteY1545" fmla="*/ 573449 h 906898"/>
              <a:gd name="connsiteX1546" fmla="*/ 141585 w 906898"/>
              <a:gd name="connsiteY1546" fmla="*/ 573841 h 906898"/>
              <a:gd name="connsiteX1547" fmla="*/ 139405 w 906898"/>
              <a:gd name="connsiteY1547" fmla="*/ 579692 h 906898"/>
              <a:gd name="connsiteX1548" fmla="*/ 141458 w 906898"/>
              <a:gd name="connsiteY1548" fmla="*/ 581758 h 906898"/>
              <a:gd name="connsiteX1549" fmla="*/ 137353 w 906898"/>
              <a:gd name="connsiteY1549" fmla="*/ 583824 h 906898"/>
              <a:gd name="connsiteX1550" fmla="*/ 133762 w 906898"/>
              <a:gd name="connsiteY1550" fmla="*/ 577368 h 906898"/>
              <a:gd name="connsiteX1551" fmla="*/ 133326 w 906898"/>
              <a:gd name="connsiteY1551" fmla="*/ 570575 h 906898"/>
              <a:gd name="connsiteX1552" fmla="*/ 134128 w 906898"/>
              <a:gd name="connsiteY1552" fmla="*/ 568699 h 906898"/>
              <a:gd name="connsiteX1553" fmla="*/ 141458 w 906898"/>
              <a:gd name="connsiteY1553" fmla="*/ 563166 h 906898"/>
              <a:gd name="connsiteX1554" fmla="*/ 141458 w 906898"/>
              <a:gd name="connsiteY1554" fmla="*/ 556969 h 906898"/>
              <a:gd name="connsiteX1555" fmla="*/ 149668 w 906898"/>
              <a:gd name="connsiteY1555" fmla="*/ 546640 h 906898"/>
              <a:gd name="connsiteX1556" fmla="*/ 143563 w 906898"/>
              <a:gd name="connsiteY1556" fmla="*/ 536348 h 906898"/>
              <a:gd name="connsiteX1557" fmla="*/ 149726 w 906898"/>
              <a:gd name="connsiteY1557" fmla="*/ 538407 h 906898"/>
              <a:gd name="connsiteX1558" fmla="*/ 151781 w 906898"/>
              <a:gd name="connsiteY1558" fmla="*/ 540465 h 906898"/>
              <a:gd name="connsiteX1559" fmla="*/ 151781 w 906898"/>
              <a:gd name="connsiteY1559" fmla="*/ 544582 h 906898"/>
              <a:gd name="connsiteX1560" fmla="*/ 139455 w 906898"/>
              <a:gd name="connsiteY1560" fmla="*/ 554874 h 906898"/>
              <a:gd name="connsiteX1561" fmla="*/ 137400 w 906898"/>
              <a:gd name="connsiteY1561" fmla="*/ 561049 h 906898"/>
              <a:gd name="connsiteX1562" fmla="*/ 134128 w 906898"/>
              <a:gd name="connsiteY1562" fmla="*/ 568699 h 906898"/>
              <a:gd name="connsiteX1563" fmla="*/ 133248 w 906898"/>
              <a:gd name="connsiteY1563" fmla="*/ 569364 h 906898"/>
              <a:gd name="connsiteX1564" fmla="*/ 133326 w 906898"/>
              <a:gd name="connsiteY1564" fmla="*/ 570575 h 906898"/>
              <a:gd name="connsiteX1565" fmla="*/ 131238 w 906898"/>
              <a:gd name="connsiteY1565" fmla="*/ 575458 h 906898"/>
              <a:gd name="connsiteX1566" fmla="*/ 135346 w 906898"/>
              <a:gd name="connsiteY1566" fmla="*/ 583691 h 906898"/>
              <a:gd name="connsiteX1567" fmla="*/ 127129 w 906898"/>
              <a:gd name="connsiteY1567" fmla="*/ 587808 h 906898"/>
              <a:gd name="connsiteX1568" fmla="*/ 120966 w 906898"/>
              <a:gd name="connsiteY1568" fmla="*/ 579575 h 906898"/>
              <a:gd name="connsiteX1569" fmla="*/ 125075 w 906898"/>
              <a:gd name="connsiteY1569" fmla="*/ 571341 h 906898"/>
              <a:gd name="connsiteX1570" fmla="*/ 120966 w 906898"/>
              <a:gd name="connsiteY1570" fmla="*/ 565166 h 906898"/>
              <a:gd name="connsiteX1571" fmla="*/ 120966 w 906898"/>
              <a:gd name="connsiteY1571" fmla="*/ 556932 h 906898"/>
              <a:gd name="connsiteX1572" fmla="*/ 129183 w 906898"/>
              <a:gd name="connsiteY1572" fmla="*/ 550757 h 906898"/>
              <a:gd name="connsiteX1573" fmla="*/ 135346 w 906898"/>
              <a:gd name="connsiteY1573" fmla="*/ 552816 h 906898"/>
              <a:gd name="connsiteX1574" fmla="*/ 135346 w 906898"/>
              <a:gd name="connsiteY1574" fmla="*/ 548699 h 906898"/>
              <a:gd name="connsiteX1575" fmla="*/ 143563 w 906898"/>
              <a:gd name="connsiteY1575" fmla="*/ 536348 h 906898"/>
              <a:gd name="connsiteX1576" fmla="*/ 803824 w 906898"/>
              <a:gd name="connsiteY1576" fmla="*/ 534356 h 906898"/>
              <a:gd name="connsiteX1577" fmla="*/ 807808 w 906898"/>
              <a:gd name="connsiteY1577" fmla="*/ 536348 h 906898"/>
              <a:gd name="connsiteX1578" fmla="*/ 805816 w 906898"/>
              <a:gd name="connsiteY1578" fmla="*/ 538340 h 906898"/>
              <a:gd name="connsiteX1579" fmla="*/ 803824 w 906898"/>
              <a:gd name="connsiteY1579" fmla="*/ 534356 h 906898"/>
              <a:gd name="connsiteX1580" fmla="*/ 793466 w 906898"/>
              <a:gd name="connsiteY1580" fmla="*/ 534356 h 906898"/>
              <a:gd name="connsiteX1581" fmla="*/ 801700 w 906898"/>
              <a:gd name="connsiteY1581" fmla="*/ 534356 h 906898"/>
              <a:gd name="connsiteX1582" fmla="*/ 803758 w 906898"/>
              <a:gd name="connsiteY1582" fmla="*/ 538465 h 906898"/>
              <a:gd name="connsiteX1583" fmla="*/ 799641 w 906898"/>
              <a:gd name="connsiteY1583" fmla="*/ 550790 h 906898"/>
              <a:gd name="connsiteX1584" fmla="*/ 793466 w 906898"/>
              <a:gd name="connsiteY1584" fmla="*/ 552845 h 906898"/>
              <a:gd name="connsiteX1585" fmla="*/ 791408 w 906898"/>
              <a:gd name="connsiteY1585" fmla="*/ 559007 h 906898"/>
              <a:gd name="connsiteX1586" fmla="*/ 785233 w 906898"/>
              <a:gd name="connsiteY1586" fmla="*/ 563116 h 906898"/>
              <a:gd name="connsiteX1587" fmla="*/ 774941 w 906898"/>
              <a:gd name="connsiteY1587" fmla="*/ 561062 h 906898"/>
              <a:gd name="connsiteX1588" fmla="*/ 768765 w 906898"/>
              <a:gd name="connsiteY1588" fmla="*/ 565170 h 906898"/>
              <a:gd name="connsiteX1589" fmla="*/ 754357 w 906898"/>
              <a:gd name="connsiteY1589" fmla="*/ 563116 h 906898"/>
              <a:gd name="connsiteX1590" fmla="*/ 756415 w 906898"/>
              <a:gd name="connsiteY1590" fmla="*/ 556953 h 906898"/>
              <a:gd name="connsiteX1591" fmla="*/ 762590 w 906898"/>
              <a:gd name="connsiteY1591" fmla="*/ 556953 h 906898"/>
              <a:gd name="connsiteX1592" fmla="*/ 776999 w 906898"/>
              <a:gd name="connsiteY1592" fmla="*/ 552845 h 906898"/>
              <a:gd name="connsiteX1593" fmla="*/ 785233 w 906898"/>
              <a:gd name="connsiteY1593" fmla="*/ 548736 h 906898"/>
              <a:gd name="connsiteX1594" fmla="*/ 793466 w 906898"/>
              <a:gd name="connsiteY1594" fmla="*/ 542573 h 906898"/>
              <a:gd name="connsiteX1595" fmla="*/ 793466 w 906898"/>
              <a:gd name="connsiteY1595" fmla="*/ 534356 h 906898"/>
              <a:gd name="connsiteX1596" fmla="*/ 789487 w 906898"/>
              <a:gd name="connsiteY1596" fmla="*/ 532364 h 906898"/>
              <a:gd name="connsiteX1597" fmla="*/ 791541 w 906898"/>
              <a:gd name="connsiteY1597" fmla="*/ 534417 h 906898"/>
              <a:gd name="connsiteX1598" fmla="*/ 789487 w 906898"/>
              <a:gd name="connsiteY1598" fmla="*/ 542626 h 906898"/>
              <a:gd name="connsiteX1599" fmla="*/ 779215 w 906898"/>
              <a:gd name="connsiteY1599" fmla="*/ 546731 h 906898"/>
              <a:gd name="connsiteX1600" fmla="*/ 777161 w 906898"/>
              <a:gd name="connsiteY1600" fmla="*/ 546731 h 906898"/>
              <a:gd name="connsiteX1601" fmla="*/ 775107 w 906898"/>
              <a:gd name="connsiteY1601" fmla="*/ 550836 h 906898"/>
              <a:gd name="connsiteX1602" fmla="*/ 762781 w 906898"/>
              <a:gd name="connsiteY1602" fmla="*/ 554940 h 906898"/>
              <a:gd name="connsiteX1603" fmla="*/ 758673 w 906898"/>
              <a:gd name="connsiteY1603" fmla="*/ 552888 h 906898"/>
              <a:gd name="connsiteX1604" fmla="*/ 760727 w 906898"/>
              <a:gd name="connsiteY1604" fmla="*/ 548783 h 906898"/>
              <a:gd name="connsiteX1605" fmla="*/ 770998 w 906898"/>
              <a:gd name="connsiteY1605" fmla="*/ 548783 h 906898"/>
              <a:gd name="connsiteX1606" fmla="*/ 775107 w 906898"/>
              <a:gd name="connsiteY1606" fmla="*/ 542626 h 906898"/>
              <a:gd name="connsiteX1607" fmla="*/ 787432 w 906898"/>
              <a:gd name="connsiteY1607" fmla="*/ 534417 h 906898"/>
              <a:gd name="connsiteX1608" fmla="*/ 789487 w 906898"/>
              <a:gd name="connsiteY1608" fmla="*/ 532364 h 906898"/>
              <a:gd name="connsiteX1609" fmla="*/ 781394 w 906898"/>
              <a:gd name="connsiteY1609" fmla="*/ 527857 h 906898"/>
              <a:gd name="connsiteX1610" fmla="*/ 785233 w 906898"/>
              <a:gd name="connsiteY1610" fmla="*/ 530173 h 906898"/>
              <a:gd name="connsiteX1611" fmla="*/ 783185 w 906898"/>
              <a:gd name="connsiteY1611" fmla="*/ 536348 h 906898"/>
              <a:gd name="connsiteX1612" fmla="*/ 774996 w 906898"/>
              <a:gd name="connsiteY1612" fmla="*/ 540465 h 906898"/>
              <a:gd name="connsiteX1613" fmla="*/ 772949 w 906898"/>
              <a:gd name="connsiteY1613" fmla="*/ 540465 h 906898"/>
              <a:gd name="connsiteX1614" fmla="*/ 772949 w 906898"/>
              <a:gd name="connsiteY1614" fmla="*/ 544582 h 906898"/>
              <a:gd name="connsiteX1615" fmla="*/ 764759 w 906898"/>
              <a:gd name="connsiteY1615" fmla="*/ 546640 h 906898"/>
              <a:gd name="connsiteX1616" fmla="*/ 760665 w 906898"/>
              <a:gd name="connsiteY1616" fmla="*/ 544582 h 906898"/>
              <a:gd name="connsiteX1617" fmla="*/ 762712 w 906898"/>
              <a:gd name="connsiteY1617" fmla="*/ 534290 h 906898"/>
              <a:gd name="connsiteX1618" fmla="*/ 779091 w 906898"/>
              <a:gd name="connsiteY1618" fmla="*/ 530173 h 906898"/>
              <a:gd name="connsiteX1619" fmla="*/ 781394 w 906898"/>
              <a:gd name="connsiteY1619" fmla="*/ 527857 h 906898"/>
              <a:gd name="connsiteX1620" fmla="*/ 92257 w 906898"/>
              <a:gd name="connsiteY1620" fmla="*/ 526181 h 906898"/>
              <a:gd name="connsiteX1621" fmla="*/ 92257 w 906898"/>
              <a:gd name="connsiteY1621" fmla="*/ 528214 h 906898"/>
              <a:gd name="connsiteX1622" fmla="*/ 85997 w 906898"/>
              <a:gd name="connsiteY1622" fmla="*/ 534315 h 906898"/>
              <a:gd name="connsiteX1623" fmla="*/ 79736 w 906898"/>
              <a:gd name="connsiteY1623" fmla="*/ 534315 h 906898"/>
              <a:gd name="connsiteX1624" fmla="*/ 85997 w 906898"/>
              <a:gd name="connsiteY1624" fmla="*/ 532281 h 906898"/>
              <a:gd name="connsiteX1625" fmla="*/ 92257 w 906898"/>
              <a:gd name="connsiteY1625" fmla="*/ 526181 h 906898"/>
              <a:gd name="connsiteX1626" fmla="*/ 865576 w 906898"/>
              <a:gd name="connsiteY1626" fmla="*/ 517756 h 906898"/>
              <a:gd name="connsiteX1627" fmla="*/ 867568 w 906898"/>
              <a:gd name="connsiteY1627" fmla="*/ 526167 h 906898"/>
              <a:gd name="connsiteX1628" fmla="*/ 865576 w 906898"/>
              <a:gd name="connsiteY1628" fmla="*/ 530372 h 906898"/>
              <a:gd name="connsiteX1629" fmla="*/ 865576 w 906898"/>
              <a:gd name="connsiteY1629" fmla="*/ 517756 h 906898"/>
              <a:gd name="connsiteX1630" fmla="*/ 100725 w 906898"/>
              <a:gd name="connsiteY1630" fmla="*/ 515310 h 906898"/>
              <a:gd name="connsiteX1631" fmla="*/ 102568 w 906898"/>
              <a:gd name="connsiteY1631" fmla="*/ 515823 h 906898"/>
              <a:gd name="connsiteX1632" fmla="*/ 104636 w 906898"/>
              <a:gd name="connsiteY1632" fmla="*/ 517874 h 906898"/>
              <a:gd name="connsiteX1633" fmla="*/ 104636 w 906898"/>
              <a:gd name="connsiteY1633" fmla="*/ 526076 h 906898"/>
              <a:gd name="connsiteX1634" fmla="*/ 100499 w 906898"/>
              <a:gd name="connsiteY1634" fmla="*/ 530177 h 906898"/>
              <a:gd name="connsiteX1635" fmla="*/ 102568 w 906898"/>
              <a:gd name="connsiteY1635" fmla="*/ 538379 h 906898"/>
              <a:gd name="connsiteX1636" fmla="*/ 96362 w 906898"/>
              <a:gd name="connsiteY1636" fmla="*/ 544531 h 906898"/>
              <a:gd name="connsiteX1637" fmla="*/ 90156 w 906898"/>
              <a:gd name="connsiteY1637" fmla="*/ 542481 h 906898"/>
              <a:gd name="connsiteX1638" fmla="*/ 83950 w 906898"/>
              <a:gd name="connsiteY1638" fmla="*/ 548632 h 906898"/>
              <a:gd name="connsiteX1639" fmla="*/ 77744 w 906898"/>
              <a:gd name="connsiteY1639" fmla="*/ 544531 h 906898"/>
              <a:gd name="connsiteX1640" fmla="*/ 79813 w 906898"/>
              <a:gd name="connsiteY1640" fmla="*/ 538379 h 906898"/>
              <a:gd name="connsiteX1641" fmla="*/ 90156 w 906898"/>
              <a:gd name="connsiteY1641" fmla="*/ 534278 h 906898"/>
              <a:gd name="connsiteX1642" fmla="*/ 96362 w 906898"/>
              <a:gd name="connsiteY1642" fmla="*/ 519924 h 906898"/>
              <a:gd name="connsiteX1643" fmla="*/ 100725 w 906898"/>
              <a:gd name="connsiteY1643" fmla="*/ 515310 h 906898"/>
              <a:gd name="connsiteX1644" fmla="*/ 116920 w 906898"/>
              <a:gd name="connsiteY1644" fmla="*/ 513773 h 906898"/>
              <a:gd name="connsiteX1645" fmla="*/ 120904 w 906898"/>
              <a:gd name="connsiteY1645" fmla="*/ 522006 h 906898"/>
              <a:gd name="connsiteX1646" fmla="*/ 120904 w 906898"/>
              <a:gd name="connsiteY1646" fmla="*/ 524065 h 906898"/>
              <a:gd name="connsiteX1647" fmla="*/ 116920 w 906898"/>
              <a:gd name="connsiteY1647" fmla="*/ 513773 h 906898"/>
              <a:gd name="connsiteX1648" fmla="*/ 843197 w 906898"/>
              <a:gd name="connsiteY1648" fmla="*/ 511094 h 906898"/>
              <a:gd name="connsiteX1649" fmla="*/ 838721 w 906898"/>
              <a:gd name="connsiteY1649" fmla="*/ 520014 h 906898"/>
              <a:gd name="connsiteX1650" fmla="*/ 828392 w 906898"/>
              <a:gd name="connsiteY1650" fmla="*/ 522072 h 906898"/>
              <a:gd name="connsiteX1651" fmla="*/ 828392 w 906898"/>
              <a:gd name="connsiteY1651" fmla="*/ 520014 h 906898"/>
              <a:gd name="connsiteX1652" fmla="*/ 834590 w 906898"/>
              <a:gd name="connsiteY1652" fmla="*/ 517956 h 906898"/>
              <a:gd name="connsiteX1653" fmla="*/ 844918 w 906898"/>
              <a:gd name="connsiteY1653" fmla="*/ 507664 h 906898"/>
              <a:gd name="connsiteX1654" fmla="*/ 844918 w 906898"/>
              <a:gd name="connsiteY1654" fmla="*/ 509722 h 906898"/>
              <a:gd name="connsiteX1655" fmla="*/ 843197 w 906898"/>
              <a:gd name="connsiteY1655" fmla="*/ 511094 h 906898"/>
              <a:gd name="connsiteX1656" fmla="*/ 844918 w 906898"/>
              <a:gd name="connsiteY1656" fmla="*/ 501488 h 906898"/>
              <a:gd name="connsiteX1657" fmla="*/ 846984 w 906898"/>
              <a:gd name="connsiteY1657" fmla="*/ 503547 h 906898"/>
              <a:gd name="connsiteX1658" fmla="*/ 844918 w 906898"/>
              <a:gd name="connsiteY1658" fmla="*/ 507664 h 906898"/>
              <a:gd name="connsiteX1659" fmla="*/ 108620 w 906898"/>
              <a:gd name="connsiteY1659" fmla="*/ 501488 h 906898"/>
              <a:gd name="connsiteX1660" fmla="*/ 112737 w 906898"/>
              <a:gd name="connsiteY1660" fmla="*/ 507636 h 906898"/>
              <a:gd name="connsiteX1661" fmla="*/ 110679 w 906898"/>
              <a:gd name="connsiteY1661" fmla="*/ 513784 h 906898"/>
              <a:gd name="connsiteX1662" fmla="*/ 116854 w 906898"/>
              <a:gd name="connsiteY1662" fmla="*/ 526079 h 906898"/>
              <a:gd name="connsiteX1663" fmla="*/ 116854 w 906898"/>
              <a:gd name="connsiteY1663" fmla="*/ 532227 h 906898"/>
              <a:gd name="connsiteX1664" fmla="*/ 118912 w 906898"/>
              <a:gd name="connsiteY1664" fmla="*/ 542473 h 906898"/>
              <a:gd name="connsiteX1665" fmla="*/ 114796 w 906898"/>
              <a:gd name="connsiteY1665" fmla="*/ 532227 h 906898"/>
              <a:gd name="connsiteX1666" fmla="*/ 112737 w 906898"/>
              <a:gd name="connsiteY1666" fmla="*/ 530178 h 906898"/>
              <a:gd name="connsiteX1667" fmla="*/ 114796 w 906898"/>
              <a:gd name="connsiteY1667" fmla="*/ 538375 h 906898"/>
              <a:gd name="connsiteX1668" fmla="*/ 110679 w 906898"/>
              <a:gd name="connsiteY1668" fmla="*/ 548621 h 906898"/>
              <a:gd name="connsiteX1669" fmla="*/ 98328 w 906898"/>
              <a:gd name="connsiteY1669" fmla="*/ 552719 h 906898"/>
              <a:gd name="connsiteX1670" fmla="*/ 98328 w 906898"/>
              <a:gd name="connsiteY1670" fmla="*/ 556818 h 906898"/>
              <a:gd name="connsiteX1671" fmla="*/ 92153 w 906898"/>
              <a:gd name="connsiteY1671" fmla="*/ 560916 h 906898"/>
              <a:gd name="connsiteX1672" fmla="*/ 81861 w 906898"/>
              <a:gd name="connsiteY1672" fmla="*/ 556818 h 906898"/>
              <a:gd name="connsiteX1673" fmla="*/ 73628 w 906898"/>
              <a:gd name="connsiteY1673" fmla="*/ 558867 h 906898"/>
              <a:gd name="connsiteX1674" fmla="*/ 67453 w 906898"/>
              <a:gd name="connsiteY1674" fmla="*/ 554769 h 906898"/>
              <a:gd name="connsiteX1675" fmla="*/ 73628 w 906898"/>
              <a:gd name="connsiteY1675" fmla="*/ 548621 h 906898"/>
              <a:gd name="connsiteX1676" fmla="*/ 81861 w 906898"/>
              <a:gd name="connsiteY1676" fmla="*/ 550670 h 906898"/>
              <a:gd name="connsiteX1677" fmla="*/ 90095 w 906898"/>
              <a:gd name="connsiteY1677" fmla="*/ 546572 h 906898"/>
              <a:gd name="connsiteX1678" fmla="*/ 104504 w 906898"/>
              <a:gd name="connsiteY1678" fmla="*/ 540424 h 906898"/>
              <a:gd name="connsiteX1679" fmla="*/ 104504 w 906898"/>
              <a:gd name="connsiteY1679" fmla="*/ 530178 h 906898"/>
              <a:gd name="connsiteX1680" fmla="*/ 106562 w 906898"/>
              <a:gd name="connsiteY1680" fmla="*/ 519931 h 906898"/>
              <a:gd name="connsiteX1681" fmla="*/ 102445 w 906898"/>
              <a:gd name="connsiteY1681" fmla="*/ 511735 h 906898"/>
              <a:gd name="connsiteX1682" fmla="*/ 108620 w 906898"/>
              <a:gd name="connsiteY1682" fmla="*/ 501488 h 906898"/>
              <a:gd name="connsiteX1683" fmla="*/ 816085 w 906898"/>
              <a:gd name="connsiteY1683" fmla="*/ 497689 h 906898"/>
              <a:gd name="connsiteX1684" fmla="*/ 820187 w 906898"/>
              <a:gd name="connsiteY1684" fmla="*/ 499238 h 906898"/>
              <a:gd name="connsiteX1685" fmla="*/ 826341 w 906898"/>
              <a:gd name="connsiteY1685" fmla="*/ 507501 h 906898"/>
              <a:gd name="connsiteX1686" fmla="*/ 824290 w 906898"/>
              <a:gd name="connsiteY1686" fmla="*/ 521962 h 906898"/>
              <a:gd name="connsiteX1687" fmla="*/ 795572 w 906898"/>
              <a:gd name="connsiteY1687" fmla="*/ 532291 h 906898"/>
              <a:gd name="connsiteX1688" fmla="*/ 781213 w 906898"/>
              <a:gd name="connsiteY1688" fmla="*/ 524028 h 906898"/>
              <a:gd name="connsiteX1689" fmla="*/ 770957 w 906898"/>
              <a:gd name="connsiteY1689" fmla="*/ 501304 h 906898"/>
              <a:gd name="connsiteX1690" fmla="*/ 775059 w 906898"/>
              <a:gd name="connsiteY1690" fmla="*/ 501304 h 906898"/>
              <a:gd name="connsiteX1691" fmla="*/ 781213 w 906898"/>
              <a:gd name="connsiteY1691" fmla="*/ 513699 h 906898"/>
              <a:gd name="connsiteX1692" fmla="*/ 805828 w 906898"/>
              <a:gd name="connsiteY1692" fmla="*/ 524028 h 906898"/>
              <a:gd name="connsiteX1693" fmla="*/ 818136 w 906898"/>
              <a:gd name="connsiteY1693" fmla="*/ 517830 h 906898"/>
              <a:gd name="connsiteX1694" fmla="*/ 816085 w 906898"/>
              <a:gd name="connsiteY1694" fmla="*/ 509567 h 906898"/>
              <a:gd name="connsiteX1695" fmla="*/ 811982 w 906898"/>
              <a:gd name="connsiteY1695" fmla="*/ 517830 h 906898"/>
              <a:gd name="connsiteX1696" fmla="*/ 805828 w 906898"/>
              <a:gd name="connsiteY1696" fmla="*/ 517830 h 906898"/>
              <a:gd name="connsiteX1697" fmla="*/ 801726 w 906898"/>
              <a:gd name="connsiteY1697" fmla="*/ 511633 h 906898"/>
              <a:gd name="connsiteX1698" fmla="*/ 801726 w 906898"/>
              <a:gd name="connsiteY1698" fmla="*/ 505436 h 906898"/>
              <a:gd name="connsiteX1699" fmla="*/ 809931 w 906898"/>
              <a:gd name="connsiteY1699" fmla="*/ 503370 h 906898"/>
              <a:gd name="connsiteX1700" fmla="*/ 811982 w 906898"/>
              <a:gd name="connsiteY1700" fmla="*/ 499238 h 906898"/>
              <a:gd name="connsiteX1701" fmla="*/ 816085 w 906898"/>
              <a:gd name="connsiteY1701" fmla="*/ 497689 h 906898"/>
              <a:gd name="connsiteX1702" fmla="*/ 108620 w 906898"/>
              <a:gd name="connsiteY1702" fmla="*/ 497173 h 906898"/>
              <a:gd name="connsiteX1703" fmla="*/ 114845 w 906898"/>
              <a:gd name="connsiteY1703" fmla="*/ 507465 h 906898"/>
              <a:gd name="connsiteX1704" fmla="*/ 108620 w 906898"/>
              <a:gd name="connsiteY1704" fmla="*/ 499231 h 906898"/>
              <a:gd name="connsiteX1705" fmla="*/ 108620 w 906898"/>
              <a:gd name="connsiteY1705" fmla="*/ 497173 h 906898"/>
              <a:gd name="connsiteX1706" fmla="*/ 855174 w 906898"/>
              <a:gd name="connsiteY1706" fmla="*/ 495181 h 906898"/>
              <a:gd name="connsiteX1707" fmla="*/ 855174 w 906898"/>
              <a:gd name="connsiteY1707" fmla="*/ 501378 h 906898"/>
              <a:gd name="connsiteX1708" fmla="*/ 853126 w 906898"/>
              <a:gd name="connsiteY1708" fmla="*/ 503444 h 906898"/>
              <a:gd name="connsiteX1709" fmla="*/ 859268 w 906898"/>
              <a:gd name="connsiteY1709" fmla="*/ 509641 h 906898"/>
              <a:gd name="connsiteX1710" fmla="*/ 857221 w 906898"/>
              <a:gd name="connsiteY1710" fmla="*/ 513773 h 906898"/>
              <a:gd name="connsiteX1711" fmla="*/ 853126 w 906898"/>
              <a:gd name="connsiteY1711" fmla="*/ 515838 h 906898"/>
              <a:gd name="connsiteX1712" fmla="*/ 855174 w 906898"/>
              <a:gd name="connsiteY1712" fmla="*/ 524101 h 906898"/>
              <a:gd name="connsiteX1713" fmla="*/ 849032 w 906898"/>
              <a:gd name="connsiteY1713" fmla="*/ 526167 h 906898"/>
              <a:gd name="connsiteX1714" fmla="*/ 842890 w 906898"/>
              <a:gd name="connsiteY1714" fmla="*/ 526167 h 906898"/>
              <a:gd name="connsiteX1715" fmla="*/ 840842 w 906898"/>
              <a:gd name="connsiteY1715" fmla="*/ 532364 h 906898"/>
              <a:gd name="connsiteX1716" fmla="*/ 834700 w 906898"/>
              <a:gd name="connsiteY1716" fmla="*/ 530299 h 906898"/>
              <a:gd name="connsiteX1717" fmla="*/ 832653 w 906898"/>
              <a:gd name="connsiteY1717" fmla="*/ 528233 h 906898"/>
              <a:gd name="connsiteX1718" fmla="*/ 824464 w 906898"/>
              <a:gd name="connsiteY1718" fmla="*/ 532364 h 906898"/>
              <a:gd name="connsiteX1719" fmla="*/ 822416 w 906898"/>
              <a:gd name="connsiteY1719" fmla="*/ 530299 h 906898"/>
              <a:gd name="connsiteX1720" fmla="*/ 826511 w 906898"/>
              <a:gd name="connsiteY1720" fmla="*/ 524101 h 906898"/>
              <a:gd name="connsiteX1721" fmla="*/ 842890 w 906898"/>
              <a:gd name="connsiteY1721" fmla="*/ 519970 h 906898"/>
              <a:gd name="connsiteX1722" fmla="*/ 849032 w 906898"/>
              <a:gd name="connsiteY1722" fmla="*/ 513773 h 906898"/>
              <a:gd name="connsiteX1723" fmla="*/ 849032 w 906898"/>
              <a:gd name="connsiteY1723" fmla="*/ 499312 h 906898"/>
              <a:gd name="connsiteX1724" fmla="*/ 855174 w 906898"/>
              <a:gd name="connsiteY1724" fmla="*/ 495181 h 906898"/>
              <a:gd name="connsiteX1725" fmla="*/ 857262 w 906898"/>
              <a:gd name="connsiteY1725" fmla="*/ 486881 h 906898"/>
              <a:gd name="connsiteX1726" fmla="*/ 861385 w 906898"/>
              <a:gd name="connsiteY1726" fmla="*/ 491012 h 906898"/>
              <a:gd name="connsiteX1727" fmla="*/ 861385 w 906898"/>
              <a:gd name="connsiteY1727" fmla="*/ 499275 h 906898"/>
              <a:gd name="connsiteX1728" fmla="*/ 861385 w 906898"/>
              <a:gd name="connsiteY1728" fmla="*/ 501341 h 906898"/>
              <a:gd name="connsiteX1729" fmla="*/ 867568 w 906898"/>
              <a:gd name="connsiteY1729" fmla="*/ 509604 h 906898"/>
              <a:gd name="connsiteX1730" fmla="*/ 865507 w 906898"/>
              <a:gd name="connsiteY1730" fmla="*/ 515801 h 906898"/>
              <a:gd name="connsiteX1731" fmla="*/ 861385 w 906898"/>
              <a:gd name="connsiteY1731" fmla="*/ 517867 h 906898"/>
              <a:gd name="connsiteX1732" fmla="*/ 861385 w 906898"/>
              <a:gd name="connsiteY1732" fmla="*/ 530262 h 906898"/>
              <a:gd name="connsiteX1733" fmla="*/ 853140 w 906898"/>
              <a:gd name="connsiteY1733" fmla="*/ 532327 h 906898"/>
              <a:gd name="connsiteX1734" fmla="*/ 849018 w 906898"/>
              <a:gd name="connsiteY1734" fmla="*/ 532327 h 906898"/>
              <a:gd name="connsiteX1735" fmla="*/ 844895 w 906898"/>
              <a:gd name="connsiteY1735" fmla="*/ 538525 h 906898"/>
              <a:gd name="connsiteX1736" fmla="*/ 832528 w 906898"/>
              <a:gd name="connsiteY1736" fmla="*/ 540590 h 906898"/>
              <a:gd name="connsiteX1737" fmla="*/ 820162 w 906898"/>
              <a:gd name="connsiteY1737" fmla="*/ 538525 h 906898"/>
              <a:gd name="connsiteX1738" fmla="*/ 818100 w 906898"/>
              <a:gd name="connsiteY1738" fmla="*/ 532327 h 906898"/>
              <a:gd name="connsiteX1739" fmla="*/ 824284 w 906898"/>
              <a:gd name="connsiteY1739" fmla="*/ 534393 h 906898"/>
              <a:gd name="connsiteX1740" fmla="*/ 832528 w 906898"/>
              <a:gd name="connsiteY1740" fmla="*/ 532327 h 906898"/>
              <a:gd name="connsiteX1741" fmla="*/ 842834 w 906898"/>
              <a:gd name="connsiteY1741" fmla="*/ 534393 h 906898"/>
              <a:gd name="connsiteX1742" fmla="*/ 846957 w 906898"/>
              <a:gd name="connsiteY1742" fmla="*/ 530262 h 906898"/>
              <a:gd name="connsiteX1743" fmla="*/ 857262 w 906898"/>
              <a:gd name="connsiteY1743" fmla="*/ 526130 h 906898"/>
              <a:gd name="connsiteX1744" fmla="*/ 857262 w 906898"/>
              <a:gd name="connsiteY1744" fmla="*/ 517867 h 906898"/>
              <a:gd name="connsiteX1745" fmla="*/ 861385 w 906898"/>
              <a:gd name="connsiteY1745" fmla="*/ 511670 h 906898"/>
              <a:gd name="connsiteX1746" fmla="*/ 857262 w 906898"/>
              <a:gd name="connsiteY1746" fmla="*/ 503407 h 906898"/>
              <a:gd name="connsiteX1747" fmla="*/ 857262 w 906898"/>
              <a:gd name="connsiteY1747" fmla="*/ 493078 h 906898"/>
              <a:gd name="connsiteX1748" fmla="*/ 857262 w 906898"/>
              <a:gd name="connsiteY1748" fmla="*/ 486881 h 906898"/>
              <a:gd name="connsiteX1749" fmla="*/ 28360 w 906898"/>
              <a:gd name="connsiteY1749" fmla="*/ 486193 h 906898"/>
              <a:gd name="connsiteX1750" fmla="*/ 30435 w 906898"/>
              <a:gd name="connsiteY1750" fmla="*/ 486975 h 906898"/>
              <a:gd name="connsiteX1751" fmla="*/ 40810 w 906898"/>
              <a:gd name="connsiteY1751" fmla="*/ 486975 h 906898"/>
              <a:gd name="connsiteX1752" fmla="*/ 42885 w 906898"/>
              <a:gd name="connsiteY1752" fmla="*/ 495323 h 906898"/>
              <a:gd name="connsiteX1753" fmla="*/ 36660 w 906898"/>
              <a:gd name="connsiteY1753" fmla="*/ 499496 h 906898"/>
              <a:gd name="connsiteX1754" fmla="*/ 30435 w 906898"/>
              <a:gd name="connsiteY1754" fmla="*/ 495323 h 906898"/>
              <a:gd name="connsiteX1755" fmla="*/ 26285 w 906898"/>
              <a:gd name="connsiteY1755" fmla="*/ 486975 h 906898"/>
              <a:gd name="connsiteX1756" fmla="*/ 28360 w 906898"/>
              <a:gd name="connsiteY1756" fmla="*/ 486193 h 906898"/>
              <a:gd name="connsiteX1757" fmla="*/ 861260 w 906898"/>
              <a:gd name="connsiteY1757" fmla="*/ 484889 h 906898"/>
              <a:gd name="connsiteX1758" fmla="*/ 867435 w 906898"/>
              <a:gd name="connsiteY1758" fmla="*/ 491078 h 906898"/>
              <a:gd name="connsiteX1759" fmla="*/ 865377 w 906898"/>
              <a:gd name="connsiteY1759" fmla="*/ 499330 h 906898"/>
              <a:gd name="connsiteX1760" fmla="*/ 871552 w 906898"/>
              <a:gd name="connsiteY1760" fmla="*/ 507583 h 906898"/>
              <a:gd name="connsiteX1761" fmla="*/ 869494 w 906898"/>
              <a:gd name="connsiteY1761" fmla="*/ 513773 h 906898"/>
              <a:gd name="connsiteX1762" fmla="*/ 863319 w 906898"/>
              <a:gd name="connsiteY1762" fmla="*/ 499330 h 906898"/>
              <a:gd name="connsiteX1763" fmla="*/ 861260 w 906898"/>
              <a:gd name="connsiteY1763" fmla="*/ 484889 h 906898"/>
              <a:gd name="connsiteX1764" fmla="*/ 46869 w 906898"/>
              <a:gd name="connsiteY1764" fmla="*/ 484889 h 906898"/>
              <a:gd name="connsiteX1765" fmla="*/ 55102 w 906898"/>
              <a:gd name="connsiteY1765" fmla="*/ 491094 h 906898"/>
              <a:gd name="connsiteX1766" fmla="*/ 53044 w 906898"/>
              <a:gd name="connsiteY1766" fmla="*/ 497300 h 906898"/>
              <a:gd name="connsiteX1767" fmla="*/ 57161 w 906898"/>
              <a:gd name="connsiteY1767" fmla="*/ 501437 h 906898"/>
              <a:gd name="connsiteX1768" fmla="*/ 55102 w 906898"/>
              <a:gd name="connsiteY1768" fmla="*/ 509712 h 906898"/>
              <a:gd name="connsiteX1769" fmla="*/ 46869 w 906898"/>
              <a:gd name="connsiteY1769" fmla="*/ 509712 h 906898"/>
              <a:gd name="connsiteX1770" fmla="*/ 42752 w 906898"/>
              <a:gd name="connsiteY1770" fmla="*/ 505575 h 906898"/>
              <a:gd name="connsiteX1771" fmla="*/ 36577 w 906898"/>
              <a:gd name="connsiteY1771" fmla="*/ 509712 h 906898"/>
              <a:gd name="connsiteX1772" fmla="*/ 30402 w 906898"/>
              <a:gd name="connsiteY1772" fmla="*/ 507643 h 906898"/>
              <a:gd name="connsiteX1773" fmla="*/ 28343 w 906898"/>
              <a:gd name="connsiteY1773" fmla="*/ 499369 h 906898"/>
              <a:gd name="connsiteX1774" fmla="*/ 38635 w 906898"/>
              <a:gd name="connsiteY1774" fmla="*/ 501437 h 906898"/>
              <a:gd name="connsiteX1775" fmla="*/ 44810 w 906898"/>
              <a:gd name="connsiteY1775" fmla="*/ 495232 h 906898"/>
              <a:gd name="connsiteX1776" fmla="*/ 46869 w 906898"/>
              <a:gd name="connsiteY1776" fmla="*/ 484889 h 906898"/>
              <a:gd name="connsiteX1777" fmla="*/ 77855 w 906898"/>
              <a:gd name="connsiteY1777" fmla="*/ 466297 h 906898"/>
              <a:gd name="connsiteX1778" fmla="*/ 81965 w 906898"/>
              <a:gd name="connsiteY1778" fmla="*/ 468362 h 906898"/>
              <a:gd name="connsiteX1779" fmla="*/ 98407 w 906898"/>
              <a:gd name="connsiteY1779" fmla="*/ 480757 h 906898"/>
              <a:gd name="connsiteX1780" fmla="*/ 104573 w 906898"/>
              <a:gd name="connsiteY1780" fmla="*/ 505546 h 906898"/>
              <a:gd name="connsiteX1781" fmla="*/ 84021 w 906898"/>
              <a:gd name="connsiteY1781" fmla="*/ 520007 h 906898"/>
              <a:gd name="connsiteX1782" fmla="*/ 67579 w 906898"/>
              <a:gd name="connsiteY1782" fmla="*/ 513809 h 906898"/>
              <a:gd name="connsiteX1783" fmla="*/ 65524 w 906898"/>
              <a:gd name="connsiteY1783" fmla="*/ 507612 h 906898"/>
              <a:gd name="connsiteX1784" fmla="*/ 67579 w 906898"/>
              <a:gd name="connsiteY1784" fmla="*/ 503480 h 906898"/>
              <a:gd name="connsiteX1785" fmla="*/ 73745 w 906898"/>
              <a:gd name="connsiteY1785" fmla="*/ 503480 h 906898"/>
              <a:gd name="connsiteX1786" fmla="*/ 73745 w 906898"/>
              <a:gd name="connsiteY1786" fmla="*/ 497283 h 906898"/>
              <a:gd name="connsiteX1787" fmla="*/ 81965 w 906898"/>
              <a:gd name="connsiteY1787" fmla="*/ 495217 h 906898"/>
              <a:gd name="connsiteX1788" fmla="*/ 84021 w 906898"/>
              <a:gd name="connsiteY1788" fmla="*/ 503480 h 906898"/>
              <a:gd name="connsiteX1789" fmla="*/ 77855 w 906898"/>
              <a:gd name="connsiteY1789" fmla="*/ 507612 h 906898"/>
              <a:gd name="connsiteX1790" fmla="*/ 88131 w 906898"/>
              <a:gd name="connsiteY1790" fmla="*/ 509678 h 906898"/>
              <a:gd name="connsiteX1791" fmla="*/ 98407 w 906898"/>
              <a:gd name="connsiteY1791" fmla="*/ 495217 h 906898"/>
              <a:gd name="connsiteX1792" fmla="*/ 84021 w 906898"/>
              <a:gd name="connsiteY1792" fmla="*/ 476626 h 906898"/>
              <a:gd name="connsiteX1793" fmla="*/ 63469 w 906898"/>
              <a:gd name="connsiteY1793" fmla="*/ 470428 h 906898"/>
              <a:gd name="connsiteX1794" fmla="*/ 65524 w 906898"/>
              <a:gd name="connsiteY1794" fmla="*/ 468362 h 906898"/>
              <a:gd name="connsiteX1795" fmla="*/ 77855 w 906898"/>
              <a:gd name="connsiteY1795" fmla="*/ 466297 h 906898"/>
              <a:gd name="connsiteX1796" fmla="*/ 808020 w 906898"/>
              <a:gd name="connsiteY1796" fmla="*/ 464305 h 906898"/>
              <a:gd name="connsiteX1797" fmla="*/ 810072 w 906898"/>
              <a:gd name="connsiteY1797" fmla="*/ 466363 h 906898"/>
              <a:gd name="connsiteX1798" fmla="*/ 808020 w 906898"/>
              <a:gd name="connsiteY1798" fmla="*/ 472538 h 906898"/>
              <a:gd name="connsiteX1799" fmla="*/ 805967 w 906898"/>
              <a:gd name="connsiteY1799" fmla="*/ 474597 h 906898"/>
              <a:gd name="connsiteX1800" fmla="*/ 808020 w 906898"/>
              <a:gd name="connsiteY1800" fmla="*/ 480772 h 906898"/>
              <a:gd name="connsiteX1801" fmla="*/ 803915 w 906898"/>
              <a:gd name="connsiteY1801" fmla="*/ 484889 h 906898"/>
              <a:gd name="connsiteX1802" fmla="*/ 799810 w 906898"/>
              <a:gd name="connsiteY1802" fmla="*/ 480772 h 906898"/>
              <a:gd name="connsiteX1803" fmla="*/ 793653 w 906898"/>
              <a:gd name="connsiteY1803" fmla="*/ 484889 h 906898"/>
              <a:gd name="connsiteX1804" fmla="*/ 789548 w 906898"/>
              <a:gd name="connsiteY1804" fmla="*/ 482830 h 906898"/>
              <a:gd name="connsiteX1805" fmla="*/ 791601 w 906898"/>
              <a:gd name="connsiteY1805" fmla="*/ 476655 h 906898"/>
              <a:gd name="connsiteX1806" fmla="*/ 801863 w 906898"/>
              <a:gd name="connsiteY1806" fmla="*/ 470480 h 906898"/>
              <a:gd name="connsiteX1807" fmla="*/ 801863 w 906898"/>
              <a:gd name="connsiteY1807" fmla="*/ 466363 h 906898"/>
              <a:gd name="connsiteX1808" fmla="*/ 808020 w 906898"/>
              <a:gd name="connsiteY1808" fmla="*/ 464305 h 906898"/>
              <a:gd name="connsiteX1809" fmla="*/ 787225 w 906898"/>
              <a:gd name="connsiteY1809" fmla="*/ 462313 h 906898"/>
              <a:gd name="connsiteX1810" fmla="*/ 799841 w 906898"/>
              <a:gd name="connsiteY1810" fmla="*/ 466407 h 906898"/>
              <a:gd name="connsiteX1811" fmla="*/ 799841 w 906898"/>
              <a:gd name="connsiteY1811" fmla="*/ 470502 h 906898"/>
              <a:gd name="connsiteX1812" fmla="*/ 791430 w 906898"/>
              <a:gd name="connsiteY1812" fmla="*/ 474597 h 906898"/>
              <a:gd name="connsiteX1813" fmla="*/ 789327 w 906898"/>
              <a:gd name="connsiteY1813" fmla="*/ 474597 h 906898"/>
              <a:gd name="connsiteX1814" fmla="*/ 787225 w 906898"/>
              <a:gd name="connsiteY1814" fmla="*/ 462313 h 906898"/>
              <a:gd name="connsiteX1815" fmla="*/ 811938 w 906898"/>
              <a:gd name="connsiteY1815" fmla="*/ 460321 h 906898"/>
              <a:gd name="connsiteX1816" fmla="*/ 818101 w 906898"/>
              <a:gd name="connsiteY1816" fmla="*/ 466483 h 906898"/>
              <a:gd name="connsiteX1817" fmla="*/ 816046 w 906898"/>
              <a:gd name="connsiteY1817" fmla="*/ 476755 h 906898"/>
              <a:gd name="connsiteX1818" fmla="*/ 816046 w 906898"/>
              <a:gd name="connsiteY1818" fmla="*/ 482917 h 906898"/>
              <a:gd name="connsiteX1819" fmla="*/ 809883 w 906898"/>
              <a:gd name="connsiteY1819" fmla="*/ 491134 h 906898"/>
              <a:gd name="connsiteX1820" fmla="*/ 803721 w 906898"/>
              <a:gd name="connsiteY1820" fmla="*/ 493189 h 906898"/>
              <a:gd name="connsiteX1821" fmla="*/ 799612 w 906898"/>
              <a:gd name="connsiteY1821" fmla="*/ 489080 h 906898"/>
              <a:gd name="connsiteX1822" fmla="*/ 797558 w 906898"/>
              <a:gd name="connsiteY1822" fmla="*/ 491134 h 906898"/>
              <a:gd name="connsiteX1823" fmla="*/ 789341 w 906898"/>
              <a:gd name="connsiteY1823" fmla="*/ 493189 h 906898"/>
              <a:gd name="connsiteX1824" fmla="*/ 785233 w 906898"/>
              <a:gd name="connsiteY1824" fmla="*/ 487026 h 906898"/>
              <a:gd name="connsiteX1825" fmla="*/ 785233 w 906898"/>
              <a:gd name="connsiteY1825" fmla="*/ 484972 h 906898"/>
              <a:gd name="connsiteX1826" fmla="*/ 797558 w 906898"/>
              <a:gd name="connsiteY1826" fmla="*/ 484972 h 906898"/>
              <a:gd name="connsiteX1827" fmla="*/ 807829 w 906898"/>
              <a:gd name="connsiteY1827" fmla="*/ 484972 h 906898"/>
              <a:gd name="connsiteX1828" fmla="*/ 809883 w 906898"/>
              <a:gd name="connsiteY1828" fmla="*/ 474700 h 906898"/>
              <a:gd name="connsiteX1829" fmla="*/ 811938 w 906898"/>
              <a:gd name="connsiteY1829" fmla="*/ 464429 h 906898"/>
              <a:gd name="connsiteX1830" fmla="*/ 811938 w 906898"/>
              <a:gd name="connsiteY1830" fmla="*/ 460321 h 906898"/>
              <a:gd name="connsiteX1831" fmla="*/ 96419 w 906898"/>
              <a:gd name="connsiteY1831" fmla="*/ 456005 h 906898"/>
              <a:gd name="connsiteX1832" fmla="*/ 102644 w 906898"/>
              <a:gd name="connsiteY1832" fmla="*/ 466334 h 906898"/>
              <a:gd name="connsiteX1833" fmla="*/ 98494 w 906898"/>
              <a:gd name="connsiteY1833" fmla="*/ 474597 h 906898"/>
              <a:gd name="connsiteX1834" fmla="*/ 94344 w 906898"/>
              <a:gd name="connsiteY1834" fmla="*/ 474597 h 906898"/>
              <a:gd name="connsiteX1835" fmla="*/ 96419 w 906898"/>
              <a:gd name="connsiteY1835" fmla="*/ 470465 h 906898"/>
              <a:gd name="connsiteX1836" fmla="*/ 98494 w 906898"/>
              <a:gd name="connsiteY1836" fmla="*/ 462202 h 906898"/>
              <a:gd name="connsiteX1837" fmla="*/ 96419 w 906898"/>
              <a:gd name="connsiteY1837" fmla="*/ 456005 h 906898"/>
              <a:gd name="connsiteX1838" fmla="*/ 775088 w 906898"/>
              <a:gd name="connsiteY1838" fmla="*/ 452021 h 906898"/>
              <a:gd name="connsiteX1839" fmla="*/ 783351 w 906898"/>
              <a:gd name="connsiteY1839" fmla="*/ 458213 h 906898"/>
              <a:gd name="connsiteX1840" fmla="*/ 785417 w 906898"/>
              <a:gd name="connsiteY1840" fmla="*/ 482983 h 906898"/>
              <a:gd name="connsiteX1841" fmla="*/ 781285 w 906898"/>
              <a:gd name="connsiteY1841" fmla="*/ 485048 h 906898"/>
              <a:gd name="connsiteX1842" fmla="*/ 779220 w 906898"/>
              <a:gd name="connsiteY1842" fmla="*/ 485048 h 906898"/>
              <a:gd name="connsiteX1843" fmla="*/ 777154 w 906898"/>
              <a:gd name="connsiteY1843" fmla="*/ 495368 h 906898"/>
              <a:gd name="connsiteX1844" fmla="*/ 773022 w 906898"/>
              <a:gd name="connsiteY1844" fmla="*/ 499497 h 906898"/>
              <a:gd name="connsiteX1845" fmla="*/ 770957 w 906898"/>
              <a:gd name="connsiteY1845" fmla="*/ 499497 h 906898"/>
              <a:gd name="connsiteX1846" fmla="*/ 773022 w 906898"/>
              <a:gd name="connsiteY1846" fmla="*/ 485048 h 906898"/>
              <a:gd name="connsiteX1847" fmla="*/ 775088 w 906898"/>
              <a:gd name="connsiteY1847" fmla="*/ 470598 h 906898"/>
              <a:gd name="connsiteX1848" fmla="*/ 781285 w 906898"/>
              <a:gd name="connsiteY1848" fmla="*/ 476791 h 906898"/>
              <a:gd name="connsiteX1849" fmla="*/ 783351 w 906898"/>
              <a:gd name="connsiteY1849" fmla="*/ 468534 h 906898"/>
              <a:gd name="connsiteX1850" fmla="*/ 777154 w 906898"/>
              <a:gd name="connsiteY1850" fmla="*/ 456149 h 906898"/>
              <a:gd name="connsiteX1851" fmla="*/ 775088 w 906898"/>
              <a:gd name="connsiteY1851" fmla="*/ 456149 h 906898"/>
              <a:gd name="connsiteX1852" fmla="*/ 775088 w 906898"/>
              <a:gd name="connsiteY1852" fmla="*/ 468534 h 906898"/>
              <a:gd name="connsiteX1853" fmla="*/ 773022 w 906898"/>
              <a:gd name="connsiteY1853" fmla="*/ 458213 h 906898"/>
              <a:gd name="connsiteX1854" fmla="*/ 775088 w 906898"/>
              <a:gd name="connsiteY1854" fmla="*/ 452021 h 906898"/>
              <a:gd name="connsiteX1855" fmla="*/ 32703 w 906898"/>
              <a:gd name="connsiteY1855" fmla="*/ 452021 h 906898"/>
              <a:gd name="connsiteX1856" fmla="*/ 42979 w 906898"/>
              <a:gd name="connsiteY1856" fmla="*/ 456129 h 906898"/>
              <a:gd name="connsiteX1857" fmla="*/ 45035 w 906898"/>
              <a:gd name="connsiteY1857" fmla="*/ 458184 h 906898"/>
              <a:gd name="connsiteX1858" fmla="*/ 55311 w 906898"/>
              <a:gd name="connsiteY1858" fmla="*/ 458184 h 906898"/>
              <a:gd name="connsiteX1859" fmla="*/ 61477 w 906898"/>
              <a:gd name="connsiteY1859" fmla="*/ 470509 h 906898"/>
              <a:gd name="connsiteX1860" fmla="*/ 55311 w 906898"/>
              <a:gd name="connsiteY1860" fmla="*/ 476672 h 906898"/>
              <a:gd name="connsiteX1861" fmla="*/ 47090 w 906898"/>
              <a:gd name="connsiteY1861" fmla="*/ 476672 h 906898"/>
              <a:gd name="connsiteX1862" fmla="*/ 45035 w 906898"/>
              <a:gd name="connsiteY1862" fmla="*/ 480780 h 906898"/>
              <a:gd name="connsiteX1863" fmla="*/ 34759 w 906898"/>
              <a:gd name="connsiteY1863" fmla="*/ 484889 h 906898"/>
              <a:gd name="connsiteX1864" fmla="*/ 22427 w 906898"/>
              <a:gd name="connsiteY1864" fmla="*/ 478726 h 906898"/>
              <a:gd name="connsiteX1865" fmla="*/ 24482 w 906898"/>
              <a:gd name="connsiteY1865" fmla="*/ 470509 h 906898"/>
              <a:gd name="connsiteX1866" fmla="*/ 18317 w 906898"/>
              <a:gd name="connsiteY1866" fmla="*/ 462292 h 906898"/>
              <a:gd name="connsiteX1867" fmla="*/ 20372 w 906898"/>
              <a:gd name="connsiteY1867" fmla="*/ 460238 h 906898"/>
              <a:gd name="connsiteX1868" fmla="*/ 32703 w 906898"/>
              <a:gd name="connsiteY1868" fmla="*/ 452021 h 906898"/>
              <a:gd name="connsiteX1869" fmla="*/ 102423 w 906898"/>
              <a:gd name="connsiteY1869" fmla="*/ 448037 h 906898"/>
              <a:gd name="connsiteX1870" fmla="*/ 108565 w 906898"/>
              <a:gd name="connsiteY1870" fmla="*/ 452132 h 906898"/>
              <a:gd name="connsiteX1871" fmla="*/ 116754 w 906898"/>
              <a:gd name="connsiteY1871" fmla="*/ 456226 h 906898"/>
              <a:gd name="connsiteX1872" fmla="*/ 116754 w 906898"/>
              <a:gd name="connsiteY1872" fmla="*/ 460321 h 906898"/>
              <a:gd name="connsiteX1873" fmla="*/ 120849 w 906898"/>
              <a:gd name="connsiteY1873" fmla="*/ 464416 h 906898"/>
              <a:gd name="connsiteX1874" fmla="*/ 120849 w 906898"/>
              <a:gd name="connsiteY1874" fmla="*/ 470558 h 906898"/>
              <a:gd name="connsiteX1875" fmla="*/ 114707 w 906898"/>
              <a:gd name="connsiteY1875" fmla="*/ 472605 h 906898"/>
              <a:gd name="connsiteX1876" fmla="*/ 116754 w 906898"/>
              <a:gd name="connsiteY1876" fmla="*/ 478747 h 906898"/>
              <a:gd name="connsiteX1877" fmla="*/ 110612 w 906898"/>
              <a:gd name="connsiteY1877" fmla="*/ 478747 h 906898"/>
              <a:gd name="connsiteX1878" fmla="*/ 108565 w 906898"/>
              <a:gd name="connsiteY1878" fmla="*/ 478747 h 906898"/>
              <a:gd name="connsiteX1879" fmla="*/ 108565 w 906898"/>
              <a:gd name="connsiteY1879" fmla="*/ 482841 h 906898"/>
              <a:gd name="connsiteX1880" fmla="*/ 104470 w 906898"/>
              <a:gd name="connsiteY1880" fmla="*/ 482841 h 906898"/>
              <a:gd name="connsiteX1881" fmla="*/ 98328 w 906898"/>
              <a:gd name="connsiteY1881" fmla="*/ 476699 h 906898"/>
              <a:gd name="connsiteX1882" fmla="*/ 104470 w 906898"/>
              <a:gd name="connsiteY1882" fmla="*/ 466463 h 906898"/>
              <a:gd name="connsiteX1883" fmla="*/ 98328 w 906898"/>
              <a:gd name="connsiteY1883" fmla="*/ 454179 h 906898"/>
              <a:gd name="connsiteX1884" fmla="*/ 102423 w 906898"/>
              <a:gd name="connsiteY1884" fmla="*/ 448037 h 906898"/>
              <a:gd name="connsiteX1885" fmla="*/ 127212 w 906898"/>
              <a:gd name="connsiteY1885" fmla="*/ 443721 h 906898"/>
              <a:gd name="connsiteX1886" fmla="*/ 129259 w 906898"/>
              <a:gd name="connsiteY1886" fmla="*/ 443721 h 906898"/>
              <a:gd name="connsiteX1887" fmla="*/ 133354 w 906898"/>
              <a:gd name="connsiteY1887" fmla="*/ 447894 h 906898"/>
              <a:gd name="connsiteX1888" fmla="*/ 135401 w 906898"/>
              <a:gd name="connsiteY1888" fmla="*/ 454155 h 906898"/>
              <a:gd name="connsiteX1889" fmla="*/ 139496 w 906898"/>
              <a:gd name="connsiteY1889" fmla="*/ 458329 h 906898"/>
              <a:gd name="connsiteX1890" fmla="*/ 131307 w 906898"/>
              <a:gd name="connsiteY1890" fmla="*/ 454155 h 906898"/>
              <a:gd name="connsiteX1891" fmla="*/ 127212 w 906898"/>
              <a:gd name="connsiteY1891" fmla="*/ 443721 h 906898"/>
              <a:gd name="connsiteX1892" fmla="*/ 828627 w 906898"/>
              <a:gd name="connsiteY1892" fmla="*/ 441729 h 906898"/>
              <a:gd name="connsiteX1893" fmla="*/ 851183 w 906898"/>
              <a:gd name="connsiteY1893" fmla="*/ 454079 h 906898"/>
              <a:gd name="connsiteX1894" fmla="*/ 855284 w 906898"/>
              <a:gd name="connsiteY1894" fmla="*/ 474663 h 906898"/>
              <a:gd name="connsiteX1895" fmla="*/ 849133 w 906898"/>
              <a:gd name="connsiteY1895" fmla="*/ 495247 h 906898"/>
              <a:gd name="connsiteX1896" fmla="*/ 826576 w 906898"/>
              <a:gd name="connsiteY1896" fmla="*/ 499364 h 906898"/>
              <a:gd name="connsiteX1897" fmla="*/ 820424 w 906898"/>
              <a:gd name="connsiteY1897" fmla="*/ 491130 h 906898"/>
              <a:gd name="connsiteX1898" fmla="*/ 822475 w 906898"/>
              <a:gd name="connsiteY1898" fmla="*/ 484955 h 906898"/>
              <a:gd name="connsiteX1899" fmla="*/ 828627 w 906898"/>
              <a:gd name="connsiteY1899" fmla="*/ 484955 h 906898"/>
              <a:gd name="connsiteX1900" fmla="*/ 828627 w 906898"/>
              <a:gd name="connsiteY1900" fmla="*/ 476721 h 906898"/>
              <a:gd name="connsiteX1901" fmla="*/ 836829 w 906898"/>
              <a:gd name="connsiteY1901" fmla="*/ 474663 h 906898"/>
              <a:gd name="connsiteX1902" fmla="*/ 838880 w 906898"/>
              <a:gd name="connsiteY1902" fmla="*/ 487013 h 906898"/>
              <a:gd name="connsiteX1903" fmla="*/ 836829 w 906898"/>
              <a:gd name="connsiteY1903" fmla="*/ 489072 h 906898"/>
              <a:gd name="connsiteX1904" fmla="*/ 842981 w 906898"/>
              <a:gd name="connsiteY1904" fmla="*/ 489072 h 906898"/>
              <a:gd name="connsiteX1905" fmla="*/ 851183 w 906898"/>
              <a:gd name="connsiteY1905" fmla="*/ 472605 h 906898"/>
              <a:gd name="connsiteX1906" fmla="*/ 832728 w 906898"/>
              <a:gd name="connsiteY1906" fmla="*/ 445846 h 906898"/>
              <a:gd name="connsiteX1907" fmla="*/ 828627 w 906898"/>
              <a:gd name="connsiteY1907" fmla="*/ 443787 h 906898"/>
              <a:gd name="connsiteX1908" fmla="*/ 828627 w 906898"/>
              <a:gd name="connsiteY1908" fmla="*/ 441729 h 906898"/>
              <a:gd name="connsiteX1909" fmla="*/ 15565 w 906898"/>
              <a:gd name="connsiteY1909" fmla="*/ 440653 h 906898"/>
              <a:gd name="connsiteX1910" fmla="*/ 14683 w 906898"/>
              <a:gd name="connsiteY1910" fmla="*/ 449402 h 906898"/>
              <a:gd name="connsiteX1911" fmla="*/ 16304 w 906898"/>
              <a:gd name="connsiteY1911" fmla="*/ 443052 h 906898"/>
              <a:gd name="connsiteX1912" fmla="*/ 32545 w 906898"/>
              <a:gd name="connsiteY1912" fmla="*/ 439737 h 906898"/>
              <a:gd name="connsiteX1913" fmla="*/ 38806 w 906898"/>
              <a:gd name="connsiteY1913" fmla="*/ 441784 h 906898"/>
              <a:gd name="connsiteX1914" fmla="*/ 38806 w 906898"/>
              <a:gd name="connsiteY1914" fmla="*/ 447926 h 906898"/>
              <a:gd name="connsiteX1915" fmla="*/ 26285 w 906898"/>
              <a:gd name="connsiteY1915" fmla="*/ 452021 h 906898"/>
              <a:gd name="connsiteX1916" fmla="*/ 28372 w 906898"/>
              <a:gd name="connsiteY1916" fmla="*/ 443831 h 906898"/>
              <a:gd name="connsiteX1917" fmla="*/ 32545 w 906898"/>
              <a:gd name="connsiteY1917" fmla="*/ 439737 h 906898"/>
              <a:gd name="connsiteX1918" fmla="*/ 112936 w 906898"/>
              <a:gd name="connsiteY1918" fmla="*/ 435421 h 906898"/>
              <a:gd name="connsiteX1919" fmla="*/ 118912 w 906898"/>
              <a:gd name="connsiteY1919" fmla="*/ 437524 h 906898"/>
              <a:gd name="connsiteX1920" fmla="*/ 118912 w 906898"/>
              <a:gd name="connsiteY1920" fmla="*/ 441729 h 906898"/>
              <a:gd name="connsiteX1921" fmla="*/ 116920 w 906898"/>
              <a:gd name="connsiteY1921" fmla="*/ 437524 h 906898"/>
              <a:gd name="connsiteX1922" fmla="*/ 112936 w 906898"/>
              <a:gd name="connsiteY1922" fmla="*/ 435421 h 906898"/>
              <a:gd name="connsiteX1923" fmla="*/ 106739 w 906898"/>
              <a:gd name="connsiteY1923" fmla="*/ 435421 h 906898"/>
              <a:gd name="connsiteX1924" fmla="*/ 119023 w 906898"/>
              <a:gd name="connsiteY1924" fmla="*/ 445713 h 906898"/>
              <a:gd name="connsiteX1925" fmla="*/ 127212 w 906898"/>
              <a:gd name="connsiteY1925" fmla="*/ 445713 h 906898"/>
              <a:gd name="connsiteX1926" fmla="*/ 133354 w 906898"/>
              <a:gd name="connsiteY1926" fmla="*/ 458063 h 906898"/>
              <a:gd name="connsiteX1927" fmla="*/ 139496 w 906898"/>
              <a:gd name="connsiteY1927" fmla="*/ 464238 h 906898"/>
              <a:gd name="connsiteX1928" fmla="*/ 137449 w 906898"/>
              <a:gd name="connsiteY1928" fmla="*/ 474530 h 906898"/>
              <a:gd name="connsiteX1929" fmla="*/ 129260 w 906898"/>
              <a:gd name="connsiteY1929" fmla="*/ 476589 h 906898"/>
              <a:gd name="connsiteX1930" fmla="*/ 129260 w 906898"/>
              <a:gd name="connsiteY1930" fmla="*/ 480706 h 906898"/>
              <a:gd name="connsiteX1931" fmla="*/ 129260 w 906898"/>
              <a:gd name="connsiteY1931" fmla="*/ 484822 h 906898"/>
              <a:gd name="connsiteX1932" fmla="*/ 119023 w 906898"/>
              <a:gd name="connsiteY1932" fmla="*/ 486881 h 906898"/>
              <a:gd name="connsiteX1933" fmla="*/ 116976 w 906898"/>
              <a:gd name="connsiteY1933" fmla="*/ 493056 h 906898"/>
              <a:gd name="connsiteX1934" fmla="*/ 108786 w 906898"/>
              <a:gd name="connsiteY1934" fmla="*/ 493056 h 906898"/>
              <a:gd name="connsiteX1935" fmla="*/ 104692 w 906898"/>
              <a:gd name="connsiteY1935" fmla="*/ 486881 h 906898"/>
              <a:gd name="connsiteX1936" fmla="*/ 110834 w 906898"/>
              <a:gd name="connsiteY1936" fmla="*/ 482764 h 906898"/>
              <a:gd name="connsiteX1937" fmla="*/ 114928 w 906898"/>
              <a:gd name="connsiteY1937" fmla="*/ 482764 h 906898"/>
              <a:gd name="connsiteX1938" fmla="*/ 119023 w 906898"/>
              <a:gd name="connsiteY1938" fmla="*/ 478647 h 906898"/>
              <a:gd name="connsiteX1939" fmla="*/ 119023 w 906898"/>
              <a:gd name="connsiteY1939" fmla="*/ 474530 h 906898"/>
              <a:gd name="connsiteX1940" fmla="*/ 125165 w 906898"/>
              <a:gd name="connsiteY1940" fmla="*/ 468355 h 906898"/>
              <a:gd name="connsiteX1941" fmla="*/ 121070 w 906898"/>
              <a:gd name="connsiteY1941" fmla="*/ 458063 h 906898"/>
              <a:gd name="connsiteX1942" fmla="*/ 114928 w 906898"/>
              <a:gd name="connsiteY1942" fmla="*/ 449830 h 906898"/>
              <a:gd name="connsiteX1943" fmla="*/ 104692 w 906898"/>
              <a:gd name="connsiteY1943" fmla="*/ 445713 h 906898"/>
              <a:gd name="connsiteX1944" fmla="*/ 102644 w 906898"/>
              <a:gd name="connsiteY1944" fmla="*/ 443655 h 906898"/>
              <a:gd name="connsiteX1945" fmla="*/ 106739 w 906898"/>
              <a:gd name="connsiteY1945" fmla="*/ 435421 h 906898"/>
              <a:gd name="connsiteX1946" fmla="*/ 851063 w 906898"/>
              <a:gd name="connsiteY1946" fmla="*/ 425129 h 906898"/>
              <a:gd name="connsiteX1947" fmla="*/ 855237 w 906898"/>
              <a:gd name="connsiteY1947" fmla="*/ 425129 h 906898"/>
              <a:gd name="connsiteX1948" fmla="*/ 863584 w 906898"/>
              <a:gd name="connsiteY1948" fmla="*/ 439538 h 906898"/>
              <a:gd name="connsiteX1949" fmla="*/ 857324 w 906898"/>
              <a:gd name="connsiteY1949" fmla="*/ 453946 h 906898"/>
              <a:gd name="connsiteX1950" fmla="*/ 853150 w 906898"/>
              <a:gd name="connsiteY1950" fmla="*/ 453946 h 906898"/>
              <a:gd name="connsiteX1951" fmla="*/ 855237 w 906898"/>
              <a:gd name="connsiteY1951" fmla="*/ 445713 h 906898"/>
              <a:gd name="connsiteX1952" fmla="*/ 853150 w 906898"/>
              <a:gd name="connsiteY1952" fmla="*/ 429246 h 906898"/>
              <a:gd name="connsiteX1953" fmla="*/ 851063 w 906898"/>
              <a:gd name="connsiteY1953" fmla="*/ 425129 h 906898"/>
              <a:gd name="connsiteX1954" fmla="*/ 46916 w 906898"/>
              <a:gd name="connsiteY1954" fmla="*/ 425129 h 906898"/>
              <a:gd name="connsiteX1955" fmla="*/ 53106 w 906898"/>
              <a:gd name="connsiteY1955" fmla="*/ 429266 h 906898"/>
              <a:gd name="connsiteX1956" fmla="*/ 53106 w 906898"/>
              <a:gd name="connsiteY1956" fmla="*/ 437541 h 906898"/>
              <a:gd name="connsiteX1957" fmla="*/ 48979 w 906898"/>
              <a:gd name="connsiteY1957" fmla="*/ 439609 h 906898"/>
              <a:gd name="connsiteX1958" fmla="*/ 53106 w 906898"/>
              <a:gd name="connsiteY1958" fmla="*/ 445815 h 906898"/>
              <a:gd name="connsiteX1959" fmla="*/ 44853 w 906898"/>
              <a:gd name="connsiteY1959" fmla="*/ 452021 h 906898"/>
              <a:gd name="connsiteX1960" fmla="*/ 40727 w 906898"/>
              <a:gd name="connsiteY1960" fmla="*/ 452021 h 906898"/>
              <a:gd name="connsiteX1961" fmla="*/ 42790 w 906898"/>
              <a:gd name="connsiteY1961" fmla="*/ 445815 h 906898"/>
              <a:gd name="connsiteX1962" fmla="*/ 38664 w 906898"/>
              <a:gd name="connsiteY1962" fmla="*/ 437541 h 906898"/>
              <a:gd name="connsiteX1963" fmla="*/ 32474 w 906898"/>
              <a:gd name="connsiteY1963" fmla="*/ 435472 h 906898"/>
              <a:gd name="connsiteX1964" fmla="*/ 28348 w 906898"/>
              <a:gd name="connsiteY1964" fmla="*/ 439609 h 906898"/>
              <a:gd name="connsiteX1965" fmla="*/ 28348 w 906898"/>
              <a:gd name="connsiteY1965" fmla="*/ 431335 h 906898"/>
              <a:gd name="connsiteX1966" fmla="*/ 34537 w 906898"/>
              <a:gd name="connsiteY1966" fmla="*/ 427197 h 906898"/>
              <a:gd name="connsiteX1967" fmla="*/ 40727 w 906898"/>
              <a:gd name="connsiteY1967" fmla="*/ 429266 h 906898"/>
              <a:gd name="connsiteX1968" fmla="*/ 46916 w 906898"/>
              <a:gd name="connsiteY1968" fmla="*/ 425129 h 906898"/>
              <a:gd name="connsiteX1969" fmla="*/ 795483 w 906898"/>
              <a:gd name="connsiteY1969" fmla="*/ 419153 h 906898"/>
              <a:gd name="connsiteX1970" fmla="*/ 809911 w 906898"/>
              <a:gd name="connsiteY1970" fmla="*/ 423258 h 906898"/>
              <a:gd name="connsiteX1971" fmla="*/ 811972 w 906898"/>
              <a:gd name="connsiteY1971" fmla="*/ 429415 h 906898"/>
              <a:gd name="connsiteX1972" fmla="*/ 822278 w 906898"/>
              <a:gd name="connsiteY1972" fmla="*/ 431467 h 906898"/>
              <a:gd name="connsiteX1973" fmla="*/ 826400 w 906898"/>
              <a:gd name="connsiteY1973" fmla="*/ 443781 h 906898"/>
              <a:gd name="connsiteX1974" fmla="*/ 820217 w 906898"/>
              <a:gd name="connsiteY1974" fmla="*/ 449938 h 906898"/>
              <a:gd name="connsiteX1975" fmla="*/ 811972 w 906898"/>
              <a:gd name="connsiteY1975" fmla="*/ 451991 h 906898"/>
              <a:gd name="connsiteX1976" fmla="*/ 811972 w 906898"/>
              <a:gd name="connsiteY1976" fmla="*/ 458148 h 906898"/>
              <a:gd name="connsiteX1977" fmla="*/ 801666 w 906898"/>
              <a:gd name="connsiteY1977" fmla="*/ 464305 h 906898"/>
              <a:gd name="connsiteX1978" fmla="*/ 783116 w 906898"/>
              <a:gd name="connsiteY1978" fmla="*/ 451991 h 906898"/>
              <a:gd name="connsiteX1979" fmla="*/ 778994 w 906898"/>
              <a:gd name="connsiteY1979" fmla="*/ 447886 h 906898"/>
              <a:gd name="connsiteX1980" fmla="*/ 778994 w 906898"/>
              <a:gd name="connsiteY1980" fmla="*/ 433519 h 906898"/>
              <a:gd name="connsiteX1981" fmla="*/ 795483 w 906898"/>
              <a:gd name="connsiteY1981" fmla="*/ 419153 h 906898"/>
              <a:gd name="connsiteX1982" fmla="*/ 772285 w 906898"/>
              <a:gd name="connsiteY1982" fmla="*/ 418342 h 906898"/>
              <a:gd name="connsiteX1983" fmla="*/ 772949 w 906898"/>
              <a:gd name="connsiteY1983" fmla="*/ 421145 h 906898"/>
              <a:gd name="connsiteX1984" fmla="*/ 772202 w 906898"/>
              <a:gd name="connsiteY1984" fmla="*/ 418780 h 906898"/>
              <a:gd name="connsiteX1985" fmla="*/ 772949 w 906898"/>
              <a:gd name="connsiteY1985" fmla="*/ 414837 h 906898"/>
              <a:gd name="connsiteX1986" fmla="*/ 772285 w 906898"/>
              <a:gd name="connsiteY1986" fmla="*/ 418342 h 906898"/>
              <a:gd name="connsiteX1987" fmla="*/ 772202 w 906898"/>
              <a:gd name="connsiteY1987" fmla="*/ 417991 h 906898"/>
              <a:gd name="connsiteX1988" fmla="*/ 772949 w 906898"/>
              <a:gd name="connsiteY1988" fmla="*/ 414837 h 906898"/>
              <a:gd name="connsiteX1989" fmla="*/ 72721 w 906898"/>
              <a:gd name="connsiteY1989" fmla="*/ 414644 h 906898"/>
              <a:gd name="connsiteX1990" fmla="*/ 81921 w 906898"/>
              <a:gd name="connsiteY1990" fmla="*/ 414901 h 906898"/>
              <a:gd name="connsiteX1991" fmla="*/ 90098 w 906898"/>
              <a:gd name="connsiteY1991" fmla="*/ 419013 h 906898"/>
              <a:gd name="connsiteX1992" fmla="*/ 100320 w 906898"/>
              <a:gd name="connsiteY1992" fmla="*/ 439571 h 906898"/>
              <a:gd name="connsiteX1993" fmla="*/ 79876 w 906898"/>
              <a:gd name="connsiteY1993" fmla="*/ 464241 h 906898"/>
              <a:gd name="connsiteX1994" fmla="*/ 63521 w 906898"/>
              <a:gd name="connsiteY1994" fmla="*/ 466297 h 906898"/>
              <a:gd name="connsiteX1995" fmla="*/ 61477 w 906898"/>
              <a:gd name="connsiteY1995" fmla="*/ 464241 h 906898"/>
              <a:gd name="connsiteX1996" fmla="*/ 61477 w 906898"/>
              <a:gd name="connsiteY1996" fmla="*/ 462185 h 906898"/>
              <a:gd name="connsiteX1997" fmla="*/ 92143 w 906898"/>
              <a:gd name="connsiteY1997" fmla="*/ 443683 h 906898"/>
              <a:gd name="connsiteX1998" fmla="*/ 92143 w 906898"/>
              <a:gd name="connsiteY1998" fmla="*/ 429292 h 906898"/>
              <a:gd name="connsiteX1999" fmla="*/ 83965 w 906898"/>
              <a:gd name="connsiteY1999" fmla="*/ 423124 h 906898"/>
              <a:gd name="connsiteX2000" fmla="*/ 79876 w 906898"/>
              <a:gd name="connsiteY2000" fmla="*/ 425180 h 906898"/>
              <a:gd name="connsiteX2001" fmla="*/ 81921 w 906898"/>
              <a:gd name="connsiteY2001" fmla="*/ 427236 h 906898"/>
              <a:gd name="connsiteX2002" fmla="*/ 81921 w 906898"/>
              <a:gd name="connsiteY2002" fmla="*/ 433403 h 906898"/>
              <a:gd name="connsiteX2003" fmla="*/ 75788 w 906898"/>
              <a:gd name="connsiteY2003" fmla="*/ 437515 h 906898"/>
              <a:gd name="connsiteX2004" fmla="*/ 69654 w 906898"/>
              <a:gd name="connsiteY2004" fmla="*/ 433403 h 906898"/>
              <a:gd name="connsiteX2005" fmla="*/ 69654 w 906898"/>
              <a:gd name="connsiteY2005" fmla="*/ 429292 h 906898"/>
              <a:gd name="connsiteX2006" fmla="*/ 63521 w 906898"/>
              <a:gd name="connsiteY2006" fmla="*/ 427236 h 906898"/>
              <a:gd name="connsiteX2007" fmla="*/ 63521 w 906898"/>
              <a:gd name="connsiteY2007" fmla="*/ 419013 h 906898"/>
              <a:gd name="connsiteX2008" fmla="*/ 72721 w 906898"/>
              <a:gd name="connsiteY2008" fmla="*/ 414644 h 906898"/>
              <a:gd name="connsiteX2009" fmla="*/ 857387 w 906898"/>
              <a:gd name="connsiteY2009" fmla="*/ 410853 h 906898"/>
              <a:gd name="connsiteX2010" fmla="*/ 865304 w 906898"/>
              <a:gd name="connsiteY2010" fmla="*/ 416815 h 906898"/>
              <a:gd name="connsiteX2011" fmla="*/ 865576 w 906898"/>
              <a:gd name="connsiteY2011" fmla="*/ 417223 h 906898"/>
              <a:gd name="connsiteX2012" fmla="*/ 865576 w 906898"/>
              <a:gd name="connsiteY2012" fmla="*/ 425244 h 906898"/>
              <a:gd name="connsiteX2013" fmla="*/ 871718 w 906898"/>
              <a:gd name="connsiteY2013" fmla="*/ 427300 h 906898"/>
              <a:gd name="connsiteX2014" fmla="*/ 877860 w 906898"/>
              <a:gd name="connsiteY2014" fmla="*/ 439635 h 906898"/>
              <a:gd name="connsiteX2015" fmla="*/ 873765 w 906898"/>
              <a:gd name="connsiteY2015" fmla="*/ 447858 h 906898"/>
              <a:gd name="connsiteX2016" fmla="*/ 867623 w 906898"/>
              <a:gd name="connsiteY2016" fmla="*/ 449914 h 906898"/>
              <a:gd name="connsiteX2017" fmla="*/ 869671 w 906898"/>
              <a:gd name="connsiteY2017" fmla="*/ 456082 h 906898"/>
              <a:gd name="connsiteX2018" fmla="*/ 866428 w 906898"/>
              <a:gd name="connsiteY2018" fmla="*/ 462595 h 906898"/>
              <a:gd name="connsiteX2019" fmla="*/ 863592 w 906898"/>
              <a:gd name="connsiteY2019" fmla="*/ 463807 h 906898"/>
              <a:gd name="connsiteX2020" fmla="*/ 857387 w 906898"/>
              <a:gd name="connsiteY2020" fmla="*/ 462249 h 906898"/>
              <a:gd name="connsiteX2021" fmla="*/ 857387 w 906898"/>
              <a:gd name="connsiteY2021" fmla="*/ 456082 h 906898"/>
              <a:gd name="connsiteX2022" fmla="*/ 865576 w 906898"/>
              <a:gd name="connsiteY2022" fmla="*/ 439635 h 906898"/>
              <a:gd name="connsiteX2023" fmla="*/ 853292 w 906898"/>
              <a:gd name="connsiteY2023" fmla="*/ 421132 h 906898"/>
              <a:gd name="connsiteX2024" fmla="*/ 857387 w 906898"/>
              <a:gd name="connsiteY2024" fmla="*/ 410853 h 906898"/>
              <a:gd name="connsiteX2025" fmla="*/ 792418 w 906898"/>
              <a:gd name="connsiteY2025" fmla="*/ 408399 h 906898"/>
              <a:gd name="connsiteX2026" fmla="*/ 795477 w 906898"/>
              <a:gd name="connsiteY2026" fmla="*/ 410948 h 906898"/>
              <a:gd name="connsiteX2027" fmla="*/ 795477 w 906898"/>
              <a:gd name="connsiteY2027" fmla="*/ 415027 h 906898"/>
              <a:gd name="connsiteX2028" fmla="*/ 783241 w 906898"/>
              <a:gd name="connsiteY2028" fmla="*/ 421145 h 906898"/>
              <a:gd name="connsiteX2029" fmla="*/ 789359 w 906898"/>
              <a:gd name="connsiteY2029" fmla="*/ 408909 h 906898"/>
              <a:gd name="connsiteX2030" fmla="*/ 792418 w 906898"/>
              <a:gd name="connsiteY2030" fmla="*/ 408399 h 906898"/>
              <a:gd name="connsiteX2031" fmla="*/ 881376 w 906898"/>
              <a:gd name="connsiteY2031" fmla="*/ 405264 h 906898"/>
              <a:gd name="connsiteX2032" fmla="*/ 884002 w 906898"/>
              <a:gd name="connsiteY2032" fmla="*/ 408750 h 906898"/>
              <a:gd name="connsiteX2033" fmla="*/ 888152 w 906898"/>
              <a:gd name="connsiteY2033" fmla="*/ 414948 h 906898"/>
              <a:gd name="connsiteX2034" fmla="*/ 888152 w 906898"/>
              <a:gd name="connsiteY2034" fmla="*/ 421145 h 906898"/>
              <a:gd name="connsiteX2035" fmla="*/ 886077 w 906898"/>
              <a:gd name="connsiteY2035" fmla="*/ 419079 h 906898"/>
              <a:gd name="connsiteX2036" fmla="*/ 881927 w 906898"/>
              <a:gd name="connsiteY2036" fmla="*/ 408750 h 906898"/>
              <a:gd name="connsiteX2037" fmla="*/ 879852 w 906898"/>
              <a:gd name="connsiteY2037" fmla="*/ 406684 h 906898"/>
              <a:gd name="connsiteX2038" fmla="*/ 881376 w 906898"/>
              <a:gd name="connsiteY2038" fmla="*/ 405264 h 906898"/>
              <a:gd name="connsiteX2039" fmla="*/ 872009 w 906898"/>
              <a:gd name="connsiteY2039" fmla="*/ 402693 h 906898"/>
              <a:gd name="connsiteX2040" fmla="*/ 873876 w 906898"/>
              <a:gd name="connsiteY2040" fmla="*/ 404545 h 906898"/>
              <a:gd name="connsiteX2041" fmla="*/ 872060 w 906898"/>
              <a:gd name="connsiteY2041" fmla="*/ 403259 h 906898"/>
              <a:gd name="connsiteX2042" fmla="*/ 77800 w 906898"/>
              <a:gd name="connsiteY2042" fmla="*/ 397848 h 906898"/>
              <a:gd name="connsiteX2043" fmla="*/ 79847 w 906898"/>
              <a:gd name="connsiteY2043" fmla="*/ 398610 h 906898"/>
              <a:gd name="connsiteX2044" fmla="*/ 85989 w 906898"/>
              <a:gd name="connsiteY2044" fmla="*/ 406744 h 906898"/>
              <a:gd name="connsiteX2045" fmla="*/ 85989 w 906898"/>
              <a:gd name="connsiteY2045" fmla="*/ 412845 h 906898"/>
              <a:gd name="connsiteX2046" fmla="*/ 83942 w 906898"/>
              <a:gd name="connsiteY2046" fmla="*/ 412845 h 906898"/>
              <a:gd name="connsiteX2047" fmla="*/ 83942 w 906898"/>
              <a:gd name="connsiteY2047" fmla="*/ 408778 h 906898"/>
              <a:gd name="connsiteX2048" fmla="*/ 75752 w 906898"/>
              <a:gd name="connsiteY2048" fmla="*/ 398610 h 906898"/>
              <a:gd name="connsiteX2049" fmla="*/ 77800 w 906898"/>
              <a:gd name="connsiteY2049" fmla="*/ 397848 h 906898"/>
              <a:gd name="connsiteX2050" fmla="*/ 799789 w 906898"/>
              <a:gd name="connsiteY2050" fmla="*/ 396577 h 906898"/>
              <a:gd name="connsiteX2051" fmla="*/ 803927 w 906898"/>
              <a:gd name="connsiteY2051" fmla="*/ 400694 h 906898"/>
              <a:gd name="connsiteX2052" fmla="*/ 803927 w 906898"/>
              <a:gd name="connsiteY2052" fmla="*/ 406869 h 906898"/>
              <a:gd name="connsiteX2053" fmla="*/ 810133 w 906898"/>
              <a:gd name="connsiteY2053" fmla="*/ 410986 h 906898"/>
              <a:gd name="connsiteX2054" fmla="*/ 805995 w 906898"/>
              <a:gd name="connsiteY2054" fmla="*/ 417161 h 906898"/>
              <a:gd name="connsiteX2055" fmla="*/ 799789 w 906898"/>
              <a:gd name="connsiteY2055" fmla="*/ 415102 h 906898"/>
              <a:gd name="connsiteX2056" fmla="*/ 793584 w 906898"/>
              <a:gd name="connsiteY2056" fmla="*/ 406869 h 906898"/>
              <a:gd name="connsiteX2057" fmla="*/ 785309 w 906898"/>
              <a:gd name="connsiteY2057" fmla="*/ 406869 h 906898"/>
              <a:gd name="connsiteX2058" fmla="*/ 785309 w 906898"/>
              <a:gd name="connsiteY2058" fmla="*/ 400694 h 906898"/>
              <a:gd name="connsiteX2059" fmla="*/ 789446 w 906898"/>
              <a:gd name="connsiteY2059" fmla="*/ 398635 h 906898"/>
              <a:gd name="connsiteX2060" fmla="*/ 795652 w 906898"/>
              <a:gd name="connsiteY2060" fmla="*/ 402752 h 906898"/>
              <a:gd name="connsiteX2061" fmla="*/ 799789 w 906898"/>
              <a:gd name="connsiteY2061" fmla="*/ 396577 h 906898"/>
              <a:gd name="connsiteX2062" fmla="*/ 110612 w 906898"/>
              <a:gd name="connsiteY2062" fmla="*/ 396577 h 906898"/>
              <a:gd name="connsiteX2063" fmla="*/ 114818 w 906898"/>
              <a:gd name="connsiteY2063" fmla="*/ 406869 h 906898"/>
              <a:gd name="connsiteX2064" fmla="*/ 110612 w 906898"/>
              <a:gd name="connsiteY2064" fmla="*/ 396577 h 906898"/>
              <a:gd name="connsiteX2065" fmla="*/ 868008 w 906898"/>
              <a:gd name="connsiteY2065" fmla="*/ 395797 h 906898"/>
              <a:gd name="connsiteX2066" fmla="*/ 871801 w 906898"/>
              <a:gd name="connsiteY2066" fmla="*/ 400428 h 906898"/>
              <a:gd name="connsiteX2067" fmla="*/ 872009 w 906898"/>
              <a:gd name="connsiteY2067" fmla="*/ 402693 h 906898"/>
              <a:gd name="connsiteX2068" fmla="*/ 869726 w 906898"/>
              <a:gd name="connsiteY2068" fmla="*/ 400428 h 906898"/>
              <a:gd name="connsiteX2069" fmla="*/ 865576 w 906898"/>
              <a:gd name="connsiteY2069" fmla="*/ 396311 h 906898"/>
              <a:gd name="connsiteX2070" fmla="*/ 868008 w 906898"/>
              <a:gd name="connsiteY2070" fmla="*/ 395797 h 906898"/>
              <a:gd name="connsiteX2071" fmla="*/ 855284 w 906898"/>
              <a:gd name="connsiteY2071" fmla="*/ 392261 h 906898"/>
              <a:gd name="connsiteX2072" fmla="*/ 861260 w 906898"/>
              <a:gd name="connsiteY2072" fmla="*/ 394419 h 906898"/>
              <a:gd name="connsiteX2073" fmla="*/ 855284 w 906898"/>
              <a:gd name="connsiteY2073" fmla="*/ 392261 h 906898"/>
              <a:gd name="connsiteX2074" fmla="*/ 801745 w 906898"/>
              <a:gd name="connsiteY2074" fmla="*/ 388277 h 906898"/>
              <a:gd name="connsiteX2075" fmla="*/ 811967 w 906898"/>
              <a:gd name="connsiteY2075" fmla="*/ 394440 h 906898"/>
              <a:gd name="connsiteX2076" fmla="*/ 809923 w 906898"/>
              <a:gd name="connsiteY2076" fmla="*/ 402657 h 906898"/>
              <a:gd name="connsiteX2077" fmla="*/ 814012 w 906898"/>
              <a:gd name="connsiteY2077" fmla="*/ 404711 h 906898"/>
              <a:gd name="connsiteX2078" fmla="*/ 818101 w 906898"/>
              <a:gd name="connsiteY2078" fmla="*/ 412928 h 906898"/>
              <a:gd name="connsiteX2079" fmla="*/ 814012 w 906898"/>
              <a:gd name="connsiteY2079" fmla="*/ 419091 h 906898"/>
              <a:gd name="connsiteX2080" fmla="*/ 809923 w 906898"/>
              <a:gd name="connsiteY2080" fmla="*/ 421145 h 906898"/>
              <a:gd name="connsiteX2081" fmla="*/ 811967 w 906898"/>
              <a:gd name="connsiteY2081" fmla="*/ 414982 h 906898"/>
              <a:gd name="connsiteX2082" fmla="*/ 809923 w 906898"/>
              <a:gd name="connsiteY2082" fmla="*/ 406765 h 906898"/>
              <a:gd name="connsiteX2083" fmla="*/ 807879 w 906898"/>
              <a:gd name="connsiteY2083" fmla="*/ 400603 h 906898"/>
              <a:gd name="connsiteX2084" fmla="*/ 803790 w 906898"/>
              <a:gd name="connsiteY2084" fmla="*/ 394440 h 906898"/>
              <a:gd name="connsiteX2085" fmla="*/ 795612 w 906898"/>
              <a:gd name="connsiteY2085" fmla="*/ 396494 h 906898"/>
              <a:gd name="connsiteX2086" fmla="*/ 785390 w 906898"/>
              <a:gd name="connsiteY2086" fmla="*/ 396494 h 906898"/>
              <a:gd name="connsiteX2087" fmla="*/ 781301 w 906898"/>
              <a:gd name="connsiteY2087" fmla="*/ 398548 h 906898"/>
              <a:gd name="connsiteX2088" fmla="*/ 781301 w 906898"/>
              <a:gd name="connsiteY2088" fmla="*/ 392386 h 906898"/>
              <a:gd name="connsiteX2089" fmla="*/ 793568 w 906898"/>
              <a:gd name="connsiteY2089" fmla="*/ 390332 h 906898"/>
              <a:gd name="connsiteX2090" fmla="*/ 795612 w 906898"/>
              <a:gd name="connsiteY2090" fmla="*/ 392386 h 906898"/>
              <a:gd name="connsiteX2091" fmla="*/ 801745 w 906898"/>
              <a:gd name="connsiteY2091" fmla="*/ 388277 h 906898"/>
              <a:gd name="connsiteX2092" fmla="*/ 766641 w 906898"/>
              <a:gd name="connsiteY2092" fmla="*/ 386285 h 906898"/>
              <a:gd name="connsiteX2093" fmla="*/ 770772 w 906898"/>
              <a:gd name="connsiteY2093" fmla="*/ 390390 h 906898"/>
              <a:gd name="connsiteX2094" fmla="*/ 772838 w 906898"/>
              <a:gd name="connsiteY2094" fmla="*/ 396547 h 906898"/>
              <a:gd name="connsiteX2095" fmla="*/ 781101 w 906898"/>
              <a:gd name="connsiteY2095" fmla="*/ 402704 h 906898"/>
              <a:gd name="connsiteX2096" fmla="*/ 774904 w 906898"/>
              <a:gd name="connsiteY2096" fmla="*/ 431437 h 906898"/>
              <a:gd name="connsiteX2097" fmla="*/ 772838 w 906898"/>
              <a:gd name="connsiteY2097" fmla="*/ 429385 h 906898"/>
              <a:gd name="connsiteX2098" fmla="*/ 772838 w 906898"/>
              <a:gd name="connsiteY2098" fmla="*/ 425280 h 906898"/>
              <a:gd name="connsiteX2099" fmla="*/ 774904 w 906898"/>
              <a:gd name="connsiteY2099" fmla="*/ 425280 h 906898"/>
              <a:gd name="connsiteX2100" fmla="*/ 776970 w 906898"/>
              <a:gd name="connsiteY2100" fmla="*/ 406809 h 906898"/>
              <a:gd name="connsiteX2101" fmla="*/ 772838 w 906898"/>
              <a:gd name="connsiteY2101" fmla="*/ 410914 h 906898"/>
              <a:gd name="connsiteX2102" fmla="*/ 772838 w 906898"/>
              <a:gd name="connsiteY2102" fmla="*/ 412966 h 906898"/>
              <a:gd name="connsiteX2103" fmla="*/ 770772 w 906898"/>
              <a:gd name="connsiteY2103" fmla="*/ 402704 h 906898"/>
              <a:gd name="connsiteX2104" fmla="*/ 766641 w 906898"/>
              <a:gd name="connsiteY2104" fmla="*/ 388338 h 906898"/>
              <a:gd name="connsiteX2105" fmla="*/ 766641 w 906898"/>
              <a:gd name="connsiteY2105" fmla="*/ 386285 h 906898"/>
              <a:gd name="connsiteX2106" fmla="*/ 75929 w 906898"/>
              <a:gd name="connsiteY2106" fmla="*/ 385514 h 906898"/>
              <a:gd name="connsiteX2107" fmla="*/ 81894 w 906898"/>
              <a:gd name="connsiteY2107" fmla="*/ 386031 h 906898"/>
              <a:gd name="connsiteX2108" fmla="*/ 83969 w 906898"/>
              <a:gd name="connsiteY2108" fmla="*/ 390171 h 906898"/>
              <a:gd name="connsiteX2109" fmla="*/ 86044 w 906898"/>
              <a:gd name="connsiteY2109" fmla="*/ 388101 h 906898"/>
              <a:gd name="connsiteX2110" fmla="*/ 96419 w 906898"/>
              <a:gd name="connsiteY2110" fmla="*/ 392242 h 906898"/>
              <a:gd name="connsiteX2111" fmla="*/ 96419 w 906898"/>
              <a:gd name="connsiteY2111" fmla="*/ 400522 h 906898"/>
              <a:gd name="connsiteX2112" fmla="*/ 94344 w 906898"/>
              <a:gd name="connsiteY2112" fmla="*/ 404662 h 906898"/>
              <a:gd name="connsiteX2113" fmla="*/ 100569 w 906898"/>
              <a:gd name="connsiteY2113" fmla="*/ 408802 h 906898"/>
              <a:gd name="connsiteX2114" fmla="*/ 98494 w 906898"/>
              <a:gd name="connsiteY2114" fmla="*/ 415013 h 906898"/>
              <a:gd name="connsiteX2115" fmla="*/ 94344 w 906898"/>
              <a:gd name="connsiteY2115" fmla="*/ 417083 h 906898"/>
              <a:gd name="connsiteX2116" fmla="*/ 90194 w 906898"/>
              <a:gd name="connsiteY2116" fmla="*/ 415013 h 906898"/>
              <a:gd name="connsiteX2117" fmla="*/ 86044 w 906898"/>
              <a:gd name="connsiteY2117" fmla="*/ 398452 h 906898"/>
              <a:gd name="connsiteX2118" fmla="*/ 73595 w 906898"/>
              <a:gd name="connsiteY2118" fmla="*/ 394312 h 906898"/>
              <a:gd name="connsiteX2119" fmla="*/ 71520 w 906898"/>
              <a:gd name="connsiteY2119" fmla="*/ 388101 h 906898"/>
              <a:gd name="connsiteX2120" fmla="*/ 75929 w 906898"/>
              <a:gd name="connsiteY2120" fmla="*/ 385514 h 906898"/>
              <a:gd name="connsiteX2121" fmla="*/ 828459 w 906898"/>
              <a:gd name="connsiteY2121" fmla="*/ 377985 h 906898"/>
              <a:gd name="connsiteX2122" fmla="*/ 851101 w 906898"/>
              <a:gd name="connsiteY2122" fmla="*/ 390349 h 906898"/>
              <a:gd name="connsiteX2123" fmla="*/ 851101 w 906898"/>
              <a:gd name="connsiteY2123" fmla="*/ 421259 h 906898"/>
              <a:gd name="connsiteX2124" fmla="*/ 830517 w 906898"/>
              <a:gd name="connsiteY2124" fmla="*/ 437745 h 906898"/>
              <a:gd name="connsiteX2125" fmla="*/ 826400 w 906898"/>
              <a:gd name="connsiteY2125" fmla="*/ 433623 h 906898"/>
              <a:gd name="connsiteX2126" fmla="*/ 846984 w 906898"/>
              <a:gd name="connsiteY2126" fmla="*/ 419199 h 906898"/>
              <a:gd name="connsiteX2127" fmla="*/ 844926 w 906898"/>
              <a:gd name="connsiteY2127" fmla="*/ 398592 h 906898"/>
              <a:gd name="connsiteX2128" fmla="*/ 832575 w 906898"/>
              <a:gd name="connsiteY2128" fmla="*/ 390349 h 906898"/>
              <a:gd name="connsiteX2129" fmla="*/ 832575 w 906898"/>
              <a:gd name="connsiteY2129" fmla="*/ 392410 h 906898"/>
              <a:gd name="connsiteX2130" fmla="*/ 836692 w 906898"/>
              <a:gd name="connsiteY2130" fmla="*/ 396531 h 906898"/>
              <a:gd name="connsiteX2131" fmla="*/ 832575 w 906898"/>
              <a:gd name="connsiteY2131" fmla="*/ 402713 h 906898"/>
              <a:gd name="connsiteX2132" fmla="*/ 824342 w 906898"/>
              <a:gd name="connsiteY2132" fmla="*/ 402713 h 906898"/>
              <a:gd name="connsiteX2133" fmla="*/ 822284 w 906898"/>
              <a:gd name="connsiteY2133" fmla="*/ 398592 h 906898"/>
              <a:gd name="connsiteX2134" fmla="*/ 822284 w 906898"/>
              <a:gd name="connsiteY2134" fmla="*/ 394470 h 906898"/>
              <a:gd name="connsiteX2135" fmla="*/ 818167 w 906898"/>
              <a:gd name="connsiteY2135" fmla="*/ 392410 h 906898"/>
              <a:gd name="connsiteX2136" fmla="*/ 816108 w 906898"/>
              <a:gd name="connsiteY2136" fmla="*/ 386228 h 906898"/>
              <a:gd name="connsiteX2137" fmla="*/ 828459 w 906898"/>
              <a:gd name="connsiteY2137" fmla="*/ 377985 h 906898"/>
              <a:gd name="connsiteX2138" fmla="*/ 859268 w 906898"/>
              <a:gd name="connsiteY2138" fmla="*/ 375993 h 906898"/>
              <a:gd name="connsiteX2139" fmla="*/ 861260 w 906898"/>
              <a:gd name="connsiteY2139" fmla="*/ 379977 h 906898"/>
              <a:gd name="connsiteX2140" fmla="*/ 861260 w 906898"/>
              <a:gd name="connsiteY2140" fmla="*/ 381969 h 906898"/>
              <a:gd name="connsiteX2141" fmla="*/ 859268 w 906898"/>
              <a:gd name="connsiteY2141" fmla="*/ 375993 h 906898"/>
              <a:gd name="connsiteX2142" fmla="*/ 71768 w 906898"/>
              <a:gd name="connsiteY2142" fmla="*/ 371677 h 906898"/>
              <a:gd name="connsiteX2143" fmla="*/ 73760 w 906898"/>
              <a:gd name="connsiteY2143" fmla="*/ 371677 h 906898"/>
              <a:gd name="connsiteX2144" fmla="*/ 73760 w 906898"/>
              <a:gd name="connsiteY2144" fmla="*/ 373669 h 906898"/>
              <a:gd name="connsiteX2145" fmla="*/ 71768 w 906898"/>
              <a:gd name="connsiteY2145" fmla="*/ 371677 h 906898"/>
              <a:gd name="connsiteX2146" fmla="*/ 89147 w 906898"/>
              <a:gd name="connsiteY2146" fmla="*/ 370972 h 906898"/>
              <a:gd name="connsiteX2147" fmla="*/ 90181 w 906898"/>
              <a:gd name="connsiteY2147" fmla="*/ 371744 h 906898"/>
              <a:gd name="connsiteX2148" fmla="*/ 94319 w 906898"/>
              <a:gd name="connsiteY2148" fmla="*/ 375860 h 906898"/>
              <a:gd name="connsiteX2149" fmla="*/ 94319 w 906898"/>
              <a:gd name="connsiteY2149" fmla="*/ 377919 h 906898"/>
              <a:gd name="connsiteX2150" fmla="*/ 92250 w 906898"/>
              <a:gd name="connsiteY2150" fmla="*/ 375860 h 906898"/>
              <a:gd name="connsiteX2151" fmla="*/ 94319 w 906898"/>
              <a:gd name="connsiteY2151" fmla="*/ 379977 h 906898"/>
              <a:gd name="connsiteX2152" fmla="*/ 98456 w 906898"/>
              <a:gd name="connsiteY2152" fmla="*/ 377919 h 906898"/>
              <a:gd name="connsiteX2153" fmla="*/ 106730 w 906898"/>
              <a:gd name="connsiteY2153" fmla="*/ 379977 h 906898"/>
              <a:gd name="connsiteX2154" fmla="*/ 112936 w 906898"/>
              <a:gd name="connsiteY2154" fmla="*/ 392328 h 906898"/>
              <a:gd name="connsiteX2155" fmla="*/ 104662 w 906898"/>
              <a:gd name="connsiteY2155" fmla="*/ 379977 h 906898"/>
              <a:gd name="connsiteX2156" fmla="*/ 102593 w 906898"/>
              <a:gd name="connsiteY2156" fmla="*/ 379977 h 906898"/>
              <a:gd name="connsiteX2157" fmla="*/ 108799 w 906898"/>
              <a:gd name="connsiteY2157" fmla="*/ 398503 h 906898"/>
              <a:gd name="connsiteX2158" fmla="*/ 108799 w 906898"/>
              <a:gd name="connsiteY2158" fmla="*/ 400561 h 906898"/>
              <a:gd name="connsiteX2159" fmla="*/ 112936 w 906898"/>
              <a:gd name="connsiteY2159" fmla="*/ 408795 h 906898"/>
              <a:gd name="connsiteX2160" fmla="*/ 108799 w 906898"/>
              <a:gd name="connsiteY2160" fmla="*/ 414970 h 906898"/>
              <a:gd name="connsiteX2161" fmla="*/ 108799 w 906898"/>
              <a:gd name="connsiteY2161" fmla="*/ 419087 h 906898"/>
              <a:gd name="connsiteX2162" fmla="*/ 110867 w 906898"/>
              <a:gd name="connsiteY2162" fmla="*/ 419087 h 906898"/>
              <a:gd name="connsiteX2163" fmla="*/ 110867 w 906898"/>
              <a:gd name="connsiteY2163" fmla="*/ 417028 h 906898"/>
              <a:gd name="connsiteX2164" fmla="*/ 112936 w 906898"/>
              <a:gd name="connsiteY2164" fmla="*/ 421145 h 906898"/>
              <a:gd name="connsiteX2165" fmla="*/ 112936 w 906898"/>
              <a:gd name="connsiteY2165" fmla="*/ 423203 h 906898"/>
              <a:gd name="connsiteX2166" fmla="*/ 110867 w 906898"/>
              <a:gd name="connsiteY2166" fmla="*/ 421145 h 906898"/>
              <a:gd name="connsiteX2167" fmla="*/ 106730 w 906898"/>
              <a:gd name="connsiteY2167" fmla="*/ 429378 h 906898"/>
              <a:gd name="connsiteX2168" fmla="*/ 96387 w 906898"/>
              <a:gd name="connsiteY2168" fmla="*/ 421145 h 906898"/>
              <a:gd name="connsiteX2169" fmla="*/ 104662 w 906898"/>
              <a:gd name="connsiteY2169" fmla="*/ 412911 h 906898"/>
              <a:gd name="connsiteX2170" fmla="*/ 98456 w 906898"/>
              <a:gd name="connsiteY2170" fmla="*/ 402620 h 906898"/>
              <a:gd name="connsiteX2171" fmla="*/ 96387 w 906898"/>
              <a:gd name="connsiteY2171" fmla="*/ 390269 h 906898"/>
              <a:gd name="connsiteX2172" fmla="*/ 81907 w 906898"/>
              <a:gd name="connsiteY2172" fmla="*/ 384094 h 906898"/>
              <a:gd name="connsiteX2173" fmla="*/ 71564 w 906898"/>
              <a:gd name="connsiteY2173" fmla="*/ 384094 h 906898"/>
              <a:gd name="connsiteX2174" fmla="*/ 67427 w 906898"/>
              <a:gd name="connsiteY2174" fmla="*/ 386152 h 906898"/>
              <a:gd name="connsiteX2175" fmla="*/ 59152 w 906898"/>
              <a:gd name="connsiteY2175" fmla="*/ 379977 h 906898"/>
              <a:gd name="connsiteX2176" fmla="*/ 63290 w 906898"/>
              <a:gd name="connsiteY2176" fmla="*/ 375860 h 906898"/>
              <a:gd name="connsiteX2177" fmla="*/ 65358 w 906898"/>
              <a:gd name="connsiteY2177" fmla="*/ 373802 h 906898"/>
              <a:gd name="connsiteX2178" fmla="*/ 75701 w 906898"/>
              <a:gd name="connsiteY2178" fmla="*/ 377919 h 906898"/>
              <a:gd name="connsiteX2179" fmla="*/ 77770 w 906898"/>
              <a:gd name="connsiteY2179" fmla="*/ 373802 h 906898"/>
              <a:gd name="connsiteX2180" fmla="*/ 83976 w 906898"/>
              <a:gd name="connsiteY2180" fmla="*/ 371744 h 906898"/>
              <a:gd name="connsiteX2181" fmla="*/ 90181 w 906898"/>
              <a:gd name="connsiteY2181" fmla="*/ 373802 h 906898"/>
              <a:gd name="connsiteX2182" fmla="*/ 88113 w 906898"/>
              <a:gd name="connsiteY2182" fmla="*/ 371744 h 906898"/>
              <a:gd name="connsiteX2183" fmla="*/ 89147 w 906898"/>
              <a:gd name="connsiteY2183" fmla="*/ 370972 h 906898"/>
              <a:gd name="connsiteX2184" fmla="*/ 824475 w 906898"/>
              <a:gd name="connsiteY2184" fmla="*/ 357401 h 906898"/>
              <a:gd name="connsiteX2185" fmla="*/ 838651 w 906898"/>
              <a:gd name="connsiteY2185" fmla="*/ 367693 h 906898"/>
              <a:gd name="connsiteX2186" fmla="*/ 838651 w 906898"/>
              <a:gd name="connsiteY2186" fmla="*/ 377985 h 906898"/>
              <a:gd name="connsiteX2187" fmla="*/ 836626 w 906898"/>
              <a:gd name="connsiteY2187" fmla="*/ 371810 h 906898"/>
              <a:gd name="connsiteX2188" fmla="*/ 830550 w 906898"/>
              <a:gd name="connsiteY2188" fmla="*/ 363576 h 906898"/>
              <a:gd name="connsiteX2189" fmla="*/ 822450 w 906898"/>
              <a:gd name="connsiteY2189" fmla="*/ 363576 h 906898"/>
              <a:gd name="connsiteX2190" fmla="*/ 820424 w 906898"/>
              <a:gd name="connsiteY2190" fmla="*/ 359460 h 906898"/>
              <a:gd name="connsiteX2191" fmla="*/ 824475 w 906898"/>
              <a:gd name="connsiteY2191" fmla="*/ 357401 h 906898"/>
              <a:gd name="connsiteX2192" fmla="*/ 45659 w 906898"/>
              <a:gd name="connsiteY2192" fmla="*/ 355900 h 906898"/>
              <a:gd name="connsiteX2193" fmla="*/ 48861 w 906898"/>
              <a:gd name="connsiteY2193" fmla="*/ 361338 h 906898"/>
              <a:gd name="connsiteX2194" fmla="*/ 48861 w 906898"/>
              <a:gd name="connsiteY2194" fmla="*/ 363377 h 906898"/>
              <a:gd name="connsiteX2195" fmla="*/ 46802 w 906898"/>
              <a:gd name="connsiteY2195" fmla="*/ 359299 h 906898"/>
              <a:gd name="connsiteX2196" fmla="*/ 43892 w 906898"/>
              <a:gd name="connsiteY2196" fmla="*/ 352899 h 906898"/>
              <a:gd name="connsiteX2197" fmla="*/ 44744 w 906898"/>
              <a:gd name="connsiteY2197" fmla="*/ 353180 h 906898"/>
              <a:gd name="connsiteX2198" fmla="*/ 45659 w 906898"/>
              <a:gd name="connsiteY2198" fmla="*/ 355900 h 906898"/>
              <a:gd name="connsiteX2199" fmla="*/ 42782 w 906898"/>
              <a:gd name="connsiteY2199" fmla="*/ 351013 h 906898"/>
              <a:gd name="connsiteX2200" fmla="*/ 43892 w 906898"/>
              <a:gd name="connsiteY2200" fmla="*/ 352899 h 906898"/>
              <a:gd name="connsiteX2201" fmla="*/ 39341 w 906898"/>
              <a:gd name="connsiteY2201" fmla="*/ 351396 h 906898"/>
              <a:gd name="connsiteX2202" fmla="*/ 38569 w 906898"/>
              <a:gd name="connsiteY2202" fmla="*/ 351141 h 906898"/>
              <a:gd name="connsiteX2203" fmla="*/ 42782 w 906898"/>
              <a:gd name="connsiteY2203" fmla="*/ 351013 h 906898"/>
              <a:gd name="connsiteX2204" fmla="*/ 797659 w 906898"/>
              <a:gd name="connsiteY2204" fmla="*/ 349101 h 906898"/>
              <a:gd name="connsiteX2205" fmla="*/ 820353 w 906898"/>
              <a:gd name="connsiteY2205" fmla="*/ 363455 h 906898"/>
              <a:gd name="connsiteX2206" fmla="*/ 820353 w 906898"/>
              <a:gd name="connsiteY2206" fmla="*/ 375759 h 906898"/>
              <a:gd name="connsiteX2207" fmla="*/ 812101 w 906898"/>
              <a:gd name="connsiteY2207" fmla="*/ 381911 h 906898"/>
              <a:gd name="connsiteX2208" fmla="*/ 805911 w 906898"/>
              <a:gd name="connsiteY2208" fmla="*/ 377810 h 906898"/>
              <a:gd name="connsiteX2209" fmla="*/ 799722 w 906898"/>
              <a:gd name="connsiteY2209" fmla="*/ 377810 h 906898"/>
              <a:gd name="connsiteX2210" fmla="*/ 795596 w 906898"/>
              <a:gd name="connsiteY2210" fmla="*/ 373708 h 906898"/>
              <a:gd name="connsiteX2211" fmla="*/ 795596 w 906898"/>
              <a:gd name="connsiteY2211" fmla="*/ 367557 h 906898"/>
              <a:gd name="connsiteX2212" fmla="*/ 803848 w 906898"/>
              <a:gd name="connsiteY2212" fmla="*/ 363455 h 906898"/>
              <a:gd name="connsiteX2213" fmla="*/ 812101 w 906898"/>
              <a:gd name="connsiteY2213" fmla="*/ 367557 h 906898"/>
              <a:gd name="connsiteX2214" fmla="*/ 803848 w 906898"/>
              <a:gd name="connsiteY2214" fmla="*/ 357304 h 906898"/>
              <a:gd name="connsiteX2215" fmla="*/ 779091 w 906898"/>
              <a:gd name="connsiteY2215" fmla="*/ 361405 h 906898"/>
              <a:gd name="connsiteX2216" fmla="*/ 768775 w 906898"/>
              <a:gd name="connsiteY2216" fmla="*/ 383961 h 906898"/>
              <a:gd name="connsiteX2217" fmla="*/ 764649 w 906898"/>
              <a:gd name="connsiteY2217" fmla="*/ 383961 h 906898"/>
              <a:gd name="connsiteX2218" fmla="*/ 766712 w 906898"/>
              <a:gd name="connsiteY2218" fmla="*/ 371658 h 906898"/>
              <a:gd name="connsiteX2219" fmla="*/ 797659 w 906898"/>
              <a:gd name="connsiteY2219" fmla="*/ 349101 h 906898"/>
              <a:gd name="connsiteX2220" fmla="*/ 828480 w 906898"/>
              <a:gd name="connsiteY2220" fmla="*/ 347109 h 906898"/>
              <a:gd name="connsiteX2221" fmla="*/ 836657 w 906898"/>
              <a:gd name="connsiteY2221" fmla="*/ 351204 h 906898"/>
              <a:gd name="connsiteX2222" fmla="*/ 842791 w 906898"/>
              <a:gd name="connsiteY2222" fmla="*/ 351204 h 906898"/>
              <a:gd name="connsiteX2223" fmla="*/ 846879 w 906898"/>
              <a:gd name="connsiteY2223" fmla="*/ 357346 h 906898"/>
              <a:gd name="connsiteX2224" fmla="*/ 846879 w 906898"/>
              <a:gd name="connsiteY2224" fmla="*/ 363488 h 906898"/>
              <a:gd name="connsiteX2225" fmla="*/ 850968 w 906898"/>
              <a:gd name="connsiteY2225" fmla="*/ 367583 h 906898"/>
              <a:gd name="connsiteX2226" fmla="*/ 850968 w 906898"/>
              <a:gd name="connsiteY2226" fmla="*/ 373725 h 906898"/>
              <a:gd name="connsiteX2227" fmla="*/ 848924 w 906898"/>
              <a:gd name="connsiteY2227" fmla="*/ 375772 h 906898"/>
              <a:gd name="connsiteX2228" fmla="*/ 850968 w 906898"/>
              <a:gd name="connsiteY2228" fmla="*/ 381914 h 906898"/>
              <a:gd name="connsiteX2229" fmla="*/ 848924 w 906898"/>
              <a:gd name="connsiteY2229" fmla="*/ 383961 h 906898"/>
              <a:gd name="connsiteX2230" fmla="*/ 842791 w 906898"/>
              <a:gd name="connsiteY2230" fmla="*/ 377819 h 906898"/>
              <a:gd name="connsiteX2231" fmla="*/ 836657 w 906898"/>
              <a:gd name="connsiteY2231" fmla="*/ 359394 h 906898"/>
              <a:gd name="connsiteX2232" fmla="*/ 822347 w 906898"/>
              <a:gd name="connsiteY2232" fmla="*/ 355299 h 906898"/>
              <a:gd name="connsiteX2233" fmla="*/ 816213 w 906898"/>
              <a:gd name="connsiteY2233" fmla="*/ 355299 h 906898"/>
              <a:gd name="connsiteX2234" fmla="*/ 814169 w 906898"/>
              <a:gd name="connsiteY2234" fmla="*/ 351204 h 906898"/>
              <a:gd name="connsiteX2235" fmla="*/ 820302 w 906898"/>
              <a:gd name="connsiteY2235" fmla="*/ 349157 h 906898"/>
              <a:gd name="connsiteX2236" fmla="*/ 822347 w 906898"/>
              <a:gd name="connsiteY2236" fmla="*/ 351204 h 906898"/>
              <a:gd name="connsiteX2237" fmla="*/ 828480 w 906898"/>
              <a:gd name="connsiteY2237" fmla="*/ 347109 h 906898"/>
              <a:gd name="connsiteX2238" fmla="*/ 139466 w 906898"/>
              <a:gd name="connsiteY2238" fmla="*/ 345117 h 906898"/>
              <a:gd name="connsiteX2239" fmla="*/ 143571 w 906898"/>
              <a:gd name="connsiteY2239" fmla="*/ 355315 h 906898"/>
              <a:gd name="connsiteX2240" fmla="*/ 147675 w 906898"/>
              <a:gd name="connsiteY2240" fmla="*/ 359393 h 906898"/>
              <a:gd name="connsiteX2241" fmla="*/ 151781 w 906898"/>
              <a:gd name="connsiteY2241" fmla="*/ 361433 h 906898"/>
              <a:gd name="connsiteX2242" fmla="*/ 149728 w 906898"/>
              <a:gd name="connsiteY2242" fmla="*/ 371630 h 906898"/>
              <a:gd name="connsiteX2243" fmla="*/ 141518 w 906898"/>
              <a:gd name="connsiteY2243" fmla="*/ 371630 h 906898"/>
              <a:gd name="connsiteX2244" fmla="*/ 137413 w 906898"/>
              <a:gd name="connsiteY2244" fmla="*/ 363472 h 906898"/>
              <a:gd name="connsiteX2245" fmla="*/ 137413 w 906898"/>
              <a:gd name="connsiteY2245" fmla="*/ 359393 h 906898"/>
              <a:gd name="connsiteX2246" fmla="*/ 131256 w 906898"/>
              <a:gd name="connsiteY2246" fmla="*/ 355315 h 906898"/>
              <a:gd name="connsiteX2247" fmla="*/ 131256 w 906898"/>
              <a:gd name="connsiteY2247" fmla="*/ 347157 h 906898"/>
              <a:gd name="connsiteX2248" fmla="*/ 139466 w 906898"/>
              <a:gd name="connsiteY2248" fmla="*/ 345117 h 906898"/>
              <a:gd name="connsiteX2249" fmla="*/ 124971 w 906898"/>
              <a:gd name="connsiteY2249" fmla="*/ 345117 h 906898"/>
              <a:gd name="connsiteX2250" fmla="*/ 127046 w 906898"/>
              <a:gd name="connsiteY2250" fmla="*/ 353320 h 906898"/>
              <a:gd name="connsiteX2251" fmla="*/ 135346 w 906898"/>
              <a:gd name="connsiteY2251" fmla="*/ 361522 h 906898"/>
              <a:gd name="connsiteX2252" fmla="*/ 137421 w 906898"/>
              <a:gd name="connsiteY2252" fmla="*/ 371775 h 906898"/>
              <a:gd name="connsiteX2253" fmla="*/ 147796 w 906898"/>
              <a:gd name="connsiteY2253" fmla="*/ 375876 h 906898"/>
              <a:gd name="connsiteX2254" fmla="*/ 147796 w 906898"/>
              <a:gd name="connsiteY2254" fmla="*/ 377927 h 906898"/>
              <a:gd name="connsiteX2255" fmla="*/ 135346 w 906898"/>
              <a:gd name="connsiteY2255" fmla="*/ 373826 h 906898"/>
              <a:gd name="connsiteX2256" fmla="*/ 131196 w 906898"/>
              <a:gd name="connsiteY2256" fmla="*/ 363573 h 906898"/>
              <a:gd name="connsiteX2257" fmla="*/ 124971 w 906898"/>
              <a:gd name="connsiteY2257" fmla="*/ 353320 h 906898"/>
              <a:gd name="connsiteX2258" fmla="*/ 124971 w 906898"/>
              <a:gd name="connsiteY2258" fmla="*/ 345117 h 906898"/>
              <a:gd name="connsiteX2259" fmla="*/ 30518 w 906898"/>
              <a:gd name="connsiteY2259" fmla="*/ 345117 h 906898"/>
              <a:gd name="connsiteX2260" fmla="*/ 32572 w 906898"/>
              <a:gd name="connsiteY2260" fmla="*/ 347168 h 906898"/>
              <a:gd name="connsiteX2261" fmla="*/ 31887 w 906898"/>
              <a:gd name="connsiteY2261" fmla="*/ 347168 h 906898"/>
              <a:gd name="connsiteX2262" fmla="*/ 848976 w 906898"/>
              <a:gd name="connsiteY2262" fmla="*/ 342793 h 906898"/>
              <a:gd name="connsiteX2263" fmla="*/ 855201 w 906898"/>
              <a:gd name="connsiteY2263" fmla="*/ 346920 h 906898"/>
              <a:gd name="connsiteX2264" fmla="*/ 859351 w 906898"/>
              <a:gd name="connsiteY2264" fmla="*/ 359299 h 906898"/>
              <a:gd name="connsiteX2265" fmla="*/ 863501 w 906898"/>
              <a:gd name="connsiteY2265" fmla="*/ 365488 h 906898"/>
              <a:gd name="connsiteX2266" fmla="*/ 863501 w 906898"/>
              <a:gd name="connsiteY2266" fmla="*/ 367551 h 906898"/>
              <a:gd name="connsiteX2267" fmla="*/ 855201 w 906898"/>
              <a:gd name="connsiteY2267" fmla="*/ 355172 h 906898"/>
              <a:gd name="connsiteX2268" fmla="*/ 848976 w 906898"/>
              <a:gd name="connsiteY2268" fmla="*/ 342793 h 906898"/>
              <a:gd name="connsiteX2269" fmla="*/ 112752 w 906898"/>
              <a:gd name="connsiteY2269" fmla="*/ 340801 h 906898"/>
              <a:gd name="connsiteX2270" fmla="*/ 123081 w 906898"/>
              <a:gd name="connsiteY2270" fmla="*/ 344930 h 906898"/>
              <a:gd name="connsiteX2271" fmla="*/ 121015 w 906898"/>
              <a:gd name="connsiteY2271" fmla="*/ 353186 h 906898"/>
              <a:gd name="connsiteX2272" fmla="*/ 129278 w 906898"/>
              <a:gd name="connsiteY2272" fmla="*/ 365571 h 906898"/>
              <a:gd name="connsiteX2273" fmla="*/ 141672 w 906898"/>
              <a:gd name="connsiteY2273" fmla="*/ 380020 h 906898"/>
              <a:gd name="connsiteX2274" fmla="*/ 145804 w 906898"/>
              <a:gd name="connsiteY2274" fmla="*/ 382085 h 906898"/>
              <a:gd name="connsiteX2275" fmla="*/ 143738 w 906898"/>
              <a:gd name="connsiteY2275" fmla="*/ 388277 h 906898"/>
              <a:gd name="connsiteX2276" fmla="*/ 129278 w 906898"/>
              <a:gd name="connsiteY2276" fmla="*/ 380020 h 906898"/>
              <a:gd name="connsiteX2277" fmla="*/ 127212 w 906898"/>
              <a:gd name="connsiteY2277" fmla="*/ 373828 h 906898"/>
              <a:gd name="connsiteX2278" fmla="*/ 116883 w 906898"/>
              <a:gd name="connsiteY2278" fmla="*/ 369700 h 906898"/>
              <a:gd name="connsiteX2279" fmla="*/ 114818 w 906898"/>
              <a:gd name="connsiteY2279" fmla="*/ 365571 h 906898"/>
              <a:gd name="connsiteX2280" fmla="*/ 116883 w 906898"/>
              <a:gd name="connsiteY2280" fmla="*/ 355251 h 906898"/>
              <a:gd name="connsiteX2281" fmla="*/ 112752 w 906898"/>
              <a:gd name="connsiteY2281" fmla="*/ 344930 h 906898"/>
              <a:gd name="connsiteX2282" fmla="*/ 112752 w 906898"/>
              <a:gd name="connsiteY2282" fmla="*/ 340801 h 906898"/>
              <a:gd name="connsiteX2283" fmla="*/ 756715 w 906898"/>
              <a:gd name="connsiteY2283" fmla="*/ 338109 h 906898"/>
              <a:gd name="connsiteX2284" fmla="*/ 762601 w 906898"/>
              <a:gd name="connsiteY2284" fmla="*/ 338883 h 906898"/>
              <a:gd name="connsiteX2285" fmla="*/ 764649 w 906898"/>
              <a:gd name="connsiteY2285" fmla="*/ 343015 h 906898"/>
              <a:gd name="connsiteX2286" fmla="*/ 774885 w 906898"/>
              <a:gd name="connsiteY2286" fmla="*/ 345080 h 906898"/>
              <a:gd name="connsiteX2287" fmla="*/ 776933 w 906898"/>
              <a:gd name="connsiteY2287" fmla="*/ 351278 h 906898"/>
              <a:gd name="connsiteX2288" fmla="*/ 772838 w 906898"/>
              <a:gd name="connsiteY2288" fmla="*/ 355409 h 906898"/>
              <a:gd name="connsiteX2289" fmla="*/ 766696 w 906898"/>
              <a:gd name="connsiteY2289" fmla="*/ 353344 h 906898"/>
              <a:gd name="connsiteX2290" fmla="*/ 756459 w 906898"/>
              <a:gd name="connsiteY2290" fmla="*/ 351278 h 906898"/>
              <a:gd name="connsiteX2291" fmla="*/ 752365 w 906898"/>
              <a:gd name="connsiteY2291" fmla="*/ 338883 h 906898"/>
              <a:gd name="connsiteX2292" fmla="*/ 756715 w 906898"/>
              <a:gd name="connsiteY2292" fmla="*/ 338109 h 906898"/>
              <a:gd name="connsiteX2293" fmla="*/ 832479 w 906898"/>
              <a:gd name="connsiteY2293" fmla="*/ 336879 h 906898"/>
              <a:gd name="connsiteX2294" fmla="*/ 838646 w 906898"/>
              <a:gd name="connsiteY2294" fmla="*/ 340986 h 906898"/>
              <a:gd name="connsiteX2295" fmla="*/ 846869 w 906898"/>
              <a:gd name="connsiteY2295" fmla="*/ 345093 h 906898"/>
              <a:gd name="connsiteX2296" fmla="*/ 853037 w 906898"/>
              <a:gd name="connsiteY2296" fmla="*/ 351253 h 906898"/>
              <a:gd name="connsiteX2297" fmla="*/ 853037 w 906898"/>
              <a:gd name="connsiteY2297" fmla="*/ 359467 h 906898"/>
              <a:gd name="connsiteX2298" fmla="*/ 861260 w 906898"/>
              <a:gd name="connsiteY2298" fmla="*/ 365628 h 906898"/>
              <a:gd name="connsiteX2299" fmla="*/ 857149 w 906898"/>
              <a:gd name="connsiteY2299" fmla="*/ 375895 h 906898"/>
              <a:gd name="connsiteX2300" fmla="*/ 857149 w 906898"/>
              <a:gd name="connsiteY2300" fmla="*/ 388216 h 906898"/>
              <a:gd name="connsiteX2301" fmla="*/ 853037 w 906898"/>
              <a:gd name="connsiteY2301" fmla="*/ 390269 h 906898"/>
              <a:gd name="connsiteX2302" fmla="*/ 850981 w 906898"/>
              <a:gd name="connsiteY2302" fmla="*/ 386162 h 906898"/>
              <a:gd name="connsiteX2303" fmla="*/ 855093 w 906898"/>
              <a:gd name="connsiteY2303" fmla="*/ 371788 h 906898"/>
              <a:gd name="connsiteX2304" fmla="*/ 850981 w 906898"/>
              <a:gd name="connsiteY2304" fmla="*/ 361521 h 906898"/>
              <a:gd name="connsiteX2305" fmla="*/ 848925 w 906898"/>
              <a:gd name="connsiteY2305" fmla="*/ 353307 h 906898"/>
              <a:gd name="connsiteX2306" fmla="*/ 836590 w 906898"/>
              <a:gd name="connsiteY2306" fmla="*/ 347146 h 906898"/>
              <a:gd name="connsiteX2307" fmla="*/ 828367 w 906898"/>
              <a:gd name="connsiteY2307" fmla="*/ 345093 h 906898"/>
              <a:gd name="connsiteX2308" fmla="*/ 822199 w 906898"/>
              <a:gd name="connsiteY2308" fmla="*/ 347146 h 906898"/>
              <a:gd name="connsiteX2309" fmla="*/ 809864 w 906898"/>
              <a:gd name="connsiteY2309" fmla="*/ 349200 h 906898"/>
              <a:gd name="connsiteX2310" fmla="*/ 807808 w 906898"/>
              <a:gd name="connsiteY2310" fmla="*/ 347146 h 906898"/>
              <a:gd name="connsiteX2311" fmla="*/ 816032 w 906898"/>
              <a:gd name="connsiteY2311" fmla="*/ 338932 h 906898"/>
              <a:gd name="connsiteX2312" fmla="*/ 822199 w 906898"/>
              <a:gd name="connsiteY2312" fmla="*/ 340986 h 906898"/>
              <a:gd name="connsiteX2313" fmla="*/ 832479 w 906898"/>
              <a:gd name="connsiteY2313" fmla="*/ 336879 h 906898"/>
              <a:gd name="connsiteX2314" fmla="*/ 834534 w 906898"/>
              <a:gd name="connsiteY2314" fmla="*/ 334825 h 906898"/>
              <a:gd name="connsiteX2315" fmla="*/ 838646 w 906898"/>
              <a:gd name="connsiteY2315" fmla="*/ 336879 h 906898"/>
              <a:gd name="connsiteX2316" fmla="*/ 840702 w 906898"/>
              <a:gd name="connsiteY2316" fmla="*/ 338932 h 906898"/>
              <a:gd name="connsiteX2317" fmla="*/ 840702 w 906898"/>
              <a:gd name="connsiteY2317" fmla="*/ 340986 h 906898"/>
              <a:gd name="connsiteX2318" fmla="*/ 838646 w 906898"/>
              <a:gd name="connsiteY2318" fmla="*/ 340986 h 906898"/>
              <a:gd name="connsiteX2319" fmla="*/ 836590 w 906898"/>
              <a:gd name="connsiteY2319" fmla="*/ 336879 h 906898"/>
              <a:gd name="connsiteX2320" fmla="*/ 834534 w 906898"/>
              <a:gd name="connsiteY2320" fmla="*/ 334825 h 906898"/>
              <a:gd name="connsiteX2321" fmla="*/ 752482 w 906898"/>
              <a:gd name="connsiteY2321" fmla="*/ 330510 h 906898"/>
              <a:gd name="connsiteX2322" fmla="*/ 759783 w 906898"/>
              <a:gd name="connsiteY2322" fmla="*/ 331242 h 906898"/>
              <a:gd name="connsiteX2323" fmla="*/ 760403 w 906898"/>
              <a:gd name="connsiteY2323" fmla="*/ 331552 h 906898"/>
              <a:gd name="connsiteX2324" fmla="*/ 764785 w 906898"/>
              <a:gd name="connsiteY2324" fmla="*/ 336685 h 906898"/>
              <a:gd name="connsiteX2325" fmla="*/ 772988 w 906898"/>
              <a:gd name="connsiteY2325" fmla="*/ 336685 h 906898"/>
              <a:gd name="connsiteX2326" fmla="*/ 781190 w 906898"/>
              <a:gd name="connsiteY2326" fmla="*/ 340801 h 906898"/>
              <a:gd name="connsiteX2327" fmla="*/ 783241 w 906898"/>
              <a:gd name="connsiteY2327" fmla="*/ 349035 h 906898"/>
              <a:gd name="connsiteX2328" fmla="*/ 777089 w 906898"/>
              <a:gd name="connsiteY2328" fmla="*/ 342860 h 906898"/>
              <a:gd name="connsiteX2329" fmla="*/ 766836 w 906898"/>
              <a:gd name="connsiteY2329" fmla="*/ 340801 h 906898"/>
              <a:gd name="connsiteX2330" fmla="*/ 756583 w 906898"/>
              <a:gd name="connsiteY2330" fmla="*/ 334626 h 906898"/>
              <a:gd name="connsiteX2331" fmla="*/ 748381 w 906898"/>
              <a:gd name="connsiteY2331" fmla="*/ 332568 h 906898"/>
              <a:gd name="connsiteX2332" fmla="*/ 752482 w 906898"/>
              <a:gd name="connsiteY2332" fmla="*/ 330510 h 906898"/>
              <a:gd name="connsiteX2333" fmla="*/ 779257 w 906898"/>
              <a:gd name="connsiteY2333" fmla="*/ 318226 h 906898"/>
              <a:gd name="connsiteX2334" fmla="*/ 785233 w 906898"/>
              <a:gd name="connsiteY2334" fmla="*/ 324451 h 906898"/>
              <a:gd name="connsiteX2335" fmla="*/ 785233 w 906898"/>
              <a:gd name="connsiteY2335" fmla="*/ 326526 h 906898"/>
              <a:gd name="connsiteX2336" fmla="*/ 779257 w 906898"/>
              <a:gd name="connsiteY2336" fmla="*/ 320301 h 906898"/>
              <a:gd name="connsiteX2337" fmla="*/ 779257 w 906898"/>
              <a:gd name="connsiteY2337" fmla="*/ 318226 h 906898"/>
              <a:gd name="connsiteX2338" fmla="*/ 757495 w 906898"/>
              <a:gd name="connsiteY2338" fmla="*/ 316747 h 906898"/>
              <a:gd name="connsiteX2339" fmla="*/ 758523 w 906898"/>
              <a:gd name="connsiteY2339" fmla="*/ 318288 h 906898"/>
              <a:gd name="connsiteX2340" fmla="*/ 758523 w 906898"/>
              <a:gd name="connsiteY2340" fmla="*/ 320342 h 906898"/>
              <a:gd name="connsiteX2341" fmla="*/ 760579 w 906898"/>
              <a:gd name="connsiteY2341" fmla="*/ 320342 h 906898"/>
              <a:gd name="connsiteX2342" fmla="*/ 766748 w 906898"/>
              <a:gd name="connsiteY2342" fmla="*/ 322396 h 906898"/>
              <a:gd name="connsiteX2343" fmla="*/ 779085 w 906898"/>
              <a:gd name="connsiteY2343" fmla="*/ 322396 h 906898"/>
              <a:gd name="connsiteX2344" fmla="*/ 783198 w 906898"/>
              <a:gd name="connsiteY2344" fmla="*/ 330613 h 906898"/>
              <a:gd name="connsiteX2345" fmla="*/ 785254 w 906898"/>
              <a:gd name="connsiteY2345" fmla="*/ 330613 h 906898"/>
              <a:gd name="connsiteX2346" fmla="*/ 785254 w 906898"/>
              <a:gd name="connsiteY2346" fmla="*/ 326505 h 906898"/>
              <a:gd name="connsiteX2347" fmla="*/ 787310 w 906898"/>
              <a:gd name="connsiteY2347" fmla="*/ 326505 h 906898"/>
              <a:gd name="connsiteX2348" fmla="*/ 787310 w 906898"/>
              <a:gd name="connsiteY2348" fmla="*/ 330613 h 906898"/>
              <a:gd name="connsiteX2349" fmla="*/ 785254 w 906898"/>
              <a:gd name="connsiteY2349" fmla="*/ 332667 h 906898"/>
              <a:gd name="connsiteX2350" fmla="*/ 785254 w 906898"/>
              <a:gd name="connsiteY2350" fmla="*/ 334722 h 906898"/>
              <a:gd name="connsiteX2351" fmla="*/ 791423 w 906898"/>
              <a:gd name="connsiteY2351" fmla="*/ 332667 h 906898"/>
              <a:gd name="connsiteX2352" fmla="*/ 793479 w 906898"/>
              <a:gd name="connsiteY2352" fmla="*/ 334722 h 906898"/>
              <a:gd name="connsiteX2353" fmla="*/ 805816 w 906898"/>
              <a:gd name="connsiteY2353" fmla="*/ 347047 h 906898"/>
              <a:gd name="connsiteX2354" fmla="*/ 797591 w 906898"/>
              <a:gd name="connsiteY2354" fmla="*/ 342939 h 906898"/>
              <a:gd name="connsiteX2355" fmla="*/ 795535 w 906898"/>
              <a:gd name="connsiteY2355" fmla="*/ 342939 h 906898"/>
              <a:gd name="connsiteX2356" fmla="*/ 785254 w 906898"/>
              <a:gd name="connsiteY2356" fmla="*/ 347047 h 906898"/>
              <a:gd name="connsiteX2357" fmla="*/ 783198 w 906898"/>
              <a:gd name="connsiteY2357" fmla="*/ 340884 h 906898"/>
              <a:gd name="connsiteX2358" fmla="*/ 766748 w 906898"/>
              <a:gd name="connsiteY2358" fmla="*/ 334722 h 906898"/>
              <a:gd name="connsiteX2359" fmla="*/ 760403 w 906898"/>
              <a:gd name="connsiteY2359" fmla="*/ 331552 h 906898"/>
              <a:gd name="connsiteX2360" fmla="*/ 760172 w 906898"/>
              <a:gd name="connsiteY2360" fmla="*/ 331282 h 906898"/>
              <a:gd name="connsiteX2361" fmla="*/ 759783 w 906898"/>
              <a:gd name="connsiteY2361" fmla="*/ 331242 h 906898"/>
              <a:gd name="connsiteX2362" fmla="*/ 754410 w 906898"/>
              <a:gd name="connsiteY2362" fmla="*/ 328559 h 906898"/>
              <a:gd name="connsiteX2363" fmla="*/ 748242 w 906898"/>
              <a:gd name="connsiteY2363" fmla="*/ 328559 h 906898"/>
              <a:gd name="connsiteX2364" fmla="*/ 746185 w 906898"/>
              <a:gd name="connsiteY2364" fmla="*/ 320342 h 906898"/>
              <a:gd name="connsiteX2365" fmla="*/ 756467 w 906898"/>
              <a:gd name="connsiteY2365" fmla="*/ 318288 h 906898"/>
              <a:gd name="connsiteX2366" fmla="*/ 757495 w 906898"/>
              <a:gd name="connsiteY2366" fmla="*/ 316747 h 906898"/>
              <a:gd name="connsiteX2367" fmla="*/ 121070 w 906898"/>
              <a:gd name="connsiteY2367" fmla="*/ 299634 h 906898"/>
              <a:gd name="connsiteX2368" fmla="*/ 125165 w 906898"/>
              <a:gd name="connsiteY2368" fmla="*/ 303769 h 906898"/>
              <a:gd name="connsiteX2369" fmla="*/ 127212 w 906898"/>
              <a:gd name="connsiteY2369" fmla="*/ 309971 h 906898"/>
              <a:gd name="connsiteX2370" fmla="*/ 131307 w 906898"/>
              <a:gd name="connsiteY2370" fmla="*/ 312038 h 906898"/>
              <a:gd name="connsiteX2371" fmla="*/ 131307 w 906898"/>
              <a:gd name="connsiteY2371" fmla="*/ 322376 h 906898"/>
              <a:gd name="connsiteX2372" fmla="*/ 125165 w 906898"/>
              <a:gd name="connsiteY2372" fmla="*/ 324443 h 906898"/>
              <a:gd name="connsiteX2373" fmla="*/ 119023 w 906898"/>
              <a:gd name="connsiteY2373" fmla="*/ 318241 h 906898"/>
              <a:gd name="connsiteX2374" fmla="*/ 116976 w 906898"/>
              <a:gd name="connsiteY2374" fmla="*/ 312038 h 906898"/>
              <a:gd name="connsiteX2375" fmla="*/ 112881 w 906898"/>
              <a:gd name="connsiteY2375" fmla="*/ 318241 h 906898"/>
              <a:gd name="connsiteX2376" fmla="*/ 123118 w 906898"/>
              <a:gd name="connsiteY2376" fmla="*/ 334780 h 906898"/>
              <a:gd name="connsiteX2377" fmla="*/ 133354 w 906898"/>
              <a:gd name="connsiteY2377" fmla="*/ 338915 h 906898"/>
              <a:gd name="connsiteX2378" fmla="*/ 159970 w 906898"/>
              <a:gd name="connsiteY2378" fmla="*/ 326511 h 906898"/>
              <a:gd name="connsiteX2379" fmla="*/ 164065 w 906898"/>
              <a:gd name="connsiteY2379" fmla="*/ 330645 h 906898"/>
              <a:gd name="connsiteX2380" fmla="*/ 147685 w 906898"/>
              <a:gd name="connsiteY2380" fmla="*/ 340983 h 906898"/>
              <a:gd name="connsiteX2381" fmla="*/ 127212 w 906898"/>
              <a:gd name="connsiteY2381" fmla="*/ 343050 h 906898"/>
              <a:gd name="connsiteX2382" fmla="*/ 114928 w 906898"/>
              <a:gd name="connsiteY2382" fmla="*/ 338915 h 906898"/>
              <a:gd name="connsiteX2383" fmla="*/ 112881 w 906898"/>
              <a:gd name="connsiteY2383" fmla="*/ 334780 h 906898"/>
              <a:gd name="connsiteX2384" fmla="*/ 106739 w 906898"/>
              <a:gd name="connsiteY2384" fmla="*/ 330645 h 906898"/>
              <a:gd name="connsiteX2385" fmla="*/ 108786 w 906898"/>
              <a:gd name="connsiteY2385" fmla="*/ 303769 h 906898"/>
              <a:gd name="connsiteX2386" fmla="*/ 121070 w 906898"/>
              <a:gd name="connsiteY2386" fmla="*/ 299634 h 906898"/>
              <a:gd name="connsiteX2387" fmla="*/ 814116 w 906898"/>
              <a:gd name="connsiteY2387" fmla="*/ 297642 h 906898"/>
              <a:gd name="connsiteX2388" fmla="*/ 816108 w 906898"/>
              <a:gd name="connsiteY2388" fmla="*/ 297642 h 906898"/>
              <a:gd name="connsiteX2389" fmla="*/ 814116 w 906898"/>
              <a:gd name="connsiteY2389" fmla="*/ 299634 h 906898"/>
              <a:gd name="connsiteX2390" fmla="*/ 814116 w 906898"/>
              <a:gd name="connsiteY2390" fmla="*/ 297642 h 906898"/>
              <a:gd name="connsiteX2391" fmla="*/ 96419 w 906898"/>
              <a:gd name="connsiteY2391" fmla="*/ 287350 h 906898"/>
              <a:gd name="connsiteX2392" fmla="*/ 98494 w 906898"/>
              <a:gd name="connsiteY2392" fmla="*/ 289408 h 906898"/>
              <a:gd name="connsiteX2393" fmla="*/ 92269 w 906898"/>
              <a:gd name="connsiteY2393" fmla="*/ 299700 h 906898"/>
              <a:gd name="connsiteX2394" fmla="*/ 102644 w 906898"/>
              <a:gd name="connsiteY2394" fmla="*/ 312050 h 906898"/>
              <a:gd name="connsiteX2395" fmla="*/ 100569 w 906898"/>
              <a:gd name="connsiteY2395" fmla="*/ 316167 h 906898"/>
              <a:gd name="connsiteX2396" fmla="*/ 94344 w 906898"/>
              <a:gd name="connsiteY2396" fmla="*/ 312050 h 906898"/>
              <a:gd name="connsiteX2397" fmla="*/ 90194 w 906898"/>
              <a:gd name="connsiteY2397" fmla="*/ 295583 h 906898"/>
              <a:gd name="connsiteX2398" fmla="*/ 96419 w 906898"/>
              <a:gd name="connsiteY2398" fmla="*/ 287350 h 906898"/>
              <a:gd name="connsiteX2399" fmla="*/ 822416 w 906898"/>
              <a:gd name="connsiteY2399" fmla="*/ 285358 h 906898"/>
              <a:gd name="connsiteX2400" fmla="*/ 824408 w 906898"/>
              <a:gd name="connsiteY2400" fmla="*/ 287460 h 906898"/>
              <a:gd name="connsiteX2401" fmla="*/ 822416 w 906898"/>
              <a:gd name="connsiteY2401" fmla="*/ 291666 h 906898"/>
              <a:gd name="connsiteX2402" fmla="*/ 822416 w 906898"/>
              <a:gd name="connsiteY2402" fmla="*/ 285358 h 906898"/>
              <a:gd name="connsiteX2403" fmla="*/ 153828 w 906898"/>
              <a:gd name="connsiteY2403" fmla="*/ 285358 h 906898"/>
              <a:gd name="connsiteX2404" fmla="*/ 164065 w 906898"/>
              <a:gd name="connsiteY2404" fmla="*/ 287416 h 906898"/>
              <a:gd name="connsiteX2405" fmla="*/ 155875 w 906898"/>
              <a:gd name="connsiteY2405" fmla="*/ 293591 h 906898"/>
              <a:gd name="connsiteX2406" fmla="*/ 151781 w 906898"/>
              <a:gd name="connsiteY2406" fmla="*/ 289474 h 906898"/>
              <a:gd name="connsiteX2407" fmla="*/ 153828 w 906898"/>
              <a:gd name="connsiteY2407" fmla="*/ 285358 h 906898"/>
              <a:gd name="connsiteX2408" fmla="*/ 182835 w 906898"/>
              <a:gd name="connsiteY2408" fmla="*/ 283366 h 906898"/>
              <a:gd name="connsiteX2409" fmla="*/ 186972 w 906898"/>
              <a:gd name="connsiteY2409" fmla="*/ 285418 h 906898"/>
              <a:gd name="connsiteX2410" fmla="*/ 170423 w 906898"/>
              <a:gd name="connsiteY2410" fmla="*/ 307994 h 906898"/>
              <a:gd name="connsiteX2411" fmla="*/ 168355 w 906898"/>
              <a:gd name="connsiteY2411" fmla="*/ 320308 h 906898"/>
              <a:gd name="connsiteX2412" fmla="*/ 162149 w 906898"/>
              <a:gd name="connsiteY2412" fmla="*/ 324413 h 906898"/>
              <a:gd name="connsiteX2413" fmla="*/ 162149 w 906898"/>
              <a:gd name="connsiteY2413" fmla="*/ 316203 h 906898"/>
              <a:gd name="connsiteX2414" fmla="*/ 164218 w 906898"/>
              <a:gd name="connsiteY2414" fmla="*/ 312099 h 906898"/>
              <a:gd name="connsiteX2415" fmla="*/ 160080 w 906898"/>
              <a:gd name="connsiteY2415" fmla="*/ 301837 h 906898"/>
              <a:gd name="connsiteX2416" fmla="*/ 168355 w 906898"/>
              <a:gd name="connsiteY2416" fmla="*/ 287470 h 906898"/>
              <a:gd name="connsiteX2417" fmla="*/ 182835 w 906898"/>
              <a:gd name="connsiteY2417" fmla="*/ 283366 h 906898"/>
              <a:gd name="connsiteX2418" fmla="*/ 147759 w 906898"/>
              <a:gd name="connsiteY2418" fmla="*/ 277058 h 906898"/>
              <a:gd name="connsiteX2419" fmla="*/ 149825 w 906898"/>
              <a:gd name="connsiteY2419" fmla="*/ 285332 h 906898"/>
              <a:gd name="connsiteX2420" fmla="*/ 149825 w 906898"/>
              <a:gd name="connsiteY2420" fmla="*/ 291538 h 906898"/>
              <a:gd name="connsiteX2421" fmla="*/ 158088 w 906898"/>
              <a:gd name="connsiteY2421" fmla="*/ 297744 h 906898"/>
              <a:gd name="connsiteX2422" fmla="*/ 156023 w 906898"/>
              <a:gd name="connsiteY2422" fmla="*/ 303950 h 906898"/>
              <a:gd name="connsiteX2423" fmla="*/ 149825 w 906898"/>
              <a:gd name="connsiteY2423" fmla="*/ 297744 h 906898"/>
              <a:gd name="connsiteX2424" fmla="*/ 141562 w 906898"/>
              <a:gd name="connsiteY2424" fmla="*/ 297744 h 906898"/>
              <a:gd name="connsiteX2425" fmla="*/ 139496 w 906898"/>
              <a:gd name="connsiteY2425" fmla="*/ 291538 h 906898"/>
              <a:gd name="connsiteX2426" fmla="*/ 143627 w 906898"/>
              <a:gd name="connsiteY2426" fmla="*/ 285332 h 906898"/>
              <a:gd name="connsiteX2427" fmla="*/ 143627 w 906898"/>
              <a:gd name="connsiteY2427" fmla="*/ 279126 h 906898"/>
              <a:gd name="connsiteX2428" fmla="*/ 147759 w 906898"/>
              <a:gd name="connsiteY2428" fmla="*/ 277058 h 906898"/>
              <a:gd name="connsiteX2429" fmla="*/ 92269 w 906898"/>
              <a:gd name="connsiteY2429" fmla="*/ 277058 h 906898"/>
              <a:gd name="connsiteX2430" fmla="*/ 94344 w 906898"/>
              <a:gd name="connsiteY2430" fmla="*/ 283241 h 906898"/>
              <a:gd name="connsiteX2431" fmla="*/ 86044 w 906898"/>
              <a:gd name="connsiteY2431" fmla="*/ 303853 h 906898"/>
              <a:gd name="connsiteX2432" fmla="*/ 100569 w 906898"/>
              <a:gd name="connsiteY2432" fmla="*/ 320342 h 906898"/>
              <a:gd name="connsiteX2433" fmla="*/ 102644 w 906898"/>
              <a:gd name="connsiteY2433" fmla="*/ 324464 h 906898"/>
              <a:gd name="connsiteX2434" fmla="*/ 98494 w 906898"/>
              <a:gd name="connsiteY2434" fmla="*/ 324464 h 906898"/>
              <a:gd name="connsiteX2435" fmla="*/ 94344 w 906898"/>
              <a:gd name="connsiteY2435" fmla="*/ 320342 h 906898"/>
              <a:gd name="connsiteX2436" fmla="*/ 88119 w 906898"/>
              <a:gd name="connsiteY2436" fmla="*/ 320342 h 906898"/>
              <a:gd name="connsiteX2437" fmla="*/ 86044 w 906898"/>
              <a:gd name="connsiteY2437" fmla="*/ 310036 h 906898"/>
              <a:gd name="connsiteX2438" fmla="*/ 79819 w 906898"/>
              <a:gd name="connsiteY2438" fmla="*/ 305914 h 906898"/>
              <a:gd name="connsiteX2439" fmla="*/ 81894 w 906898"/>
              <a:gd name="connsiteY2439" fmla="*/ 297669 h 906898"/>
              <a:gd name="connsiteX2440" fmla="*/ 81894 w 906898"/>
              <a:gd name="connsiteY2440" fmla="*/ 289425 h 906898"/>
              <a:gd name="connsiteX2441" fmla="*/ 88119 w 906898"/>
              <a:gd name="connsiteY2441" fmla="*/ 285302 h 906898"/>
              <a:gd name="connsiteX2442" fmla="*/ 90194 w 906898"/>
              <a:gd name="connsiteY2442" fmla="*/ 279119 h 906898"/>
              <a:gd name="connsiteX2443" fmla="*/ 92269 w 906898"/>
              <a:gd name="connsiteY2443" fmla="*/ 277058 h 906898"/>
              <a:gd name="connsiteX2444" fmla="*/ 771012 w 906898"/>
              <a:gd name="connsiteY2444" fmla="*/ 275066 h 906898"/>
              <a:gd name="connsiteX2445" fmla="*/ 779201 w 906898"/>
              <a:gd name="connsiteY2445" fmla="*/ 275066 h 906898"/>
              <a:gd name="connsiteX2446" fmla="*/ 783296 w 906898"/>
              <a:gd name="connsiteY2446" fmla="*/ 281241 h 906898"/>
              <a:gd name="connsiteX2447" fmla="*/ 791485 w 906898"/>
              <a:gd name="connsiteY2447" fmla="*/ 283299 h 906898"/>
              <a:gd name="connsiteX2448" fmla="*/ 799674 w 906898"/>
              <a:gd name="connsiteY2448" fmla="*/ 279183 h 906898"/>
              <a:gd name="connsiteX2449" fmla="*/ 805816 w 906898"/>
              <a:gd name="connsiteY2449" fmla="*/ 283299 h 906898"/>
              <a:gd name="connsiteX2450" fmla="*/ 803769 w 906898"/>
              <a:gd name="connsiteY2450" fmla="*/ 291533 h 906898"/>
              <a:gd name="connsiteX2451" fmla="*/ 795580 w 906898"/>
              <a:gd name="connsiteY2451" fmla="*/ 289474 h 906898"/>
              <a:gd name="connsiteX2452" fmla="*/ 789438 w 906898"/>
              <a:gd name="connsiteY2452" fmla="*/ 295650 h 906898"/>
              <a:gd name="connsiteX2453" fmla="*/ 779201 w 906898"/>
              <a:gd name="connsiteY2453" fmla="*/ 289474 h 906898"/>
              <a:gd name="connsiteX2454" fmla="*/ 777154 w 906898"/>
              <a:gd name="connsiteY2454" fmla="*/ 285358 h 906898"/>
              <a:gd name="connsiteX2455" fmla="*/ 773059 w 906898"/>
              <a:gd name="connsiteY2455" fmla="*/ 285358 h 906898"/>
              <a:gd name="connsiteX2456" fmla="*/ 768965 w 906898"/>
              <a:gd name="connsiteY2456" fmla="*/ 279183 h 906898"/>
              <a:gd name="connsiteX2457" fmla="*/ 771012 w 906898"/>
              <a:gd name="connsiteY2457" fmla="*/ 275066 h 906898"/>
              <a:gd name="connsiteX2458" fmla="*/ 783282 w 906898"/>
              <a:gd name="connsiteY2458" fmla="*/ 273074 h 906898"/>
              <a:gd name="connsiteX2459" fmla="*/ 787349 w 906898"/>
              <a:gd name="connsiteY2459" fmla="*/ 275149 h 906898"/>
              <a:gd name="connsiteX2460" fmla="*/ 797517 w 906898"/>
              <a:gd name="connsiteY2460" fmla="*/ 277224 h 906898"/>
              <a:gd name="connsiteX2461" fmla="*/ 791416 w 906898"/>
              <a:gd name="connsiteY2461" fmla="*/ 281374 h 906898"/>
              <a:gd name="connsiteX2462" fmla="*/ 783282 w 906898"/>
              <a:gd name="connsiteY2462" fmla="*/ 275149 h 906898"/>
              <a:gd name="connsiteX2463" fmla="*/ 783282 w 906898"/>
              <a:gd name="connsiteY2463" fmla="*/ 273074 h 906898"/>
              <a:gd name="connsiteX2464" fmla="*/ 143646 w 906898"/>
              <a:gd name="connsiteY2464" fmla="*/ 270050 h 906898"/>
              <a:gd name="connsiteX2465" fmla="*/ 147772 w 906898"/>
              <a:gd name="connsiteY2465" fmla="*/ 270825 h 906898"/>
              <a:gd name="connsiteX2466" fmla="*/ 143646 w 906898"/>
              <a:gd name="connsiteY2466" fmla="*/ 274960 h 906898"/>
              <a:gd name="connsiteX2467" fmla="*/ 139520 w 906898"/>
              <a:gd name="connsiteY2467" fmla="*/ 279095 h 906898"/>
              <a:gd name="connsiteX2468" fmla="*/ 139520 w 906898"/>
              <a:gd name="connsiteY2468" fmla="*/ 287365 h 906898"/>
              <a:gd name="connsiteX2469" fmla="*/ 137457 w 906898"/>
              <a:gd name="connsiteY2469" fmla="*/ 293567 h 906898"/>
              <a:gd name="connsiteX2470" fmla="*/ 141583 w 906898"/>
              <a:gd name="connsiteY2470" fmla="*/ 301837 h 906898"/>
              <a:gd name="connsiteX2471" fmla="*/ 147772 w 906898"/>
              <a:gd name="connsiteY2471" fmla="*/ 301837 h 906898"/>
              <a:gd name="connsiteX2472" fmla="*/ 158089 w 906898"/>
              <a:gd name="connsiteY2472" fmla="*/ 308039 h 906898"/>
              <a:gd name="connsiteX2473" fmla="*/ 158089 w 906898"/>
              <a:gd name="connsiteY2473" fmla="*/ 312174 h 906898"/>
              <a:gd name="connsiteX2474" fmla="*/ 147772 w 906898"/>
              <a:gd name="connsiteY2474" fmla="*/ 310107 h 906898"/>
              <a:gd name="connsiteX2475" fmla="*/ 143646 w 906898"/>
              <a:gd name="connsiteY2475" fmla="*/ 305972 h 906898"/>
              <a:gd name="connsiteX2476" fmla="*/ 135393 w 906898"/>
              <a:gd name="connsiteY2476" fmla="*/ 303904 h 906898"/>
              <a:gd name="connsiteX2477" fmla="*/ 131267 w 906898"/>
              <a:gd name="connsiteY2477" fmla="*/ 289432 h 906898"/>
              <a:gd name="connsiteX2478" fmla="*/ 135393 w 906898"/>
              <a:gd name="connsiteY2478" fmla="*/ 283230 h 906898"/>
              <a:gd name="connsiteX2479" fmla="*/ 139520 w 906898"/>
              <a:gd name="connsiteY2479" fmla="*/ 270825 h 906898"/>
              <a:gd name="connsiteX2480" fmla="*/ 143646 w 906898"/>
              <a:gd name="connsiteY2480" fmla="*/ 270050 h 906898"/>
              <a:gd name="connsiteX2481" fmla="*/ 758486 w 906898"/>
              <a:gd name="connsiteY2481" fmla="*/ 268758 h 906898"/>
              <a:gd name="connsiteX2482" fmla="*/ 766744 w 906898"/>
              <a:gd name="connsiteY2482" fmla="*/ 274943 h 906898"/>
              <a:gd name="connsiteX2483" fmla="*/ 766744 w 906898"/>
              <a:gd name="connsiteY2483" fmla="*/ 277005 h 906898"/>
              <a:gd name="connsiteX2484" fmla="*/ 772938 w 906898"/>
              <a:gd name="connsiteY2484" fmla="*/ 287315 h 906898"/>
              <a:gd name="connsiteX2485" fmla="*/ 777067 w 906898"/>
              <a:gd name="connsiteY2485" fmla="*/ 289377 h 906898"/>
              <a:gd name="connsiteX2486" fmla="*/ 787391 w 906898"/>
              <a:gd name="connsiteY2486" fmla="*/ 297624 h 906898"/>
              <a:gd name="connsiteX2487" fmla="*/ 795649 w 906898"/>
              <a:gd name="connsiteY2487" fmla="*/ 293500 h 906898"/>
              <a:gd name="connsiteX2488" fmla="*/ 805972 w 906898"/>
              <a:gd name="connsiteY2488" fmla="*/ 291438 h 906898"/>
              <a:gd name="connsiteX2489" fmla="*/ 810101 w 906898"/>
              <a:gd name="connsiteY2489" fmla="*/ 283191 h 906898"/>
              <a:gd name="connsiteX2490" fmla="*/ 818360 w 906898"/>
              <a:gd name="connsiteY2490" fmla="*/ 285253 h 906898"/>
              <a:gd name="connsiteX2491" fmla="*/ 820424 w 906898"/>
              <a:gd name="connsiteY2491" fmla="*/ 291438 h 906898"/>
              <a:gd name="connsiteX2492" fmla="*/ 816295 w 906898"/>
              <a:gd name="connsiteY2492" fmla="*/ 295562 h 906898"/>
              <a:gd name="connsiteX2493" fmla="*/ 812166 w 906898"/>
              <a:gd name="connsiteY2493" fmla="*/ 295562 h 906898"/>
              <a:gd name="connsiteX2494" fmla="*/ 812166 w 906898"/>
              <a:gd name="connsiteY2494" fmla="*/ 299686 h 906898"/>
              <a:gd name="connsiteX2495" fmla="*/ 805972 w 906898"/>
              <a:gd name="connsiteY2495" fmla="*/ 305872 h 906898"/>
              <a:gd name="connsiteX2496" fmla="*/ 799778 w 906898"/>
              <a:gd name="connsiteY2496" fmla="*/ 305872 h 906898"/>
              <a:gd name="connsiteX2497" fmla="*/ 793585 w 906898"/>
              <a:gd name="connsiteY2497" fmla="*/ 303810 h 906898"/>
              <a:gd name="connsiteX2498" fmla="*/ 783261 w 906898"/>
              <a:gd name="connsiteY2498" fmla="*/ 307933 h 906898"/>
              <a:gd name="connsiteX2499" fmla="*/ 775003 w 906898"/>
              <a:gd name="connsiteY2499" fmla="*/ 301748 h 906898"/>
              <a:gd name="connsiteX2500" fmla="*/ 772938 w 906898"/>
              <a:gd name="connsiteY2500" fmla="*/ 297624 h 906898"/>
              <a:gd name="connsiteX2501" fmla="*/ 764680 w 906898"/>
              <a:gd name="connsiteY2501" fmla="*/ 295562 h 906898"/>
              <a:gd name="connsiteX2502" fmla="*/ 760551 w 906898"/>
              <a:gd name="connsiteY2502" fmla="*/ 285253 h 906898"/>
              <a:gd name="connsiteX2503" fmla="*/ 760551 w 906898"/>
              <a:gd name="connsiteY2503" fmla="*/ 281129 h 906898"/>
              <a:gd name="connsiteX2504" fmla="*/ 754357 w 906898"/>
              <a:gd name="connsiteY2504" fmla="*/ 274943 h 906898"/>
              <a:gd name="connsiteX2505" fmla="*/ 758486 w 906898"/>
              <a:gd name="connsiteY2505" fmla="*/ 268758 h 906898"/>
              <a:gd name="connsiteX2506" fmla="*/ 90176 w 906898"/>
              <a:gd name="connsiteY2506" fmla="*/ 268570 h 906898"/>
              <a:gd name="connsiteX2507" fmla="*/ 94307 w 906898"/>
              <a:gd name="connsiteY2507" fmla="*/ 270890 h 906898"/>
              <a:gd name="connsiteX2508" fmla="*/ 92242 w 906898"/>
              <a:gd name="connsiteY2508" fmla="*/ 275015 h 906898"/>
              <a:gd name="connsiteX2509" fmla="*/ 86044 w 906898"/>
              <a:gd name="connsiteY2509" fmla="*/ 281203 h 906898"/>
              <a:gd name="connsiteX2510" fmla="*/ 77781 w 906898"/>
              <a:gd name="connsiteY2510" fmla="*/ 293577 h 906898"/>
              <a:gd name="connsiteX2511" fmla="*/ 79847 w 906898"/>
              <a:gd name="connsiteY2511" fmla="*/ 297702 h 906898"/>
              <a:gd name="connsiteX2512" fmla="*/ 75716 w 906898"/>
              <a:gd name="connsiteY2512" fmla="*/ 305952 h 906898"/>
              <a:gd name="connsiteX2513" fmla="*/ 81913 w 906898"/>
              <a:gd name="connsiteY2513" fmla="*/ 312139 h 906898"/>
              <a:gd name="connsiteX2514" fmla="*/ 88110 w 906898"/>
              <a:gd name="connsiteY2514" fmla="*/ 322451 h 906898"/>
              <a:gd name="connsiteX2515" fmla="*/ 92242 w 906898"/>
              <a:gd name="connsiteY2515" fmla="*/ 322451 h 906898"/>
              <a:gd name="connsiteX2516" fmla="*/ 104636 w 906898"/>
              <a:gd name="connsiteY2516" fmla="*/ 328638 h 906898"/>
              <a:gd name="connsiteX2517" fmla="*/ 104636 w 906898"/>
              <a:gd name="connsiteY2517" fmla="*/ 332763 h 906898"/>
              <a:gd name="connsiteX2518" fmla="*/ 98439 w 906898"/>
              <a:gd name="connsiteY2518" fmla="*/ 334825 h 906898"/>
              <a:gd name="connsiteX2519" fmla="*/ 94307 w 906898"/>
              <a:gd name="connsiteY2519" fmla="*/ 330700 h 906898"/>
              <a:gd name="connsiteX2520" fmla="*/ 90176 w 906898"/>
              <a:gd name="connsiteY2520" fmla="*/ 326576 h 906898"/>
              <a:gd name="connsiteX2521" fmla="*/ 79847 w 906898"/>
              <a:gd name="connsiteY2521" fmla="*/ 324513 h 906898"/>
              <a:gd name="connsiteX2522" fmla="*/ 77781 w 906898"/>
              <a:gd name="connsiteY2522" fmla="*/ 314201 h 906898"/>
              <a:gd name="connsiteX2523" fmla="*/ 69518 w 906898"/>
              <a:gd name="connsiteY2523" fmla="*/ 308014 h 906898"/>
              <a:gd name="connsiteX2524" fmla="*/ 69518 w 906898"/>
              <a:gd name="connsiteY2524" fmla="*/ 297702 h 906898"/>
              <a:gd name="connsiteX2525" fmla="*/ 73650 w 906898"/>
              <a:gd name="connsiteY2525" fmla="*/ 295639 h 906898"/>
              <a:gd name="connsiteX2526" fmla="*/ 73650 w 906898"/>
              <a:gd name="connsiteY2526" fmla="*/ 285327 h 906898"/>
              <a:gd name="connsiteX2527" fmla="*/ 77781 w 906898"/>
              <a:gd name="connsiteY2527" fmla="*/ 279140 h 906898"/>
              <a:gd name="connsiteX2528" fmla="*/ 83979 w 906898"/>
              <a:gd name="connsiteY2528" fmla="*/ 275015 h 906898"/>
              <a:gd name="connsiteX2529" fmla="*/ 86044 w 906898"/>
              <a:gd name="connsiteY2529" fmla="*/ 272953 h 906898"/>
              <a:gd name="connsiteX2530" fmla="*/ 86044 w 906898"/>
              <a:gd name="connsiteY2530" fmla="*/ 270890 h 906898"/>
              <a:gd name="connsiteX2531" fmla="*/ 90176 w 906898"/>
              <a:gd name="connsiteY2531" fmla="*/ 268570 h 906898"/>
              <a:gd name="connsiteX2532" fmla="*/ 127101 w 906898"/>
              <a:gd name="connsiteY2532" fmla="*/ 244190 h 906898"/>
              <a:gd name="connsiteX2533" fmla="*/ 141433 w 906898"/>
              <a:gd name="connsiteY2533" fmla="*/ 248301 h 906898"/>
              <a:gd name="connsiteX2534" fmla="*/ 141433 w 906898"/>
              <a:gd name="connsiteY2534" fmla="*/ 250357 h 906898"/>
              <a:gd name="connsiteX2535" fmla="*/ 135291 w 906898"/>
              <a:gd name="connsiteY2535" fmla="*/ 250357 h 906898"/>
              <a:gd name="connsiteX2536" fmla="*/ 131196 w 906898"/>
              <a:gd name="connsiteY2536" fmla="*/ 250357 h 906898"/>
              <a:gd name="connsiteX2537" fmla="*/ 114818 w 906898"/>
              <a:gd name="connsiteY2537" fmla="*/ 254469 h 906898"/>
              <a:gd name="connsiteX2538" fmla="*/ 104581 w 906898"/>
              <a:gd name="connsiteY2538" fmla="*/ 272972 h 906898"/>
              <a:gd name="connsiteX2539" fmla="*/ 110723 w 906898"/>
              <a:gd name="connsiteY2539" fmla="*/ 283251 h 906898"/>
              <a:gd name="connsiteX2540" fmla="*/ 112770 w 906898"/>
              <a:gd name="connsiteY2540" fmla="*/ 283251 h 906898"/>
              <a:gd name="connsiteX2541" fmla="*/ 110723 w 906898"/>
              <a:gd name="connsiteY2541" fmla="*/ 277083 h 906898"/>
              <a:gd name="connsiteX2542" fmla="*/ 114818 w 906898"/>
              <a:gd name="connsiteY2542" fmla="*/ 270916 h 906898"/>
              <a:gd name="connsiteX2543" fmla="*/ 125054 w 906898"/>
              <a:gd name="connsiteY2543" fmla="*/ 275027 h 906898"/>
              <a:gd name="connsiteX2544" fmla="*/ 125054 w 906898"/>
              <a:gd name="connsiteY2544" fmla="*/ 281195 h 906898"/>
              <a:gd name="connsiteX2545" fmla="*/ 123007 w 906898"/>
              <a:gd name="connsiteY2545" fmla="*/ 285307 h 906898"/>
              <a:gd name="connsiteX2546" fmla="*/ 125054 w 906898"/>
              <a:gd name="connsiteY2546" fmla="*/ 287362 h 906898"/>
              <a:gd name="connsiteX2547" fmla="*/ 120959 w 906898"/>
              <a:gd name="connsiteY2547" fmla="*/ 295586 h 906898"/>
              <a:gd name="connsiteX2548" fmla="*/ 106628 w 906898"/>
              <a:gd name="connsiteY2548" fmla="*/ 293530 h 906898"/>
              <a:gd name="connsiteX2549" fmla="*/ 96391 w 906898"/>
              <a:gd name="connsiteY2549" fmla="*/ 268860 h 906898"/>
              <a:gd name="connsiteX2550" fmla="*/ 102533 w 906898"/>
              <a:gd name="connsiteY2550" fmla="*/ 258581 h 906898"/>
              <a:gd name="connsiteX2551" fmla="*/ 127101 w 906898"/>
              <a:gd name="connsiteY2551" fmla="*/ 244190 h 906898"/>
              <a:gd name="connsiteX2552" fmla="*/ 177862 w 906898"/>
              <a:gd name="connsiteY2552" fmla="*/ 239817 h 906898"/>
              <a:gd name="connsiteX2553" fmla="*/ 188892 w 906898"/>
              <a:gd name="connsiteY2553" fmla="*/ 250267 h 906898"/>
              <a:gd name="connsiteX2554" fmla="*/ 190956 w 906898"/>
              <a:gd name="connsiteY2554" fmla="*/ 264716 h 906898"/>
              <a:gd name="connsiteX2555" fmla="*/ 182699 w 906898"/>
              <a:gd name="connsiteY2555" fmla="*/ 275037 h 906898"/>
              <a:gd name="connsiteX2556" fmla="*/ 182699 w 906898"/>
              <a:gd name="connsiteY2556" fmla="*/ 281230 h 906898"/>
              <a:gd name="connsiteX2557" fmla="*/ 172379 w 906898"/>
              <a:gd name="connsiteY2557" fmla="*/ 283294 h 906898"/>
              <a:gd name="connsiteX2558" fmla="*/ 153801 w 906898"/>
              <a:gd name="connsiteY2558" fmla="*/ 281230 h 906898"/>
              <a:gd name="connsiteX2559" fmla="*/ 149673 w 906898"/>
              <a:gd name="connsiteY2559" fmla="*/ 272973 h 906898"/>
              <a:gd name="connsiteX2560" fmla="*/ 147608 w 906898"/>
              <a:gd name="connsiteY2560" fmla="*/ 262652 h 906898"/>
              <a:gd name="connsiteX2561" fmla="*/ 143480 w 906898"/>
              <a:gd name="connsiteY2561" fmla="*/ 254395 h 906898"/>
              <a:gd name="connsiteX2562" fmla="*/ 145544 w 906898"/>
              <a:gd name="connsiteY2562" fmla="*/ 248203 h 906898"/>
              <a:gd name="connsiteX2563" fmla="*/ 155865 w 906898"/>
              <a:gd name="connsiteY2563" fmla="*/ 242010 h 906898"/>
              <a:gd name="connsiteX2564" fmla="*/ 164122 w 906898"/>
              <a:gd name="connsiteY2564" fmla="*/ 246139 h 906898"/>
              <a:gd name="connsiteX2565" fmla="*/ 172379 w 906898"/>
              <a:gd name="connsiteY2565" fmla="*/ 239946 h 906898"/>
              <a:gd name="connsiteX2566" fmla="*/ 177862 w 906898"/>
              <a:gd name="connsiteY2566" fmla="*/ 239817 h 906898"/>
              <a:gd name="connsiteX2567" fmla="*/ 188798 w 906898"/>
              <a:gd name="connsiteY2567" fmla="*/ 235890 h 906898"/>
              <a:gd name="connsiteX2568" fmla="*/ 194940 w 906898"/>
              <a:gd name="connsiteY2568" fmla="*/ 240064 h 906898"/>
              <a:gd name="connsiteX2569" fmla="*/ 190845 w 906898"/>
              <a:gd name="connsiteY2569" fmla="*/ 250498 h 906898"/>
              <a:gd name="connsiteX2570" fmla="*/ 182656 w 906898"/>
              <a:gd name="connsiteY2570" fmla="*/ 240064 h 906898"/>
              <a:gd name="connsiteX2571" fmla="*/ 188798 w 906898"/>
              <a:gd name="connsiteY2571" fmla="*/ 235890 h 906898"/>
              <a:gd name="connsiteX2572" fmla="*/ 223707 w 906898"/>
              <a:gd name="connsiteY2572" fmla="*/ 231906 h 906898"/>
              <a:gd name="connsiteX2573" fmla="*/ 227808 w 906898"/>
              <a:gd name="connsiteY2573" fmla="*/ 233957 h 906898"/>
              <a:gd name="connsiteX2574" fmla="*/ 217555 w 906898"/>
              <a:gd name="connsiteY2574" fmla="*/ 244209 h 906898"/>
              <a:gd name="connsiteX2575" fmla="*/ 199100 w 906898"/>
              <a:gd name="connsiteY2575" fmla="*/ 266766 h 906898"/>
              <a:gd name="connsiteX2576" fmla="*/ 194999 w 906898"/>
              <a:gd name="connsiteY2576" fmla="*/ 264715 h 906898"/>
              <a:gd name="connsiteX2577" fmla="*/ 201150 w 906898"/>
              <a:gd name="connsiteY2577" fmla="*/ 240108 h 906898"/>
              <a:gd name="connsiteX2578" fmla="*/ 211403 w 906898"/>
              <a:gd name="connsiteY2578" fmla="*/ 236007 h 906898"/>
              <a:gd name="connsiteX2579" fmla="*/ 215505 w 906898"/>
              <a:gd name="connsiteY2579" fmla="*/ 238058 h 906898"/>
              <a:gd name="connsiteX2580" fmla="*/ 223707 w 906898"/>
              <a:gd name="connsiteY2580" fmla="*/ 231906 h 906898"/>
              <a:gd name="connsiteX2581" fmla="*/ 678329 w 906898"/>
              <a:gd name="connsiteY2581" fmla="*/ 229914 h 906898"/>
              <a:gd name="connsiteX2582" fmla="*/ 698802 w 906898"/>
              <a:gd name="connsiteY2582" fmla="*/ 250345 h 906898"/>
              <a:gd name="connsiteX2583" fmla="*/ 702897 w 906898"/>
              <a:gd name="connsiteY2583" fmla="*/ 256474 h 906898"/>
              <a:gd name="connsiteX2584" fmla="*/ 700850 w 906898"/>
              <a:gd name="connsiteY2584" fmla="*/ 256474 h 906898"/>
              <a:gd name="connsiteX2585" fmla="*/ 678329 w 906898"/>
              <a:gd name="connsiteY2585" fmla="*/ 229914 h 906898"/>
              <a:gd name="connsiteX2586" fmla="*/ 727540 w 906898"/>
              <a:gd name="connsiteY2586" fmla="*/ 226112 h 906898"/>
              <a:gd name="connsiteX2587" fmla="*/ 731914 w 906898"/>
              <a:gd name="connsiteY2587" fmla="*/ 227652 h 906898"/>
              <a:gd name="connsiteX2588" fmla="*/ 733972 w 906898"/>
              <a:gd name="connsiteY2588" fmla="*/ 242032 h 906898"/>
              <a:gd name="connsiteX2589" fmla="*/ 746323 w 906898"/>
              <a:gd name="connsiteY2589" fmla="*/ 246140 h 906898"/>
              <a:gd name="connsiteX2590" fmla="*/ 748381 w 906898"/>
              <a:gd name="connsiteY2590" fmla="*/ 252303 h 906898"/>
              <a:gd name="connsiteX2591" fmla="*/ 746323 w 906898"/>
              <a:gd name="connsiteY2591" fmla="*/ 256412 h 906898"/>
              <a:gd name="connsiteX2592" fmla="*/ 738089 w 906898"/>
              <a:gd name="connsiteY2592" fmla="*/ 256412 h 906898"/>
              <a:gd name="connsiteX2593" fmla="*/ 731914 w 906898"/>
              <a:gd name="connsiteY2593" fmla="*/ 258466 h 906898"/>
              <a:gd name="connsiteX2594" fmla="*/ 727797 w 906898"/>
              <a:gd name="connsiteY2594" fmla="*/ 254357 h 906898"/>
              <a:gd name="connsiteX2595" fmla="*/ 721622 w 906898"/>
              <a:gd name="connsiteY2595" fmla="*/ 254357 h 906898"/>
              <a:gd name="connsiteX2596" fmla="*/ 719564 w 906898"/>
              <a:gd name="connsiteY2596" fmla="*/ 248195 h 906898"/>
              <a:gd name="connsiteX2597" fmla="*/ 721622 w 906898"/>
              <a:gd name="connsiteY2597" fmla="*/ 246140 h 906898"/>
              <a:gd name="connsiteX2598" fmla="*/ 717505 w 906898"/>
              <a:gd name="connsiteY2598" fmla="*/ 239978 h 906898"/>
              <a:gd name="connsiteX2599" fmla="*/ 723680 w 906898"/>
              <a:gd name="connsiteY2599" fmla="*/ 233815 h 906898"/>
              <a:gd name="connsiteX2600" fmla="*/ 721622 w 906898"/>
              <a:gd name="connsiteY2600" fmla="*/ 227652 h 906898"/>
              <a:gd name="connsiteX2601" fmla="*/ 727540 w 906898"/>
              <a:gd name="connsiteY2601" fmla="*/ 226112 h 906898"/>
              <a:gd name="connsiteX2602" fmla="*/ 189871 w 906898"/>
              <a:gd name="connsiteY2602" fmla="*/ 223139 h 906898"/>
              <a:gd name="connsiteX2603" fmla="*/ 192974 w 906898"/>
              <a:gd name="connsiteY2603" fmla="*/ 225681 h 906898"/>
              <a:gd name="connsiteX2604" fmla="*/ 192974 w 906898"/>
              <a:gd name="connsiteY2604" fmla="*/ 229748 h 906898"/>
              <a:gd name="connsiteX2605" fmla="*/ 199180 w 906898"/>
              <a:gd name="connsiteY2605" fmla="*/ 229748 h 906898"/>
              <a:gd name="connsiteX2606" fmla="*/ 201248 w 906898"/>
              <a:gd name="connsiteY2606" fmla="*/ 235848 h 906898"/>
              <a:gd name="connsiteX2607" fmla="*/ 199180 w 906898"/>
              <a:gd name="connsiteY2607" fmla="*/ 237882 h 906898"/>
              <a:gd name="connsiteX2608" fmla="*/ 184699 w 906898"/>
              <a:gd name="connsiteY2608" fmla="*/ 233815 h 906898"/>
              <a:gd name="connsiteX2609" fmla="*/ 178494 w 906898"/>
              <a:gd name="connsiteY2609" fmla="*/ 237882 h 906898"/>
              <a:gd name="connsiteX2610" fmla="*/ 174356 w 906898"/>
              <a:gd name="connsiteY2610" fmla="*/ 235848 h 906898"/>
              <a:gd name="connsiteX2611" fmla="*/ 176425 w 906898"/>
              <a:gd name="connsiteY2611" fmla="*/ 231781 h 906898"/>
              <a:gd name="connsiteX2612" fmla="*/ 182631 w 906898"/>
              <a:gd name="connsiteY2612" fmla="*/ 229748 h 906898"/>
              <a:gd name="connsiteX2613" fmla="*/ 182631 w 906898"/>
              <a:gd name="connsiteY2613" fmla="*/ 225681 h 906898"/>
              <a:gd name="connsiteX2614" fmla="*/ 186768 w 906898"/>
              <a:gd name="connsiteY2614" fmla="*/ 223647 h 906898"/>
              <a:gd name="connsiteX2615" fmla="*/ 189871 w 906898"/>
              <a:gd name="connsiteY2615" fmla="*/ 223139 h 906898"/>
              <a:gd name="connsiteX2616" fmla="*/ 715264 w 906898"/>
              <a:gd name="connsiteY2616" fmla="*/ 219622 h 906898"/>
              <a:gd name="connsiteX2617" fmla="*/ 721448 w 906898"/>
              <a:gd name="connsiteY2617" fmla="*/ 223734 h 906898"/>
              <a:gd name="connsiteX2618" fmla="*/ 719386 w 906898"/>
              <a:gd name="connsiteY2618" fmla="*/ 231957 h 906898"/>
              <a:gd name="connsiteX2619" fmla="*/ 715264 w 906898"/>
              <a:gd name="connsiteY2619" fmla="*/ 240180 h 906898"/>
              <a:gd name="connsiteX2620" fmla="*/ 717325 w 906898"/>
              <a:gd name="connsiteY2620" fmla="*/ 246348 h 906898"/>
              <a:gd name="connsiteX2621" fmla="*/ 717325 w 906898"/>
              <a:gd name="connsiteY2621" fmla="*/ 254571 h 906898"/>
              <a:gd name="connsiteX2622" fmla="*/ 725570 w 906898"/>
              <a:gd name="connsiteY2622" fmla="*/ 258683 h 906898"/>
              <a:gd name="connsiteX2623" fmla="*/ 733814 w 906898"/>
              <a:gd name="connsiteY2623" fmla="*/ 260739 h 906898"/>
              <a:gd name="connsiteX2624" fmla="*/ 739998 w 906898"/>
              <a:gd name="connsiteY2624" fmla="*/ 258683 h 906898"/>
              <a:gd name="connsiteX2625" fmla="*/ 752365 w 906898"/>
              <a:gd name="connsiteY2625" fmla="*/ 262794 h 906898"/>
              <a:gd name="connsiteX2626" fmla="*/ 750304 w 906898"/>
              <a:gd name="connsiteY2626" fmla="*/ 266906 h 906898"/>
              <a:gd name="connsiteX2627" fmla="*/ 748243 w 906898"/>
              <a:gd name="connsiteY2627" fmla="*/ 266906 h 906898"/>
              <a:gd name="connsiteX2628" fmla="*/ 735876 w 906898"/>
              <a:gd name="connsiteY2628" fmla="*/ 266906 h 906898"/>
              <a:gd name="connsiteX2629" fmla="*/ 733814 w 906898"/>
              <a:gd name="connsiteY2629" fmla="*/ 271018 h 906898"/>
              <a:gd name="connsiteX2630" fmla="*/ 723509 w 906898"/>
              <a:gd name="connsiteY2630" fmla="*/ 268962 h 906898"/>
              <a:gd name="connsiteX2631" fmla="*/ 715264 w 906898"/>
              <a:gd name="connsiteY2631" fmla="*/ 264850 h 906898"/>
              <a:gd name="connsiteX2632" fmla="*/ 709081 w 906898"/>
              <a:gd name="connsiteY2632" fmla="*/ 262794 h 906898"/>
              <a:gd name="connsiteX2633" fmla="*/ 704958 w 906898"/>
              <a:gd name="connsiteY2633" fmla="*/ 256627 h 906898"/>
              <a:gd name="connsiteX2634" fmla="*/ 707020 w 906898"/>
              <a:gd name="connsiteY2634" fmla="*/ 250459 h 906898"/>
              <a:gd name="connsiteX2635" fmla="*/ 707020 w 906898"/>
              <a:gd name="connsiteY2635" fmla="*/ 246348 h 906898"/>
              <a:gd name="connsiteX2636" fmla="*/ 702897 w 906898"/>
              <a:gd name="connsiteY2636" fmla="*/ 240180 h 906898"/>
              <a:gd name="connsiteX2637" fmla="*/ 704958 w 906898"/>
              <a:gd name="connsiteY2637" fmla="*/ 234013 h 906898"/>
              <a:gd name="connsiteX2638" fmla="*/ 709081 w 906898"/>
              <a:gd name="connsiteY2638" fmla="*/ 223734 h 906898"/>
              <a:gd name="connsiteX2639" fmla="*/ 715264 w 906898"/>
              <a:gd name="connsiteY2639" fmla="*/ 219622 h 906898"/>
              <a:gd name="connsiteX2640" fmla="*/ 764759 w 906898"/>
              <a:gd name="connsiteY2640" fmla="*/ 217298 h 906898"/>
              <a:gd name="connsiteX2641" fmla="*/ 768870 w 906898"/>
              <a:gd name="connsiteY2641" fmla="*/ 217298 h 906898"/>
              <a:gd name="connsiteX2642" fmla="*/ 760649 w 906898"/>
              <a:gd name="connsiteY2642" fmla="*/ 227627 h 906898"/>
              <a:gd name="connsiteX2643" fmla="*/ 760649 w 906898"/>
              <a:gd name="connsiteY2643" fmla="*/ 256548 h 906898"/>
              <a:gd name="connsiteX2644" fmla="*/ 777091 w 906898"/>
              <a:gd name="connsiteY2644" fmla="*/ 264811 h 906898"/>
              <a:gd name="connsiteX2645" fmla="*/ 779146 w 906898"/>
              <a:gd name="connsiteY2645" fmla="*/ 260679 h 906898"/>
              <a:gd name="connsiteX2646" fmla="*/ 772980 w 906898"/>
              <a:gd name="connsiteY2646" fmla="*/ 258613 h 906898"/>
              <a:gd name="connsiteX2647" fmla="*/ 770925 w 906898"/>
              <a:gd name="connsiteY2647" fmla="*/ 252416 h 906898"/>
              <a:gd name="connsiteX2648" fmla="*/ 775036 w 906898"/>
              <a:gd name="connsiteY2648" fmla="*/ 248285 h 906898"/>
              <a:gd name="connsiteX2649" fmla="*/ 783256 w 906898"/>
              <a:gd name="connsiteY2649" fmla="*/ 250350 h 906898"/>
              <a:gd name="connsiteX2650" fmla="*/ 787367 w 906898"/>
              <a:gd name="connsiteY2650" fmla="*/ 248285 h 906898"/>
              <a:gd name="connsiteX2651" fmla="*/ 793532 w 906898"/>
              <a:gd name="connsiteY2651" fmla="*/ 252416 h 906898"/>
              <a:gd name="connsiteX2652" fmla="*/ 791477 w 906898"/>
              <a:gd name="connsiteY2652" fmla="*/ 262745 h 906898"/>
              <a:gd name="connsiteX2653" fmla="*/ 772980 w 906898"/>
              <a:gd name="connsiteY2653" fmla="*/ 273074 h 906898"/>
              <a:gd name="connsiteX2654" fmla="*/ 758594 w 906898"/>
              <a:gd name="connsiteY2654" fmla="*/ 266877 h 906898"/>
              <a:gd name="connsiteX2655" fmla="*/ 754483 w 906898"/>
              <a:gd name="connsiteY2655" fmla="*/ 262745 h 906898"/>
              <a:gd name="connsiteX2656" fmla="*/ 750373 w 906898"/>
              <a:gd name="connsiteY2656" fmla="*/ 248285 h 906898"/>
              <a:gd name="connsiteX2657" fmla="*/ 750373 w 906898"/>
              <a:gd name="connsiteY2657" fmla="*/ 237956 h 906898"/>
              <a:gd name="connsiteX2658" fmla="*/ 764759 w 906898"/>
              <a:gd name="connsiteY2658" fmla="*/ 217298 h 906898"/>
              <a:gd name="connsiteX2659" fmla="*/ 131196 w 906898"/>
              <a:gd name="connsiteY2659" fmla="*/ 217298 h 906898"/>
              <a:gd name="connsiteX2660" fmla="*/ 131196 w 906898"/>
              <a:gd name="connsiteY2660" fmla="*/ 221424 h 906898"/>
              <a:gd name="connsiteX2661" fmla="*/ 129167 w 906898"/>
              <a:gd name="connsiteY2661" fmla="*/ 225551 h 906898"/>
              <a:gd name="connsiteX2662" fmla="*/ 119023 w 906898"/>
              <a:gd name="connsiteY2662" fmla="*/ 233803 h 906898"/>
              <a:gd name="connsiteX2663" fmla="*/ 119023 w 906898"/>
              <a:gd name="connsiteY2663" fmla="*/ 244119 h 906898"/>
              <a:gd name="connsiteX2664" fmla="*/ 112936 w 906898"/>
              <a:gd name="connsiteY2664" fmla="*/ 244119 h 906898"/>
              <a:gd name="connsiteX2665" fmla="*/ 119023 w 906898"/>
              <a:gd name="connsiteY2665" fmla="*/ 221424 h 906898"/>
              <a:gd name="connsiteX2666" fmla="*/ 131196 w 906898"/>
              <a:gd name="connsiteY2666" fmla="*/ 217298 h 906898"/>
              <a:gd name="connsiteX2667" fmla="*/ 793466 w 906898"/>
              <a:gd name="connsiteY2667" fmla="*/ 215306 h 906898"/>
              <a:gd name="connsiteX2668" fmla="*/ 799641 w 906898"/>
              <a:gd name="connsiteY2668" fmla="*/ 223580 h 906898"/>
              <a:gd name="connsiteX2669" fmla="*/ 807875 w 906898"/>
              <a:gd name="connsiteY2669" fmla="*/ 221512 h 906898"/>
              <a:gd name="connsiteX2670" fmla="*/ 811992 w 906898"/>
              <a:gd name="connsiteY2670" fmla="*/ 219443 h 906898"/>
              <a:gd name="connsiteX2671" fmla="*/ 816109 w 906898"/>
              <a:gd name="connsiteY2671" fmla="*/ 223580 h 906898"/>
              <a:gd name="connsiteX2672" fmla="*/ 811992 w 906898"/>
              <a:gd name="connsiteY2672" fmla="*/ 231855 h 906898"/>
              <a:gd name="connsiteX2673" fmla="*/ 805817 w 906898"/>
              <a:gd name="connsiteY2673" fmla="*/ 233924 h 906898"/>
              <a:gd name="connsiteX2674" fmla="*/ 803758 w 906898"/>
              <a:gd name="connsiteY2674" fmla="*/ 240129 h 906898"/>
              <a:gd name="connsiteX2675" fmla="*/ 795525 w 906898"/>
              <a:gd name="connsiteY2675" fmla="*/ 242198 h 906898"/>
              <a:gd name="connsiteX2676" fmla="*/ 791408 w 906898"/>
              <a:gd name="connsiteY2676" fmla="*/ 235992 h 906898"/>
              <a:gd name="connsiteX2677" fmla="*/ 793466 w 906898"/>
              <a:gd name="connsiteY2677" fmla="*/ 229786 h 906898"/>
              <a:gd name="connsiteX2678" fmla="*/ 787291 w 906898"/>
              <a:gd name="connsiteY2678" fmla="*/ 227718 h 906898"/>
              <a:gd name="connsiteX2679" fmla="*/ 787291 w 906898"/>
              <a:gd name="connsiteY2679" fmla="*/ 219443 h 906898"/>
              <a:gd name="connsiteX2680" fmla="*/ 793466 w 906898"/>
              <a:gd name="connsiteY2680" fmla="*/ 215306 h 906898"/>
              <a:gd name="connsiteX2681" fmla="*/ 184739 w 906898"/>
              <a:gd name="connsiteY2681" fmla="*/ 213314 h 906898"/>
              <a:gd name="connsiteX2682" fmla="*/ 195076 w 906898"/>
              <a:gd name="connsiteY2682" fmla="*/ 215361 h 906898"/>
              <a:gd name="connsiteX2683" fmla="*/ 197143 w 906898"/>
              <a:gd name="connsiteY2683" fmla="*/ 221503 h 906898"/>
              <a:gd name="connsiteX2684" fmla="*/ 205413 w 906898"/>
              <a:gd name="connsiteY2684" fmla="*/ 221503 h 906898"/>
              <a:gd name="connsiteX2685" fmla="*/ 209548 w 906898"/>
              <a:gd name="connsiteY2685" fmla="*/ 231740 h 906898"/>
              <a:gd name="connsiteX2686" fmla="*/ 205413 w 906898"/>
              <a:gd name="connsiteY2686" fmla="*/ 233787 h 906898"/>
              <a:gd name="connsiteX2687" fmla="*/ 201278 w 906898"/>
              <a:gd name="connsiteY2687" fmla="*/ 227645 h 906898"/>
              <a:gd name="connsiteX2688" fmla="*/ 195076 w 906898"/>
              <a:gd name="connsiteY2688" fmla="*/ 225598 h 906898"/>
              <a:gd name="connsiteX2689" fmla="*/ 186806 w 906898"/>
              <a:gd name="connsiteY2689" fmla="*/ 219456 h 906898"/>
              <a:gd name="connsiteX2690" fmla="*/ 180604 w 906898"/>
              <a:gd name="connsiteY2690" fmla="*/ 225598 h 906898"/>
              <a:gd name="connsiteX2691" fmla="*/ 172334 w 906898"/>
              <a:gd name="connsiteY2691" fmla="*/ 231740 h 906898"/>
              <a:gd name="connsiteX2692" fmla="*/ 166132 w 906898"/>
              <a:gd name="connsiteY2692" fmla="*/ 237882 h 906898"/>
              <a:gd name="connsiteX2693" fmla="*/ 166132 w 906898"/>
              <a:gd name="connsiteY2693" fmla="*/ 229693 h 906898"/>
              <a:gd name="connsiteX2694" fmla="*/ 176469 w 906898"/>
              <a:gd name="connsiteY2694" fmla="*/ 221503 h 906898"/>
              <a:gd name="connsiteX2695" fmla="*/ 184739 w 906898"/>
              <a:gd name="connsiteY2695" fmla="*/ 213314 h 906898"/>
              <a:gd name="connsiteX2696" fmla="*/ 803714 w 906898"/>
              <a:gd name="connsiteY2696" fmla="*/ 207006 h 906898"/>
              <a:gd name="connsiteX2697" fmla="*/ 807808 w 906898"/>
              <a:gd name="connsiteY2697" fmla="*/ 217440 h 906898"/>
              <a:gd name="connsiteX2698" fmla="*/ 803714 w 906898"/>
              <a:gd name="connsiteY2698" fmla="*/ 221614 h 906898"/>
              <a:gd name="connsiteX2699" fmla="*/ 799619 w 906898"/>
              <a:gd name="connsiteY2699" fmla="*/ 219527 h 906898"/>
              <a:gd name="connsiteX2700" fmla="*/ 797572 w 906898"/>
              <a:gd name="connsiteY2700" fmla="*/ 213267 h 906898"/>
              <a:gd name="connsiteX2701" fmla="*/ 803714 w 906898"/>
              <a:gd name="connsiteY2701" fmla="*/ 207006 h 906898"/>
              <a:gd name="connsiteX2702" fmla="*/ 125755 w 906898"/>
              <a:gd name="connsiteY2702" fmla="*/ 205788 h 906898"/>
              <a:gd name="connsiteX2703" fmla="*/ 131138 w 906898"/>
              <a:gd name="connsiteY2703" fmla="*/ 207078 h 906898"/>
              <a:gd name="connsiteX2704" fmla="*/ 131138 w 906898"/>
              <a:gd name="connsiteY2704" fmla="*/ 215335 h 906898"/>
              <a:gd name="connsiteX2705" fmla="*/ 124986 w 906898"/>
              <a:gd name="connsiteY2705" fmla="*/ 215335 h 906898"/>
              <a:gd name="connsiteX2706" fmla="*/ 112682 w 906898"/>
              <a:gd name="connsiteY2706" fmla="*/ 227720 h 906898"/>
              <a:gd name="connsiteX2707" fmla="*/ 112682 w 906898"/>
              <a:gd name="connsiteY2707" fmla="*/ 246297 h 906898"/>
              <a:gd name="connsiteX2708" fmla="*/ 104480 w 906898"/>
              <a:gd name="connsiteY2708" fmla="*/ 250426 h 906898"/>
              <a:gd name="connsiteX2709" fmla="*/ 100379 w 906898"/>
              <a:gd name="connsiteY2709" fmla="*/ 242169 h 906898"/>
              <a:gd name="connsiteX2710" fmla="*/ 102429 w 906898"/>
              <a:gd name="connsiteY2710" fmla="*/ 235977 h 906898"/>
              <a:gd name="connsiteX2711" fmla="*/ 100379 w 906898"/>
              <a:gd name="connsiteY2711" fmla="*/ 229784 h 906898"/>
              <a:gd name="connsiteX2712" fmla="*/ 104480 w 906898"/>
              <a:gd name="connsiteY2712" fmla="*/ 213271 h 906898"/>
              <a:gd name="connsiteX2713" fmla="*/ 114733 w 906898"/>
              <a:gd name="connsiteY2713" fmla="*/ 211206 h 906898"/>
              <a:gd name="connsiteX2714" fmla="*/ 118834 w 906898"/>
              <a:gd name="connsiteY2714" fmla="*/ 213271 h 906898"/>
              <a:gd name="connsiteX2715" fmla="*/ 118834 w 906898"/>
              <a:gd name="connsiteY2715" fmla="*/ 209142 h 906898"/>
              <a:gd name="connsiteX2716" fmla="*/ 125755 w 906898"/>
              <a:gd name="connsiteY2716" fmla="*/ 205788 h 906898"/>
              <a:gd name="connsiteX2717" fmla="*/ 815659 w 906898"/>
              <a:gd name="connsiteY2717" fmla="*/ 205526 h 906898"/>
              <a:gd name="connsiteX2718" fmla="*/ 815932 w 906898"/>
              <a:gd name="connsiteY2718" fmla="*/ 206340 h 906898"/>
              <a:gd name="connsiteX2719" fmla="*/ 817130 w 906898"/>
              <a:gd name="connsiteY2719" fmla="*/ 207309 h 906898"/>
              <a:gd name="connsiteX2720" fmla="*/ 843996 w 906898"/>
              <a:gd name="connsiteY2720" fmla="*/ 195967 h 906898"/>
              <a:gd name="connsiteX2721" fmla="*/ 844992 w 906898"/>
              <a:gd name="connsiteY2721" fmla="*/ 196714 h 906898"/>
              <a:gd name="connsiteX2722" fmla="*/ 843000 w 906898"/>
              <a:gd name="connsiteY2722" fmla="*/ 196714 h 906898"/>
              <a:gd name="connsiteX2723" fmla="*/ 843996 w 906898"/>
              <a:gd name="connsiteY2723" fmla="*/ 195967 h 906898"/>
              <a:gd name="connsiteX2724" fmla="*/ 242395 w 906898"/>
              <a:gd name="connsiteY2724" fmla="*/ 190738 h 906898"/>
              <a:gd name="connsiteX2725" fmla="*/ 248558 w 906898"/>
              <a:gd name="connsiteY2725" fmla="*/ 196935 h 906898"/>
              <a:gd name="connsiteX2726" fmla="*/ 252666 w 906898"/>
              <a:gd name="connsiteY2726" fmla="*/ 194870 h 906898"/>
              <a:gd name="connsiteX2727" fmla="*/ 260883 w 906898"/>
              <a:gd name="connsiteY2727" fmla="*/ 194870 h 906898"/>
              <a:gd name="connsiteX2728" fmla="*/ 264992 w 906898"/>
              <a:gd name="connsiteY2728" fmla="*/ 201067 h 906898"/>
              <a:gd name="connsiteX2729" fmla="*/ 254721 w 906898"/>
              <a:gd name="connsiteY2729" fmla="*/ 209330 h 906898"/>
              <a:gd name="connsiteX2730" fmla="*/ 238287 w 906898"/>
              <a:gd name="connsiteY2730" fmla="*/ 203133 h 906898"/>
              <a:gd name="connsiteX2731" fmla="*/ 236232 w 906898"/>
              <a:gd name="connsiteY2731" fmla="*/ 203133 h 906898"/>
              <a:gd name="connsiteX2732" fmla="*/ 234178 w 906898"/>
              <a:gd name="connsiteY2732" fmla="*/ 194870 h 906898"/>
              <a:gd name="connsiteX2733" fmla="*/ 242395 w 906898"/>
              <a:gd name="connsiteY2733" fmla="*/ 190738 h 906898"/>
              <a:gd name="connsiteX2734" fmla="*/ 155861 w 906898"/>
              <a:gd name="connsiteY2734" fmla="*/ 188485 h 906898"/>
              <a:gd name="connsiteX2735" fmla="*/ 169001 w 906898"/>
              <a:gd name="connsiteY2735" fmla="*/ 188485 h 906898"/>
              <a:gd name="connsiteX2736" fmla="*/ 180595 w 906898"/>
              <a:gd name="connsiteY2736" fmla="*/ 194675 h 906898"/>
              <a:gd name="connsiteX2737" fmla="*/ 182656 w 906898"/>
              <a:gd name="connsiteY2737" fmla="*/ 207054 h 906898"/>
              <a:gd name="connsiteX2738" fmla="*/ 174412 w 906898"/>
              <a:gd name="connsiteY2738" fmla="*/ 211180 h 906898"/>
              <a:gd name="connsiteX2739" fmla="*/ 172351 w 906898"/>
              <a:gd name="connsiteY2739" fmla="*/ 209117 h 906898"/>
              <a:gd name="connsiteX2740" fmla="*/ 168228 w 906898"/>
              <a:gd name="connsiteY2740" fmla="*/ 215306 h 906898"/>
              <a:gd name="connsiteX2741" fmla="*/ 159984 w 906898"/>
              <a:gd name="connsiteY2741" fmla="*/ 213243 h 906898"/>
              <a:gd name="connsiteX2742" fmla="*/ 157923 w 906898"/>
              <a:gd name="connsiteY2742" fmla="*/ 204990 h 906898"/>
              <a:gd name="connsiteX2743" fmla="*/ 162045 w 906898"/>
              <a:gd name="connsiteY2743" fmla="*/ 200864 h 906898"/>
              <a:gd name="connsiteX2744" fmla="*/ 166167 w 906898"/>
              <a:gd name="connsiteY2744" fmla="*/ 198801 h 906898"/>
              <a:gd name="connsiteX2745" fmla="*/ 162045 w 906898"/>
              <a:gd name="connsiteY2745" fmla="*/ 196738 h 906898"/>
              <a:gd name="connsiteX2746" fmla="*/ 147616 w 906898"/>
              <a:gd name="connsiteY2746" fmla="*/ 200864 h 906898"/>
              <a:gd name="connsiteX2747" fmla="*/ 143494 w 906898"/>
              <a:gd name="connsiteY2747" fmla="*/ 235937 h 906898"/>
              <a:gd name="connsiteX2748" fmla="*/ 147616 w 906898"/>
              <a:gd name="connsiteY2748" fmla="*/ 242127 h 906898"/>
              <a:gd name="connsiteX2749" fmla="*/ 143494 w 906898"/>
              <a:gd name="connsiteY2749" fmla="*/ 244190 h 906898"/>
              <a:gd name="connsiteX2750" fmla="*/ 135249 w 906898"/>
              <a:gd name="connsiteY2750" fmla="*/ 231811 h 906898"/>
              <a:gd name="connsiteX2751" fmla="*/ 137310 w 906898"/>
              <a:gd name="connsiteY2751" fmla="*/ 204990 h 906898"/>
              <a:gd name="connsiteX2752" fmla="*/ 155861 w 906898"/>
              <a:gd name="connsiteY2752" fmla="*/ 188485 h 906898"/>
              <a:gd name="connsiteX2753" fmla="*/ 139106 w 906898"/>
              <a:gd name="connsiteY2753" fmla="*/ 186246 h 906898"/>
              <a:gd name="connsiteX2754" fmla="*/ 143480 w 906898"/>
              <a:gd name="connsiteY2754" fmla="*/ 190655 h 906898"/>
              <a:gd name="connsiteX2755" fmla="*/ 143480 w 906898"/>
              <a:gd name="connsiteY2755" fmla="*/ 192730 h 906898"/>
              <a:gd name="connsiteX2756" fmla="*/ 139363 w 906898"/>
              <a:gd name="connsiteY2756" fmla="*/ 188580 h 906898"/>
              <a:gd name="connsiteX2757" fmla="*/ 133188 w 906898"/>
              <a:gd name="connsiteY2757" fmla="*/ 186505 h 906898"/>
              <a:gd name="connsiteX2758" fmla="*/ 139106 w 906898"/>
              <a:gd name="connsiteY2758" fmla="*/ 186246 h 906898"/>
              <a:gd name="connsiteX2759" fmla="*/ 240874 w 906898"/>
              <a:gd name="connsiteY2759" fmla="*/ 184902 h 906898"/>
              <a:gd name="connsiteX2760" fmla="*/ 250716 w 906898"/>
              <a:gd name="connsiteY2760" fmla="*/ 190738 h 906898"/>
              <a:gd name="connsiteX2761" fmla="*/ 264686 w 906898"/>
              <a:gd name="connsiteY2761" fmla="*/ 188726 h 906898"/>
              <a:gd name="connsiteX2762" fmla="*/ 265718 w 906898"/>
              <a:gd name="connsiteY2762" fmla="*/ 189461 h 906898"/>
              <a:gd name="connsiteX2763" fmla="*/ 271300 w 906898"/>
              <a:gd name="connsiteY2763" fmla="*/ 196963 h 906898"/>
              <a:gd name="connsiteX2764" fmla="*/ 269241 w 906898"/>
              <a:gd name="connsiteY2764" fmla="*/ 199038 h 906898"/>
              <a:gd name="connsiteX2765" fmla="*/ 261008 w 906898"/>
              <a:gd name="connsiteY2765" fmla="*/ 190738 h 906898"/>
              <a:gd name="connsiteX2766" fmla="*/ 250716 w 906898"/>
              <a:gd name="connsiteY2766" fmla="*/ 192813 h 906898"/>
              <a:gd name="connsiteX2767" fmla="*/ 238366 w 906898"/>
              <a:gd name="connsiteY2767" fmla="*/ 188663 h 906898"/>
              <a:gd name="connsiteX2768" fmla="*/ 232190 w 906898"/>
              <a:gd name="connsiteY2768" fmla="*/ 192813 h 906898"/>
              <a:gd name="connsiteX2769" fmla="*/ 230132 w 906898"/>
              <a:gd name="connsiteY2769" fmla="*/ 190738 h 906898"/>
              <a:gd name="connsiteX2770" fmla="*/ 236307 w 906898"/>
              <a:gd name="connsiteY2770" fmla="*/ 186588 h 906898"/>
              <a:gd name="connsiteX2771" fmla="*/ 240874 w 906898"/>
              <a:gd name="connsiteY2771" fmla="*/ 184902 h 906898"/>
              <a:gd name="connsiteX2772" fmla="*/ 784458 w 906898"/>
              <a:gd name="connsiteY2772" fmla="*/ 183976 h 906898"/>
              <a:gd name="connsiteX2773" fmla="*/ 793496 w 906898"/>
              <a:gd name="connsiteY2773" fmla="*/ 184489 h 906898"/>
              <a:gd name="connsiteX2774" fmla="*/ 797627 w 906898"/>
              <a:gd name="connsiteY2774" fmla="*/ 192691 h 906898"/>
              <a:gd name="connsiteX2775" fmla="*/ 803824 w 906898"/>
              <a:gd name="connsiteY2775" fmla="*/ 194742 h 906898"/>
              <a:gd name="connsiteX2776" fmla="*/ 795561 w 906898"/>
              <a:gd name="connsiteY2776" fmla="*/ 211146 h 906898"/>
              <a:gd name="connsiteX2777" fmla="*/ 791430 w 906898"/>
              <a:gd name="connsiteY2777" fmla="*/ 213197 h 906898"/>
              <a:gd name="connsiteX2778" fmla="*/ 783167 w 906898"/>
              <a:gd name="connsiteY2778" fmla="*/ 215248 h 906898"/>
              <a:gd name="connsiteX2779" fmla="*/ 774904 w 906898"/>
              <a:gd name="connsiteY2779" fmla="*/ 217298 h 906898"/>
              <a:gd name="connsiteX2780" fmla="*/ 766641 w 906898"/>
              <a:gd name="connsiteY2780" fmla="*/ 211146 h 906898"/>
              <a:gd name="connsiteX2781" fmla="*/ 768707 w 906898"/>
              <a:gd name="connsiteY2781" fmla="*/ 202944 h 906898"/>
              <a:gd name="connsiteX2782" fmla="*/ 772838 w 906898"/>
              <a:gd name="connsiteY2782" fmla="*/ 198843 h 906898"/>
              <a:gd name="connsiteX2783" fmla="*/ 776970 w 906898"/>
              <a:gd name="connsiteY2783" fmla="*/ 186539 h 906898"/>
              <a:gd name="connsiteX2784" fmla="*/ 784458 w 906898"/>
              <a:gd name="connsiteY2784" fmla="*/ 183976 h 906898"/>
              <a:gd name="connsiteX2785" fmla="*/ 724801 w 906898"/>
              <a:gd name="connsiteY2785" fmla="*/ 180255 h 906898"/>
              <a:gd name="connsiteX2786" fmla="*/ 735839 w 906898"/>
              <a:gd name="connsiteY2786" fmla="*/ 180512 h 906898"/>
              <a:gd name="connsiteX2787" fmla="*/ 739946 w 906898"/>
              <a:gd name="connsiteY2787" fmla="*/ 186688 h 906898"/>
              <a:gd name="connsiteX2788" fmla="*/ 737892 w 906898"/>
              <a:gd name="connsiteY2788" fmla="*/ 190805 h 906898"/>
              <a:gd name="connsiteX2789" fmla="*/ 737892 w 906898"/>
              <a:gd name="connsiteY2789" fmla="*/ 192863 h 906898"/>
              <a:gd name="connsiteX2790" fmla="*/ 737892 w 906898"/>
              <a:gd name="connsiteY2790" fmla="*/ 201097 h 906898"/>
              <a:gd name="connsiteX2791" fmla="*/ 731732 w 906898"/>
              <a:gd name="connsiteY2791" fmla="*/ 203155 h 906898"/>
              <a:gd name="connsiteX2792" fmla="*/ 725571 w 906898"/>
              <a:gd name="connsiteY2792" fmla="*/ 199038 h 906898"/>
              <a:gd name="connsiteX2793" fmla="*/ 729678 w 906898"/>
              <a:gd name="connsiteY2793" fmla="*/ 192863 h 906898"/>
              <a:gd name="connsiteX2794" fmla="*/ 725571 w 906898"/>
              <a:gd name="connsiteY2794" fmla="*/ 190805 h 906898"/>
              <a:gd name="connsiteX2795" fmla="*/ 719411 w 906898"/>
              <a:gd name="connsiteY2795" fmla="*/ 196980 h 906898"/>
              <a:gd name="connsiteX2796" fmla="*/ 725571 w 906898"/>
              <a:gd name="connsiteY2796" fmla="*/ 215505 h 906898"/>
              <a:gd name="connsiteX2797" fmla="*/ 754320 w 906898"/>
              <a:gd name="connsiteY2797" fmla="*/ 219622 h 906898"/>
              <a:gd name="connsiteX2798" fmla="*/ 764587 w 906898"/>
              <a:gd name="connsiteY2798" fmla="*/ 211388 h 906898"/>
              <a:gd name="connsiteX2799" fmla="*/ 764587 w 906898"/>
              <a:gd name="connsiteY2799" fmla="*/ 215505 h 906898"/>
              <a:gd name="connsiteX2800" fmla="*/ 733785 w 906898"/>
              <a:gd name="connsiteY2800" fmla="*/ 225797 h 906898"/>
              <a:gd name="connsiteX2801" fmla="*/ 719411 w 906898"/>
              <a:gd name="connsiteY2801" fmla="*/ 217564 h 906898"/>
              <a:gd name="connsiteX2802" fmla="*/ 715304 w 906898"/>
              <a:gd name="connsiteY2802" fmla="*/ 213447 h 906898"/>
              <a:gd name="connsiteX2803" fmla="*/ 713250 w 906898"/>
              <a:gd name="connsiteY2803" fmla="*/ 207272 h 906898"/>
              <a:gd name="connsiteX2804" fmla="*/ 715304 w 906898"/>
              <a:gd name="connsiteY2804" fmla="*/ 184629 h 906898"/>
              <a:gd name="connsiteX2805" fmla="*/ 724801 w 906898"/>
              <a:gd name="connsiteY2805" fmla="*/ 180255 h 906898"/>
              <a:gd name="connsiteX2806" fmla="*/ 276280 w 906898"/>
              <a:gd name="connsiteY2806" fmla="*/ 179326 h 906898"/>
              <a:gd name="connsiteX2807" fmla="*/ 281497 w 906898"/>
              <a:gd name="connsiteY2807" fmla="*/ 182438 h 906898"/>
              <a:gd name="connsiteX2808" fmla="*/ 283584 w 906898"/>
              <a:gd name="connsiteY2808" fmla="*/ 190738 h 906898"/>
              <a:gd name="connsiteX2809" fmla="*/ 279410 w 906898"/>
              <a:gd name="connsiteY2809" fmla="*/ 182438 h 906898"/>
              <a:gd name="connsiteX2810" fmla="*/ 201137 w 906898"/>
              <a:gd name="connsiteY2810" fmla="*/ 178196 h 906898"/>
              <a:gd name="connsiteX2811" fmla="*/ 229886 w 906898"/>
              <a:gd name="connsiteY2811" fmla="*/ 196788 h 906898"/>
              <a:gd name="connsiteX2812" fmla="*/ 229886 w 906898"/>
              <a:gd name="connsiteY2812" fmla="*/ 229840 h 906898"/>
              <a:gd name="connsiteX2813" fmla="*/ 225779 w 906898"/>
              <a:gd name="connsiteY2813" fmla="*/ 229840 h 906898"/>
              <a:gd name="connsiteX2814" fmla="*/ 227833 w 906898"/>
              <a:gd name="connsiteY2814" fmla="*/ 223643 h 906898"/>
              <a:gd name="connsiteX2815" fmla="*/ 215512 w 906898"/>
              <a:gd name="connsiteY2815" fmla="*/ 190591 h 906898"/>
              <a:gd name="connsiteX2816" fmla="*/ 199084 w 906898"/>
              <a:gd name="connsiteY2816" fmla="*/ 188525 h 906898"/>
              <a:gd name="connsiteX2817" fmla="*/ 194977 w 906898"/>
              <a:gd name="connsiteY2817" fmla="*/ 192656 h 906898"/>
              <a:gd name="connsiteX2818" fmla="*/ 205244 w 906898"/>
              <a:gd name="connsiteY2818" fmla="*/ 192656 h 906898"/>
              <a:gd name="connsiteX2819" fmla="*/ 209351 w 906898"/>
              <a:gd name="connsiteY2819" fmla="*/ 198854 h 906898"/>
              <a:gd name="connsiteX2820" fmla="*/ 203191 w 906898"/>
              <a:gd name="connsiteY2820" fmla="*/ 207117 h 906898"/>
              <a:gd name="connsiteX2821" fmla="*/ 199084 w 906898"/>
              <a:gd name="connsiteY2821" fmla="*/ 207117 h 906898"/>
              <a:gd name="connsiteX2822" fmla="*/ 194977 w 906898"/>
              <a:gd name="connsiteY2822" fmla="*/ 202985 h 906898"/>
              <a:gd name="connsiteX2823" fmla="*/ 188817 w 906898"/>
              <a:gd name="connsiteY2823" fmla="*/ 205051 h 906898"/>
              <a:gd name="connsiteX2824" fmla="*/ 184710 w 906898"/>
              <a:gd name="connsiteY2824" fmla="*/ 190591 h 906898"/>
              <a:gd name="connsiteX2825" fmla="*/ 201137 w 906898"/>
              <a:gd name="connsiteY2825" fmla="*/ 178196 h 906898"/>
              <a:gd name="connsiteX2826" fmla="*/ 273671 w 906898"/>
              <a:gd name="connsiteY2826" fmla="*/ 177770 h 906898"/>
              <a:gd name="connsiteX2827" fmla="*/ 275236 w 906898"/>
              <a:gd name="connsiteY2827" fmla="*/ 178288 h 906898"/>
              <a:gd name="connsiteX2828" fmla="*/ 276280 w 906898"/>
              <a:gd name="connsiteY2828" fmla="*/ 179326 h 906898"/>
              <a:gd name="connsiteX2829" fmla="*/ 270019 w 906898"/>
              <a:gd name="connsiteY2829" fmla="*/ 175435 h 906898"/>
              <a:gd name="connsiteX2830" fmla="*/ 271062 w 906898"/>
              <a:gd name="connsiteY2830" fmla="*/ 176213 h 906898"/>
              <a:gd name="connsiteX2831" fmla="*/ 273671 w 906898"/>
              <a:gd name="connsiteY2831" fmla="*/ 177770 h 906898"/>
              <a:gd name="connsiteX2832" fmla="*/ 269758 w 906898"/>
              <a:gd name="connsiteY2832" fmla="*/ 176473 h 906898"/>
              <a:gd name="connsiteX2833" fmla="*/ 268976 w 906898"/>
              <a:gd name="connsiteY2833" fmla="*/ 176213 h 906898"/>
              <a:gd name="connsiteX2834" fmla="*/ 270019 w 906898"/>
              <a:gd name="connsiteY2834" fmla="*/ 175435 h 906898"/>
              <a:gd name="connsiteX2835" fmla="*/ 768765 w 906898"/>
              <a:gd name="connsiteY2835" fmla="*/ 174221 h 906898"/>
              <a:gd name="connsiteX2836" fmla="*/ 785233 w 906898"/>
              <a:gd name="connsiteY2836" fmla="*/ 180446 h 906898"/>
              <a:gd name="connsiteX2837" fmla="*/ 785233 w 906898"/>
              <a:gd name="connsiteY2837" fmla="*/ 182521 h 906898"/>
              <a:gd name="connsiteX2838" fmla="*/ 768765 w 906898"/>
              <a:gd name="connsiteY2838" fmla="*/ 184596 h 906898"/>
              <a:gd name="connsiteX2839" fmla="*/ 764649 w 906898"/>
              <a:gd name="connsiteY2839" fmla="*/ 180446 h 906898"/>
              <a:gd name="connsiteX2840" fmla="*/ 768765 w 906898"/>
              <a:gd name="connsiteY2840" fmla="*/ 174221 h 906898"/>
              <a:gd name="connsiteX2841" fmla="*/ 180872 w 906898"/>
              <a:gd name="connsiteY2841" fmla="*/ 173938 h 906898"/>
              <a:gd name="connsiteX2842" fmla="*/ 190956 w 906898"/>
              <a:gd name="connsiteY2842" fmla="*/ 176241 h 906898"/>
              <a:gd name="connsiteX2843" fmla="*/ 190956 w 906898"/>
              <a:gd name="connsiteY2843" fmla="*/ 178288 h 906898"/>
              <a:gd name="connsiteX2844" fmla="*/ 188888 w 906898"/>
              <a:gd name="connsiteY2844" fmla="*/ 180336 h 906898"/>
              <a:gd name="connsiteX2845" fmla="*/ 172339 w 906898"/>
              <a:gd name="connsiteY2845" fmla="*/ 178288 h 906898"/>
              <a:gd name="connsiteX2846" fmla="*/ 166133 w 906898"/>
              <a:gd name="connsiteY2846" fmla="*/ 184430 h 906898"/>
              <a:gd name="connsiteX2847" fmla="*/ 164064 w 906898"/>
              <a:gd name="connsiteY2847" fmla="*/ 184430 h 906898"/>
              <a:gd name="connsiteX2848" fmla="*/ 172339 w 906898"/>
              <a:gd name="connsiteY2848" fmla="*/ 176241 h 906898"/>
              <a:gd name="connsiteX2849" fmla="*/ 180872 w 906898"/>
              <a:gd name="connsiteY2849" fmla="*/ 173938 h 906898"/>
              <a:gd name="connsiteX2850" fmla="*/ 260717 w 906898"/>
              <a:gd name="connsiteY2850" fmla="*/ 173392 h 906898"/>
              <a:gd name="connsiteX2851" fmla="*/ 261008 w 906898"/>
              <a:gd name="connsiteY2851" fmla="*/ 174138 h 906898"/>
              <a:gd name="connsiteX2852" fmla="*/ 258684 w 906898"/>
              <a:gd name="connsiteY2852" fmla="*/ 174138 h 906898"/>
              <a:gd name="connsiteX2853" fmla="*/ 260717 w 906898"/>
              <a:gd name="connsiteY2853" fmla="*/ 173392 h 906898"/>
              <a:gd name="connsiteX2854" fmla="*/ 710201 w 906898"/>
              <a:gd name="connsiteY2854" fmla="*/ 171425 h 906898"/>
              <a:gd name="connsiteX2855" fmla="*/ 713189 w 906898"/>
              <a:gd name="connsiteY2855" fmla="*/ 172188 h 906898"/>
              <a:gd name="connsiteX2856" fmla="*/ 709205 w 906898"/>
              <a:gd name="connsiteY2856" fmla="*/ 178288 h 906898"/>
              <a:gd name="connsiteX2857" fmla="*/ 709205 w 906898"/>
              <a:gd name="connsiteY2857" fmla="*/ 182355 h 906898"/>
              <a:gd name="connsiteX2858" fmla="*/ 711197 w 906898"/>
              <a:gd name="connsiteY2858" fmla="*/ 186422 h 906898"/>
              <a:gd name="connsiteX2859" fmla="*/ 707213 w 906898"/>
              <a:gd name="connsiteY2859" fmla="*/ 182355 h 906898"/>
              <a:gd name="connsiteX2860" fmla="*/ 707213 w 906898"/>
              <a:gd name="connsiteY2860" fmla="*/ 173143 h 906898"/>
              <a:gd name="connsiteX2861" fmla="*/ 708173 w 906898"/>
              <a:gd name="connsiteY2861" fmla="*/ 171943 h 906898"/>
              <a:gd name="connsiteX2862" fmla="*/ 659737 w 906898"/>
              <a:gd name="connsiteY2862" fmla="*/ 168163 h 906898"/>
              <a:gd name="connsiteX2863" fmla="*/ 663887 w 906898"/>
              <a:gd name="connsiteY2863" fmla="*/ 168163 h 906898"/>
              <a:gd name="connsiteX2864" fmla="*/ 665962 w 906898"/>
              <a:gd name="connsiteY2864" fmla="*/ 176352 h 906898"/>
              <a:gd name="connsiteX2865" fmla="*/ 663887 w 906898"/>
              <a:gd name="connsiteY2865" fmla="*/ 180446 h 906898"/>
              <a:gd name="connsiteX2866" fmla="*/ 661831 w 906898"/>
              <a:gd name="connsiteY2866" fmla="*/ 174359 h 906898"/>
              <a:gd name="connsiteX2867" fmla="*/ 661862 w 906898"/>
              <a:gd name="connsiteY2867" fmla="*/ 174233 h 906898"/>
              <a:gd name="connsiteX2868" fmla="*/ 661750 w 906898"/>
              <a:gd name="connsiteY2868" fmla="*/ 174120 h 906898"/>
              <a:gd name="connsiteX2869" fmla="*/ 629009 w 906898"/>
              <a:gd name="connsiteY2869" fmla="*/ 168163 h 906898"/>
              <a:gd name="connsiteX2870" fmla="*/ 639338 w 906898"/>
              <a:gd name="connsiteY2870" fmla="*/ 172242 h 906898"/>
              <a:gd name="connsiteX2871" fmla="*/ 639338 w 906898"/>
              <a:gd name="connsiteY2871" fmla="*/ 180399 h 906898"/>
              <a:gd name="connsiteX2872" fmla="*/ 639338 w 906898"/>
              <a:gd name="connsiteY2872" fmla="*/ 184478 h 906898"/>
              <a:gd name="connsiteX2873" fmla="*/ 643469 w 906898"/>
              <a:gd name="connsiteY2873" fmla="*/ 188557 h 906898"/>
              <a:gd name="connsiteX2874" fmla="*/ 641404 w 906898"/>
              <a:gd name="connsiteY2874" fmla="*/ 194675 h 906898"/>
              <a:gd name="connsiteX2875" fmla="*/ 637272 w 906898"/>
              <a:gd name="connsiteY2875" fmla="*/ 196714 h 906898"/>
              <a:gd name="connsiteX2876" fmla="*/ 629009 w 906898"/>
              <a:gd name="connsiteY2876" fmla="*/ 190596 h 906898"/>
              <a:gd name="connsiteX2877" fmla="*/ 631075 w 906898"/>
              <a:gd name="connsiteY2877" fmla="*/ 184478 h 906898"/>
              <a:gd name="connsiteX2878" fmla="*/ 629009 w 906898"/>
              <a:gd name="connsiteY2878" fmla="*/ 174282 h 906898"/>
              <a:gd name="connsiteX2879" fmla="*/ 629009 w 906898"/>
              <a:gd name="connsiteY2879" fmla="*/ 168163 h 906898"/>
              <a:gd name="connsiteX2880" fmla="*/ 246447 w 906898"/>
              <a:gd name="connsiteY2880" fmla="*/ 168163 h 906898"/>
              <a:gd name="connsiteX2881" fmla="*/ 258755 w 906898"/>
              <a:gd name="connsiteY2881" fmla="*/ 174292 h 906898"/>
              <a:gd name="connsiteX2882" fmla="*/ 258755 w 906898"/>
              <a:gd name="connsiteY2882" fmla="*/ 178378 h 906898"/>
              <a:gd name="connsiteX2883" fmla="*/ 275165 w 906898"/>
              <a:gd name="connsiteY2883" fmla="*/ 182464 h 906898"/>
              <a:gd name="connsiteX2884" fmla="*/ 279268 w 906898"/>
              <a:gd name="connsiteY2884" fmla="*/ 190636 h 906898"/>
              <a:gd name="connsiteX2885" fmla="*/ 273114 w 906898"/>
              <a:gd name="connsiteY2885" fmla="*/ 194722 h 906898"/>
              <a:gd name="connsiteX2886" fmla="*/ 265718 w 906898"/>
              <a:gd name="connsiteY2886" fmla="*/ 189461 h 906898"/>
              <a:gd name="connsiteX2887" fmla="*/ 265125 w 906898"/>
              <a:gd name="connsiteY2887" fmla="*/ 188663 h 906898"/>
              <a:gd name="connsiteX2888" fmla="*/ 264686 w 906898"/>
              <a:gd name="connsiteY2888" fmla="*/ 188726 h 906898"/>
              <a:gd name="connsiteX2889" fmla="*/ 258755 w 906898"/>
              <a:gd name="connsiteY2889" fmla="*/ 184507 h 906898"/>
              <a:gd name="connsiteX2890" fmla="*/ 252601 w 906898"/>
              <a:gd name="connsiteY2890" fmla="*/ 186550 h 906898"/>
              <a:gd name="connsiteX2891" fmla="*/ 236191 w 906898"/>
              <a:gd name="connsiteY2891" fmla="*/ 182464 h 906898"/>
              <a:gd name="connsiteX2892" fmla="*/ 227986 w 906898"/>
              <a:gd name="connsiteY2892" fmla="*/ 188593 h 906898"/>
              <a:gd name="connsiteX2893" fmla="*/ 221832 w 906898"/>
              <a:gd name="connsiteY2893" fmla="*/ 184507 h 906898"/>
              <a:gd name="connsiteX2894" fmla="*/ 223883 w 906898"/>
              <a:gd name="connsiteY2894" fmla="*/ 178378 h 906898"/>
              <a:gd name="connsiteX2895" fmla="*/ 227986 w 906898"/>
              <a:gd name="connsiteY2895" fmla="*/ 174292 h 906898"/>
              <a:gd name="connsiteX2896" fmla="*/ 236191 w 906898"/>
              <a:gd name="connsiteY2896" fmla="*/ 176335 h 906898"/>
              <a:gd name="connsiteX2897" fmla="*/ 238242 w 906898"/>
              <a:gd name="connsiteY2897" fmla="*/ 176335 h 906898"/>
              <a:gd name="connsiteX2898" fmla="*/ 246447 w 906898"/>
              <a:gd name="connsiteY2898" fmla="*/ 168163 h 906898"/>
              <a:gd name="connsiteX2899" fmla="*/ 213532 w 906898"/>
              <a:gd name="connsiteY2899" fmla="*/ 168163 h 906898"/>
              <a:gd name="connsiteX2900" fmla="*/ 215635 w 906898"/>
              <a:gd name="connsiteY2900" fmla="*/ 172242 h 906898"/>
              <a:gd name="connsiteX2901" fmla="*/ 215635 w 906898"/>
              <a:gd name="connsiteY2901" fmla="*/ 176320 h 906898"/>
              <a:gd name="connsiteX2902" fmla="*/ 219840 w 906898"/>
              <a:gd name="connsiteY2902" fmla="*/ 182438 h 906898"/>
              <a:gd name="connsiteX2903" fmla="*/ 213532 w 906898"/>
              <a:gd name="connsiteY2903" fmla="*/ 178359 h 906898"/>
              <a:gd name="connsiteX2904" fmla="*/ 213532 w 906898"/>
              <a:gd name="connsiteY2904" fmla="*/ 168163 h 906898"/>
              <a:gd name="connsiteX2905" fmla="*/ 633178 w 906898"/>
              <a:gd name="connsiteY2905" fmla="*/ 163846 h 906898"/>
              <a:gd name="connsiteX2906" fmla="*/ 641312 w 906898"/>
              <a:gd name="connsiteY2906" fmla="*/ 165912 h 906898"/>
              <a:gd name="connsiteX2907" fmla="*/ 645379 w 906898"/>
              <a:gd name="connsiteY2907" fmla="*/ 172110 h 906898"/>
              <a:gd name="connsiteX2908" fmla="*/ 645379 w 906898"/>
              <a:gd name="connsiteY2908" fmla="*/ 182438 h 906898"/>
              <a:gd name="connsiteX2909" fmla="*/ 649446 w 906898"/>
              <a:gd name="connsiteY2909" fmla="*/ 188635 h 906898"/>
              <a:gd name="connsiteX2910" fmla="*/ 645379 w 906898"/>
              <a:gd name="connsiteY2910" fmla="*/ 201030 h 906898"/>
              <a:gd name="connsiteX2911" fmla="*/ 641312 w 906898"/>
              <a:gd name="connsiteY2911" fmla="*/ 198964 h 906898"/>
              <a:gd name="connsiteX2912" fmla="*/ 643345 w 906898"/>
              <a:gd name="connsiteY2912" fmla="*/ 184504 h 906898"/>
              <a:gd name="connsiteX2913" fmla="*/ 641312 w 906898"/>
              <a:gd name="connsiteY2913" fmla="*/ 182438 h 906898"/>
              <a:gd name="connsiteX2914" fmla="*/ 641312 w 906898"/>
              <a:gd name="connsiteY2914" fmla="*/ 172110 h 906898"/>
              <a:gd name="connsiteX2915" fmla="*/ 633178 w 906898"/>
              <a:gd name="connsiteY2915" fmla="*/ 165912 h 906898"/>
              <a:gd name="connsiteX2916" fmla="*/ 633178 w 906898"/>
              <a:gd name="connsiteY2916" fmla="*/ 163846 h 906898"/>
              <a:gd name="connsiteX2917" fmla="*/ 764042 w 906898"/>
              <a:gd name="connsiteY2917" fmla="*/ 163428 h 906898"/>
              <a:gd name="connsiteX2918" fmla="*/ 772949 w 906898"/>
              <a:gd name="connsiteY2918" fmla="*/ 170071 h 906898"/>
              <a:gd name="connsiteX2919" fmla="*/ 768863 w 906898"/>
              <a:gd name="connsiteY2919" fmla="*/ 172126 h 906898"/>
              <a:gd name="connsiteX2920" fmla="*/ 762733 w 906898"/>
              <a:gd name="connsiteY2920" fmla="*/ 178288 h 906898"/>
              <a:gd name="connsiteX2921" fmla="*/ 766820 w 906898"/>
              <a:gd name="connsiteY2921" fmla="*/ 186505 h 906898"/>
              <a:gd name="connsiteX2922" fmla="*/ 772949 w 906898"/>
              <a:gd name="connsiteY2922" fmla="*/ 188559 h 906898"/>
              <a:gd name="connsiteX2923" fmla="*/ 768863 w 906898"/>
              <a:gd name="connsiteY2923" fmla="*/ 192668 h 906898"/>
              <a:gd name="connsiteX2924" fmla="*/ 758647 w 906898"/>
              <a:gd name="connsiteY2924" fmla="*/ 192668 h 906898"/>
              <a:gd name="connsiteX2925" fmla="*/ 754561 w 906898"/>
              <a:gd name="connsiteY2925" fmla="*/ 186505 h 906898"/>
              <a:gd name="connsiteX2926" fmla="*/ 748432 w 906898"/>
              <a:gd name="connsiteY2926" fmla="*/ 184451 h 906898"/>
              <a:gd name="connsiteX2927" fmla="*/ 746389 w 906898"/>
              <a:gd name="connsiteY2927" fmla="*/ 178288 h 906898"/>
              <a:gd name="connsiteX2928" fmla="*/ 750475 w 906898"/>
              <a:gd name="connsiteY2928" fmla="*/ 172126 h 906898"/>
              <a:gd name="connsiteX2929" fmla="*/ 756604 w 906898"/>
              <a:gd name="connsiteY2929" fmla="*/ 170071 h 906898"/>
              <a:gd name="connsiteX2930" fmla="*/ 760690 w 906898"/>
              <a:gd name="connsiteY2930" fmla="*/ 163909 h 906898"/>
              <a:gd name="connsiteX2931" fmla="*/ 764042 w 906898"/>
              <a:gd name="connsiteY2931" fmla="*/ 163428 h 906898"/>
              <a:gd name="connsiteX2932" fmla="*/ 447229 w 906898"/>
              <a:gd name="connsiteY2932" fmla="*/ 161901 h 906898"/>
              <a:gd name="connsiteX2933" fmla="*/ 155681 w 906898"/>
              <a:gd name="connsiteY2933" fmla="*/ 453449 h 906898"/>
              <a:gd name="connsiteX2934" fmla="*/ 447229 w 906898"/>
              <a:gd name="connsiteY2934" fmla="*/ 744997 h 906898"/>
              <a:gd name="connsiteX2935" fmla="*/ 738777 w 906898"/>
              <a:gd name="connsiteY2935" fmla="*/ 453449 h 906898"/>
              <a:gd name="connsiteX2936" fmla="*/ 447229 w 906898"/>
              <a:gd name="connsiteY2936" fmla="*/ 161901 h 906898"/>
              <a:gd name="connsiteX2937" fmla="*/ 174384 w 906898"/>
              <a:gd name="connsiteY2937" fmla="*/ 160374 h 906898"/>
              <a:gd name="connsiteX2938" fmla="*/ 178506 w 906898"/>
              <a:gd name="connsiteY2938" fmla="*/ 161911 h 906898"/>
              <a:gd name="connsiteX2939" fmla="*/ 182629 w 906898"/>
              <a:gd name="connsiteY2939" fmla="*/ 166005 h 906898"/>
              <a:gd name="connsiteX2940" fmla="*/ 184690 w 906898"/>
              <a:gd name="connsiteY2940" fmla="*/ 163958 h 906898"/>
              <a:gd name="connsiteX2941" fmla="*/ 192934 w 906898"/>
              <a:gd name="connsiteY2941" fmla="*/ 163958 h 906898"/>
              <a:gd name="connsiteX2942" fmla="*/ 194996 w 906898"/>
              <a:gd name="connsiteY2942" fmla="*/ 170099 h 906898"/>
              <a:gd name="connsiteX2943" fmla="*/ 201179 w 906898"/>
              <a:gd name="connsiteY2943" fmla="*/ 172147 h 906898"/>
              <a:gd name="connsiteX2944" fmla="*/ 203240 w 906898"/>
              <a:gd name="connsiteY2944" fmla="*/ 174194 h 906898"/>
              <a:gd name="connsiteX2945" fmla="*/ 199118 w 906898"/>
              <a:gd name="connsiteY2945" fmla="*/ 176241 h 906898"/>
              <a:gd name="connsiteX2946" fmla="*/ 184690 w 906898"/>
              <a:gd name="connsiteY2946" fmla="*/ 172147 h 906898"/>
              <a:gd name="connsiteX2947" fmla="*/ 164078 w 906898"/>
              <a:gd name="connsiteY2947" fmla="*/ 178288 h 906898"/>
              <a:gd name="connsiteX2948" fmla="*/ 155834 w 906898"/>
              <a:gd name="connsiteY2948" fmla="*/ 184430 h 906898"/>
              <a:gd name="connsiteX2949" fmla="*/ 155834 w 906898"/>
              <a:gd name="connsiteY2949" fmla="*/ 182383 h 906898"/>
              <a:gd name="connsiteX2950" fmla="*/ 159956 w 906898"/>
              <a:gd name="connsiteY2950" fmla="*/ 178288 h 906898"/>
              <a:gd name="connsiteX2951" fmla="*/ 159956 w 906898"/>
              <a:gd name="connsiteY2951" fmla="*/ 172147 h 906898"/>
              <a:gd name="connsiteX2952" fmla="*/ 166139 w 906898"/>
              <a:gd name="connsiteY2952" fmla="*/ 168052 h 906898"/>
              <a:gd name="connsiteX2953" fmla="*/ 170262 w 906898"/>
              <a:gd name="connsiteY2953" fmla="*/ 161911 h 906898"/>
              <a:gd name="connsiteX2954" fmla="*/ 174384 w 906898"/>
              <a:gd name="connsiteY2954" fmla="*/ 160374 h 906898"/>
              <a:gd name="connsiteX2955" fmla="*/ 703993 w 906898"/>
              <a:gd name="connsiteY2955" fmla="*/ 159415 h 906898"/>
              <a:gd name="connsiteX2956" fmla="*/ 707080 w 906898"/>
              <a:gd name="connsiteY2956" fmla="*/ 159929 h 906898"/>
              <a:gd name="connsiteX2957" fmla="*/ 711197 w 906898"/>
              <a:gd name="connsiteY2957" fmla="*/ 168163 h 906898"/>
              <a:gd name="connsiteX2958" fmla="*/ 708173 w 906898"/>
              <a:gd name="connsiteY2958" fmla="*/ 171943 h 906898"/>
              <a:gd name="connsiteX2959" fmla="*/ 707213 w 906898"/>
              <a:gd name="connsiteY2959" fmla="*/ 172188 h 906898"/>
              <a:gd name="connsiteX2960" fmla="*/ 707213 w 906898"/>
              <a:gd name="connsiteY2960" fmla="*/ 173143 h 906898"/>
              <a:gd name="connsiteX2961" fmla="*/ 702963 w 906898"/>
              <a:gd name="connsiteY2961" fmla="*/ 178454 h 906898"/>
              <a:gd name="connsiteX2962" fmla="*/ 707080 w 906898"/>
              <a:gd name="connsiteY2962" fmla="*/ 186688 h 906898"/>
              <a:gd name="connsiteX2963" fmla="*/ 711197 w 906898"/>
              <a:gd name="connsiteY2963" fmla="*/ 188746 h 906898"/>
              <a:gd name="connsiteX2964" fmla="*/ 709139 w 906898"/>
              <a:gd name="connsiteY2964" fmla="*/ 199038 h 906898"/>
              <a:gd name="connsiteX2965" fmla="*/ 700905 w 906898"/>
              <a:gd name="connsiteY2965" fmla="*/ 196980 h 906898"/>
              <a:gd name="connsiteX2966" fmla="*/ 698847 w 906898"/>
              <a:gd name="connsiteY2966" fmla="*/ 190805 h 906898"/>
              <a:gd name="connsiteX2967" fmla="*/ 696788 w 906898"/>
              <a:gd name="connsiteY2967" fmla="*/ 184629 h 906898"/>
              <a:gd name="connsiteX2968" fmla="*/ 690613 w 906898"/>
              <a:gd name="connsiteY2968" fmla="*/ 178454 h 906898"/>
              <a:gd name="connsiteX2969" fmla="*/ 694730 w 906898"/>
              <a:gd name="connsiteY2969" fmla="*/ 170221 h 906898"/>
              <a:gd name="connsiteX2970" fmla="*/ 698847 w 906898"/>
              <a:gd name="connsiteY2970" fmla="*/ 168163 h 906898"/>
              <a:gd name="connsiteX2971" fmla="*/ 700905 w 906898"/>
              <a:gd name="connsiteY2971" fmla="*/ 161987 h 906898"/>
              <a:gd name="connsiteX2972" fmla="*/ 703993 w 906898"/>
              <a:gd name="connsiteY2972" fmla="*/ 159415 h 906898"/>
              <a:gd name="connsiteX2973" fmla="*/ 447229 w 906898"/>
              <a:gd name="connsiteY2973" fmla="*/ 155446 h 906898"/>
              <a:gd name="connsiteX2974" fmla="*/ 745232 w 906898"/>
              <a:gd name="connsiteY2974" fmla="*/ 453449 h 906898"/>
              <a:gd name="connsiteX2975" fmla="*/ 447229 w 906898"/>
              <a:gd name="connsiteY2975" fmla="*/ 751452 h 906898"/>
              <a:gd name="connsiteX2976" fmla="*/ 149226 w 906898"/>
              <a:gd name="connsiteY2976" fmla="*/ 453449 h 906898"/>
              <a:gd name="connsiteX2977" fmla="*/ 447229 w 906898"/>
              <a:gd name="connsiteY2977" fmla="*/ 155446 h 906898"/>
              <a:gd name="connsiteX2978" fmla="*/ 192970 w 906898"/>
              <a:gd name="connsiteY2978" fmla="*/ 152265 h 906898"/>
              <a:gd name="connsiteX2979" fmla="*/ 195797 w 906898"/>
              <a:gd name="connsiteY2979" fmla="*/ 153153 h 906898"/>
              <a:gd name="connsiteX2980" fmla="*/ 199138 w 906898"/>
              <a:gd name="connsiteY2980" fmla="*/ 157760 h 906898"/>
              <a:gd name="connsiteX2981" fmla="*/ 199138 w 906898"/>
              <a:gd name="connsiteY2981" fmla="*/ 159808 h 906898"/>
              <a:gd name="connsiteX2982" fmla="*/ 197082 w 906898"/>
              <a:gd name="connsiteY2982" fmla="*/ 155712 h 906898"/>
              <a:gd name="connsiteX2983" fmla="*/ 192970 w 906898"/>
              <a:gd name="connsiteY2983" fmla="*/ 153665 h 906898"/>
              <a:gd name="connsiteX2984" fmla="*/ 192970 w 906898"/>
              <a:gd name="connsiteY2984" fmla="*/ 153409 h 906898"/>
              <a:gd name="connsiteX2985" fmla="*/ 190913 w 906898"/>
              <a:gd name="connsiteY2985" fmla="*/ 151618 h 906898"/>
              <a:gd name="connsiteX2986" fmla="*/ 192970 w 906898"/>
              <a:gd name="connsiteY2986" fmla="*/ 151618 h 906898"/>
              <a:gd name="connsiteX2987" fmla="*/ 192970 w 906898"/>
              <a:gd name="connsiteY2987" fmla="*/ 152265 h 906898"/>
              <a:gd name="connsiteX2988" fmla="*/ 650187 w 906898"/>
              <a:gd name="connsiteY2988" fmla="*/ 151100 h 906898"/>
              <a:gd name="connsiteX2989" fmla="*/ 655687 w 906898"/>
              <a:gd name="connsiteY2989" fmla="*/ 155689 h 906898"/>
              <a:gd name="connsiteX2990" fmla="*/ 655687 w 906898"/>
              <a:gd name="connsiteY2990" fmla="*/ 163846 h 906898"/>
              <a:gd name="connsiteX2991" fmla="*/ 653629 w 906898"/>
              <a:gd name="connsiteY2991" fmla="*/ 160787 h 906898"/>
              <a:gd name="connsiteX2992" fmla="*/ 653629 w 906898"/>
              <a:gd name="connsiteY2992" fmla="*/ 159779 h 906898"/>
              <a:gd name="connsiteX2993" fmla="*/ 652155 w 906898"/>
              <a:gd name="connsiteY2993" fmla="*/ 158596 h 906898"/>
              <a:gd name="connsiteX2994" fmla="*/ 647453 w 906898"/>
              <a:gd name="connsiteY2994" fmla="*/ 151610 h 906898"/>
              <a:gd name="connsiteX2995" fmla="*/ 650187 w 906898"/>
              <a:gd name="connsiteY2995" fmla="*/ 151100 h 906898"/>
              <a:gd name="connsiteX2996" fmla="*/ 176520 w 906898"/>
              <a:gd name="connsiteY2996" fmla="*/ 149570 h 906898"/>
              <a:gd name="connsiteX2997" fmla="*/ 184745 w 906898"/>
              <a:gd name="connsiteY2997" fmla="*/ 153665 h 906898"/>
              <a:gd name="connsiteX2998" fmla="*/ 192970 w 906898"/>
              <a:gd name="connsiteY2998" fmla="*/ 153665 h 906898"/>
              <a:gd name="connsiteX2999" fmla="*/ 195026 w 906898"/>
              <a:gd name="connsiteY2999" fmla="*/ 157760 h 906898"/>
              <a:gd name="connsiteX3000" fmla="*/ 197082 w 906898"/>
              <a:gd name="connsiteY3000" fmla="*/ 163902 h 906898"/>
              <a:gd name="connsiteX3001" fmla="*/ 207363 w 906898"/>
              <a:gd name="connsiteY3001" fmla="*/ 163902 h 906898"/>
              <a:gd name="connsiteX3002" fmla="*/ 211476 w 906898"/>
              <a:gd name="connsiteY3002" fmla="*/ 167998 h 906898"/>
              <a:gd name="connsiteX3003" fmla="*/ 211476 w 906898"/>
              <a:gd name="connsiteY3003" fmla="*/ 176186 h 906898"/>
              <a:gd name="connsiteX3004" fmla="*/ 205307 w 906898"/>
              <a:gd name="connsiteY3004" fmla="*/ 176186 h 906898"/>
              <a:gd name="connsiteX3005" fmla="*/ 199138 w 906898"/>
              <a:gd name="connsiteY3005" fmla="*/ 167998 h 906898"/>
              <a:gd name="connsiteX3006" fmla="*/ 197082 w 906898"/>
              <a:gd name="connsiteY3006" fmla="*/ 165949 h 906898"/>
              <a:gd name="connsiteX3007" fmla="*/ 190913 w 906898"/>
              <a:gd name="connsiteY3007" fmla="*/ 161855 h 906898"/>
              <a:gd name="connsiteX3008" fmla="*/ 182688 w 906898"/>
              <a:gd name="connsiteY3008" fmla="*/ 161855 h 906898"/>
              <a:gd name="connsiteX3009" fmla="*/ 170351 w 906898"/>
              <a:gd name="connsiteY3009" fmla="*/ 157760 h 906898"/>
              <a:gd name="connsiteX3010" fmla="*/ 166238 w 906898"/>
              <a:gd name="connsiteY3010" fmla="*/ 161855 h 906898"/>
              <a:gd name="connsiteX3011" fmla="*/ 158013 w 906898"/>
              <a:gd name="connsiteY3011" fmla="*/ 172091 h 906898"/>
              <a:gd name="connsiteX3012" fmla="*/ 153901 w 906898"/>
              <a:gd name="connsiteY3012" fmla="*/ 180280 h 906898"/>
              <a:gd name="connsiteX3013" fmla="*/ 149789 w 906898"/>
              <a:gd name="connsiteY3013" fmla="*/ 186422 h 906898"/>
              <a:gd name="connsiteX3014" fmla="*/ 149789 w 906898"/>
              <a:gd name="connsiteY3014" fmla="*/ 180280 h 906898"/>
              <a:gd name="connsiteX3015" fmla="*/ 153901 w 906898"/>
              <a:gd name="connsiteY3015" fmla="*/ 174138 h 906898"/>
              <a:gd name="connsiteX3016" fmla="*/ 153901 w 906898"/>
              <a:gd name="connsiteY3016" fmla="*/ 165949 h 906898"/>
              <a:gd name="connsiteX3017" fmla="*/ 158013 w 906898"/>
              <a:gd name="connsiteY3017" fmla="*/ 159808 h 906898"/>
              <a:gd name="connsiteX3018" fmla="*/ 162126 w 906898"/>
              <a:gd name="connsiteY3018" fmla="*/ 159808 h 906898"/>
              <a:gd name="connsiteX3019" fmla="*/ 168295 w 906898"/>
              <a:gd name="connsiteY3019" fmla="*/ 151618 h 906898"/>
              <a:gd name="connsiteX3020" fmla="*/ 178576 w 906898"/>
              <a:gd name="connsiteY3020" fmla="*/ 153665 h 906898"/>
              <a:gd name="connsiteX3021" fmla="*/ 182688 w 906898"/>
              <a:gd name="connsiteY3021" fmla="*/ 157760 h 906898"/>
              <a:gd name="connsiteX3022" fmla="*/ 182688 w 906898"/>
              <a:gd name="connsiteY3022" fmla="*/ 153665 h 906898"/>
              <a:gd name="connsiteX3023" fmla="*/ 176520 w 906898"/>
              <a:gd name="connsiteY3023" fmla="*/ 149570 h 906898"/>
              <a:gd name="connsiteX3024" fmla="*/ 570240 w 906898"/>
              <a:gd name="connsiteY3024" fmla="*/ 148091 h 906898"/>
              <a:gd name="connsiteX3025" fmla="*/ 579489 w 906898"/>
              <a:gd name="connsiteY3025" fmla="*/ 149626 h 906898"/>
              <a:gd name="connsiteX3026" fmla="*/ 587710 w 906898"/>
              <a:gd name="connsiteY3026" fmla="*/ 155768 h 906898"/>
              <a:gd name="connsiteX3027" fmla="*/ 589765 w 906898"/>
              <a:gd name="connsiteY3027" fmla="*/ 163958 h 906898"/>
              <a:gd name="connsiteX3028" fmla="*/ 595931 w 906898"/>
              <a:gd name="connsiteY3028" fmla="*/ 166005 h 906898"/>
              <a:gd name="connsiteX3029" fmla="*/ 595931 w 906898"/>
              <a:gd name="connsiteY3029" fmla="*/ 170099 h 906898"/>
              <a:gd name="connsiteX3030" fmla="*/ 595931 w 906898"/>
              <a:gd name="connsiteY3030" fmla="*/ 172147 h 906898"/>
              <a:gd name="connsiteX3031" fmla="*/ 581544 w 906898"/>
              <a:gd name="connsiteY3031" fmla="*/ 163958 h 906898"/>
              <a:gd name="connsiteX3032" fmla="*/ 567158 w 906898"/>
              <a:gd name="connsiteY3032" fmla="*/ 159862 h 906898"/>
              <a:gd name="connsiteX3033" fmla="*/ 577433 w 906898"/>
              <a:gd name="connsiteY3033" fmla="*/ 153721 h 906898"/>
              <a:gd name="connsiteX3034" fmla="*/ 571268 w 906898"/>
              <a:gd name="connsiteY3034" fmla="*/ 151673 h 906898"/>
              <a:gd name="connsiteX3035" fmla="*/ 556881 w 906898"/>
              <a:gd name="connsiteY3035" fmla="*/ 155768 h 906898"/>
              <a:gd name="connsiteX3036" fmla="*/ 554826 w 906898"/>
              <a:gd name="connsiteY3036" fmla="*/ 153721 h 906898"/>
              <a:gd name="connsiteX3037" fmla="*/ 560992 w 906898"/>
              <a:gd name="connsiteY3037" fmla="*/ 149626 h 906898"/>
              <a:gd name="connsiteX3038" fmla="*/ 570240 w 906898"/>
              <a:gd name="connsiteY3038" fmla="*/ 148091 h 906898"/>
              <a:gd name="connsiteX3039" fmla="*/ 707038 w 906898"/>
              <a:gd name="connsiteY3039" fmla="*/ 143263 h 906898"/>
              <a:gd name="connsiteX3040" fmla="*/ 711139 w 906898"/>
              <a:gd name="connsiteY3040" fmla="*/ 145320 h 906898"/>
              <a:gd name="connsiteX3041" fmla="*/ 709088 w 906898"/>
              <a:gd name="connsiteY3041" fmla="*/ 155613 h 906898"/>
              <a:gd name="connsiteX3042" fmla="*/ 700886 w 906898"/>
              <a:gd name="connsiteY3042" fmla="*/ 157671 h 906898"/>
              <a:gd name="connsiteX3043" fmla="*/ 696785 w 906898"/>
              <a:gd name="connsiteY3043" fmla="*/ 167963 h 906898"/>
              <a:gd name="connsiteX3044" fmla="*/ 688582 w 906898"/>
              <a:gd name="connsiteY3044" fmla="*/ 176197 h 906898"/>
              <a:gd name="connsiteX3045" fmla="*/ 694734 w 906898"/>
              <a:gd name="connsiteY3045" fmla="*/ 186489 h 906898"/>
              <a:gd name="connsiteX3046" fmla="*/ 698835 w 906898"/>
              <a:gd name="connsiteY3046" fmla="*/ 198839 h 906898"/>
              <a:gd name="connsiteX3047" fmla="*/ 709088 w 906898"/>
              <a:gd name="connsiteY3047" fmla="*/ 200897 h 906898"/>
              <a:gd name="connsiteX3048" fmla="*/ 711139 w 906898"/>
              <a:gd name="connsiteY3048" fmla="*/ 209131 h 906898"/>
              <a:gd name="connsiteX3049" fmla="*/ 711139 w 906898"/>
              <a:gd name="connsiteY3049" fmla="*/ 213248 h 906898"/>
              <a:gd name="connsiteX3050" fmla="*/ 700886 w 906898"/>
              <a:gd name="connsiteY3050" fmla="*/ 211189 h 906898"/>
              <a:gd name="connsiteX3051" fmla="*/ 698835 w 906898"/>
              <a:gd name="connsiteY3051" fmla="*/ 205014 h 906898"/>
              <a:gd name="connsiteX3052" fmla="*/ 690633 w 906898"/>
              <a:gd name="connsiteY3052" fmla="*/ 202956 h 906898"/>
              <a:gd name="connsiteX3053" fmla="*/ 686532 w 906898"/>
              <a:gd name="connsiteY3053" fmla="*/ 196781 h 906898"/>
              <a:gd name="connsiteX3054" fmla="*/ 688582 w 906898"/>
              <a:gd name="connsiteY3054" fmla="*/ 190605 h 906898"/>
              <a:gd name="connsiteX3055" fmla="*/ 682431 w 906898"/>
              <a:gd name="connsiteY3055" fmla="*/ 186489 h 906898"/>
              <a:gd name="connsiteX3056" fmla="*/ 680380 w 906898"/>
              <a:gd name="connsiteY3056" fmla="*/ 182372 h 906898"/>
              <a:gd name="connsiteX3057" fmla="*/ 680380 w 906898"/>
              <a:gd name="connsiteY3057" fmla="*/ 174138 h 906898"/>
              <a:gd name="connsiteX3058" fmla="*/ 686532 w 906898"/>
              <a:gd name="connsiteY3058" fmla="*/ 165905 h 906898"/>
              <a:gd name="connsiteX3059" fmla="*/ 688582 w 906898"/>
              <a:gd name="connsiteY3059" fmla="*/ 155613 h 906898"/>
              <a:gd name="connsiteX3060" fmla="*/ 692683 w 906898"/>
              <a:gd name="connsiteY3060" fmla="*/ 151496 h 906898"/>
              <a:gd name="connsiteX3061" fmla="*/ 694734 w 906898"/>
              <a:gd name="connsiteY3061" fmla="*/ 151496 h 906898"/>
              <a:gd name="connsiteX3062" fmla="*/ 694734 w 906898"/>
              <a:gd name="connsiteY3062" fmla="*/ 153555 h 906898"/>
              <a:gd name="connsiteX3063" fmla="*/ 696785 w 906898"/>
              <a:gd name="connsiteY3063" fmla="*/ 151496 h 906898"/>
              <a:gd name="connsiteX3064" fmla="*/ 707038 w 906898"/>
              <a:gd name="connsiteY3064" fmla="*/ 143263 h 906898"/>
              <a:gd name="connsiteX3065" fmla="*/ 643337 w 906898"/>
              <a:gd name="connsiteY3065" fmla="*/ 143263 h 906898"/>
              <a:gd name="connsiteX3066" fmla="*/ 643337 w 906898"/>
              <a:gd name="connsiteY3066" fmla="*/ 145327 h 906898"/>
              <a:gd name="connsiteX3067" fmla="*/ 643337 w 906898"/>
              <a:gd name="connsiteY3067" fmla="*/ 151521 h 906898"/>
              <a:gd name="connsiteX3068" fmla="*/ 652155 w 906898"/>
              <a:gd name="connsiteY3068" fmla="*/ 158596 h 906898"/>
              <a:gd name="connsiteX3069" fmla="*/ 653629 w 906898"/>
              <a:gd name="connsiteY3069" fmla="*/ 160787 h 906898"/>
              <a:gd name="connsiteX3070" fmla="*/ 653629 w 906898"/>
              <a:gd name="connsiteY3070" fmla="*/ 165973 h 906898"/>
              <a:gd name="connsiteX3071" fmla="*/ 661750 w 906898"/>
              <a:gd name="connsiteY3071" fmla="*/ 174120 h 906898"/>
              <a:gd name="connsiteX3072" fmla="*/ 661831 w 906898"/>
              <a:gd name="connsiteY3072" fmla="*/ 174359 h 906898"/>
              <a:gd name="connsiteX3073" fmla="*/ 659804 w 906898"/>
              <a:gd name="connsiteY3073" fmla="*/ 182490 h 906898"/>
              <a:gd name="connsiteX3074" fmla="*/ 665979 w 906898"/>
              <a:gd name="connsiteY3074" fmla="*/ 190748 h 906898"/>
              <a:gd name="connsiteX3075" fmla="*/ 663921 w 906898"/>
              <a:gd name="connsiteY3075" fmla="*/ 201072 h 906898"/>
              <a:gd name="connsiteX3076" fmla="*/ 663921 w 906898"/>
              <a:gd name="connsiteY3076" fmla="*/ 196942 h 906898"/>
              <a:gd name="connsiteX3077" fmla="*/ 663921 w 906898"/>
              <a:gd name="connsiteY3077" fmla="*/ 192813 h 906898"/>
              <a:gd name="connsiteX3078" fmla="*/ 657746 w 906898"/>
              <a:gd name="connsiteY3078" fmla="*/ 184555 h 906898"/>
              <a:gd name="connsiteX3079" fmla="*/ 655687 w 906898"/>
              <a:gd name="connsiteY3079" fmla="*/ 186619 h 906898"/>
              <a:gd name="connsiteX3080" fmla="*/ 661862 w 906898"/>
              <a:gd name="connsiteY3080" fmla="*/ 192813 h 906898"/>
              <a:gd name="connsiteX3081" fmla="*/ 657746 w 906898"/>
              <a:gd name="connsiteY3081" fmla="*/ 207266 h 906898"/>
              <a:gd name="connsiteX3082" fmla="*/ 653629 w 906898"/>
              <a:gd name="connsiteY3082" fmla="*/ 207266 h 906898"/>
              <a:gd name="connsiteX3083" fmla="*/ 647454 w 906898"/>
              <a:gd name="connsiteY3083" fmla="*/ 203136 h 906898"/>
              <a:gd name="connsiteX3084" fmla="*/ 651570 w 906898"/>
              <a:gd name="connsiteY3084" fmla="*/ 184555 h 906898"/>
              <a:gd name="connsiteX3085" fmla="*/ 649512 w 906898"/>
              <a:gd name="connsiteY3085" fmla="*/ 178361 h 906898"/>
              <a:gd name="connsiteX3086" fmla="*/ 645395 w 906898"/>
              <a:gd name="connsiteY3086" fmla="*/ 165973 h 906898"/>
              <a:gd name="connsiteX3087" fmla="*/ 637162 w 906898"/>
              <a:gd name="connsiteY3087" fmla="*/ 161845 h 906898"/>
              <a:gd name="connsiteX3088" fmla="*/ 637162 w 906898"/>
              <a:gd name="connsiteY3088" fmla="*/ 159779 h 906898"/>
              <a:gd name="connsiteX3089" fmla="*/ 641278 w 906898"/>
              <a:gd name="connsiteY3089" fmla="*/ 149457 h 906898"/>
              <a:gd name="connsiteX3090" fmla="*/ 643337 w 906898"/>
              <a:gd name="connsiteY3090" fmla="*/ 143263 h 906898"/>
              <a:gd name="connsiteX3091" fmla="*/ 302134 w 906898"/>
              <a:gd name="connsiteY3091" fmla="*/ 138780 h 906898"/>
              <a:gd name="connsiteX3092" fmla="*/ 304168 w 906898"/>
              <a:gd name="connsiteY3092" fmla="*/ 139279 h 906898"/>
              <a:gd name="connsiteX3093" fmla="*/ 301844 w 906898"/>
              <a:gd name="connsiteY3093" fmla="*/ 141270 h 906898"/>
              <a:gd name="connsiteX3094" fmla="*/ 302134 w 906898"/>
              <a:gd name="connsiteY3094" fmla="*/ 138780 h 906898"/>
              <a:gd name="connsiteX3095" fmla="*/ 575576 w 906898"/>
              <a:gd name="connsiteY3095" fmla="*/ 134962 h 906898"/>
              <a:gd name="connsiteX3096" fmla="*/ 581718 w 906898"/>
              <a:gd name="connsiteY3096" fmla="*/ 139168 h 906898"/>
              <a:gd name="connsiteX3097" fmla="*/ 579671 w 906898"/>
              <a:gd name="connsiteY3097" fmla="*/ 143373 h 906898"/>
              <a:gd name="connsiteX3098" fmla="*/ 569434 w 906898"/>
              <a:gd name="connsiteY3098" fmla="*/ 145476 h 906898"/>
              <a:gd name="connsiteX3099" fmla="*/ 575576 w 906898"/>
              <a:gd name="connsiteY3099" fmla="*/ 134962 h 906898"/>
              <a:gd name="connsiteX3100" fmla="*/ 508872 w 906898"/>
              <a:gd name="connsiteY3100" fmla="*/ 130536 h 906898"/>
              <a:gd name="connsiteX3101" fmla="*/ 515808 w 906898"/>
              <a:gd name="connsiteY3101" fmla="*/ 131053 h 906898"/>
              <a:gd name="connsiteX3102" fmla="*/ 532250 w 906898"/>
              <a:gd name="connsiteY3102" fmla="*/ 143447 h 906898"/>
              <a:gd name="connsiteX3103" fmla="*/ 530195 w 906898"/>
              <a:gd name="connsiteY3103" fmla="*/ 147578 h 906898"/>
              <a:gd name="connsiteX3104" fmla="*/ 528140 w 906898"/>
              <a:gd name="connsiteY3104" fmla="*/ 143447 h 906898"/>
              <a:gd name="connsiteX3105" fmla="*/ 513753 w 906898"/>
              <a:gd name="connsiteY3105" fmla="*/ 135184 h 906898"/>
              <a:gd name="connsiteX3106" fmla="*/ 509643 w 906898"/>
              <a:gd name="connsiteY3106" fmla="*/ 137250 h 906898"/>
              <a:gd name="connsiteX3107" fmla="*/ 513753 w 906898"/>
              <a:gd name="connsiteY3107" fmla="*/ 141382 h 906898"/>
              <a:gd name="connsiteX3108" fmla="*/ 515808 w 906898"/>
              <a:gd name="connsiteY3108" fmla="*/ 143447 h 906898"/>
              <a:gd name="connsiteX3109" fmla="*/ 501422 w 906898"/>
              <a:gd name="connsiteY3109" fmla="*/ 141382 h 906898"/>
              <a:gd name="connsiteX3110" fmla="*/ 489090 w 906898"/>
              <a:gd name="connsiteY3110" fmla="*/ 141382 h 906898"/>
              <a:gd name="connsiteX3111" fmla="*/ 491146 w 906898"/>
              <a:gd name="connsiteY3111" fmla="*/ 135184 h 906898"/>
              <a:gd name="connsiteX3112" fmla="*/ 499367 w 906898"/>
              <a:gd name="connsiteY3112" fmla="*/ 137250 h 906898"/>
              <a:gd name="connsiteX3113" fmla="*/ 503477 w 906898"/>
              <a:gd name="connsiteY3113" fmla="*/ 133118 h 906898"/>
              <a:gd name="connsiteX3114" fmla="*/ 508872 w 906898"/>
              <a:gd name="connsiteY3114" fmla="*/ 130536 h 906898"/>
              <a:gd name="connsiteX3115" fmla="*/ 250583 w 906898"/>
              <a:gd name="connsiteY3115" fmla="*/ 123976 h 906898"/>
              <a:gd name="connsiteX3116" fmla="*/ 254700 w 906898"/>
              <a:gd name="connsiteY3116" fmla="*/ 124754 h 906898"/>
              <a:gd name="connsiteX3117" fmla="*/ 256758 w 906898"/>
              <a:gd name="connsiteY3117" fmla="*/ 124754 h 906898"/>
              <a:gd name="connsiteX3118" fmla="*/ 258816 w 906898"/>
              <a:gd name="connsiteY3118" fmla="*/ 133054 h 906898"/>
              <a:gd name="connsiteX3119" fmla="*/ 273225 w 906898"/>
              <a:gd name="connsiteY3119" fmla="*/ 135128 h 906898"/>
              <a:gd name="connsiteX3120" fmla="*/ 277342 w 906898"/>
              <a:gd name="connsiteY3120" fmla="*/ 133054 h 906898"/>
              <a:gd name="connsiteX3121" fmla="*/ 283517 w 906898"/>
              <a:gd name="connsiteY3121" fmla="*/ 139279 h 906898"/>
              <a:gd name="connsiteX3122" fmla="*/ 275284 w 906898"/>
              <a:gd name="connsiteY3122" fmla="*/ 145503 h 906898"/>
              <a:gd name="connsiteX3123" fmla="*/ 269108 w 906898"/>
              <a:gd name="connsiteY3123" fmla="*/ 141353 h 906898"/>
              <a:gd name="connsiteX3124" fmla="*/ 262933 w 906898"/>
              <a:gd name="connsiteY3124" fmla="*/ 147578 h 906898"/>
              <a:gd name="connsiteX3125" fmla="*/ 254700 w 906898"/>
              <a:gd name="connsiteY3125" fmla="*/ 141353 h 906898"/>
              <a:gd name="connsiteX3126" fmla="*/ 252641 w 906898"/>
              <a:gd name="connsiteY3126" fmla="*/ 135128 h 906898"/>
              <a:gd name="connsiteX3127" fmla="*/ 246466 w 906898"/>
              <a:gd name="connsiteY3127" fmla="*/ 130978 h 906898"/>
              <a:gd name="connsiteX3128" fmla="*/ 246466 w 906898"/>
              <a:gd name="connsiteY3128" fmla="*/ 124754 h 906898"/>
              <a:gd name="connsiteX3129" fmla="*/ 250583 w 906898"/>
              <a:gd name="connsiteY3129" fmla="*/ 123976 h 906898"/>
              <a:gd name="connsiteX3130" fmla="*/ 577535 w 906898"/>
              <a:gd name="connsiteY3130" fmla="*/ 122678 h 906898"/>
              <a:gd name="connsiteX3131" fmla="*/ 581651 w 906898"/>
              <a:gd name="connsiteY3131" fmla="*/ 126816 h 906898"/>
              <a:gd name="connsiteX3132" fmla="*/ 583710 w 906898"/>
              <a:gd name="connsiteY3132" fmla="*/ 130953 h 906898"/>
              <a:gd name="connsiteX3133" fmla="*/ 591943 w 906898"/>
              <a:gd name="connsiteY3133" fmla="*/ 130953 h 906898"/>
              <a:gd name="connsiteX3134" fmla="*/ 594002 w 906898"/>
              <a:gd name="connsiteY3134" fmla="*/ 135090 h 906898"/>
              <a:gd name="connsiteX3135" fmla="*/ 587827 w 906898"/>
              <a:gd name="connsiteY3135" fmla="*/ 139228 h 906898"/>
              <a:gd name="connsiteX3136" fmla="*/ 589885 w 906898"/>
              <a:gd name="connsiteY3136" fmla="*/ 147503 h 906898"/>
              <a:gd name="connsiteX3137" fmla="*/ 585768 w 906898"/>
              <a:gd name="connsiteY3137" fmla="*/ 149570 h 906898"/>
              <a:gd name="connsiteX3138" fmla="*/ 581651 w 906898"/>
              <a:gd name="connsiteY3138" fmla="*/ 147503 h 906898"/>
              <a:gd name="connsiteX3139" fmla="*/ 583710 w 906898"/>
              <a:gd name="connsiteY3139" fmla="*/ 137159 h 906898"/>
              <a:gd name="connsiteX3140" fmla="*/ 575476 w 906898"/>
              <a:gd name="connsiteY3140" fmla="*/ 130953 h 906898"/>
              <a:gd name="connsiteX3141" fmla="*/ 577535 w 906898"/>
              <a:gd name="connsiteY3141" fmla="*/ 122678 h 906898"/>
              <a:gd name="connsiteX3142" fmla="*/ 258767 w 906898"/>
              <a:gd name="connsiteY3142" fmla="*/ 122678 h 906898"/>
              <a:gd name="connsiteX3143" fmla="*/ 260842 w 906898"/>
              <a:gd name="connsiteY3143" fmla="*/ 128854 h 906898"/>
              <a:gd name="connsiteX3144" fmla="*/ 267067 w 906898"/>
              <a:gd name="connsiteY3144" fmla="*/ 130912 h 906898"/>
              <a:gd name="connsiteX3145" fmla="*/ 273292 w 906898"/>
              <a:gd name="connsiteY3145" fmla="*/ 128854 h 906898"/>
              <a:gd name="connsiteX3146" fmla="*/ 271217 w 906898"/>
              <a:gd name="connsiteY3146" fmla="*/ 132971 h 906898"/>
              <a:gd name="connsiteX3147" fmla="*/ 258767 w 906898"/>
              <a:gd name="connsiteY3147" fmla="*/ 128854 h 906898"/>
              <a:gd name="connsiteX3148" fmla="*/ 258767 w 906898"/>
              <a:gd name="connsiteY3148" fmla="*/ 122678 h 906898"/>
              <a:gd name="connsiteX3149" fmla="*/ 622795 w 906898"/>
              <a:gd name="connsiteY3149" fmla="*/ 120686 h 906898"/>
              <a:gd name="connsiteX3150" fmla="*/ 637267 w 906898"/>
              <a:gd name="connsiteY3150" fmla="*/ 128900 h 906898"/>
              <a:gd name="connsiteX3151" fmla="*/ 635200 w 906898"/>
              <a:gd name="connsiteY3151" fmla="*/ 155596 h 906898"/>
              <a:gd name="connsiteX3152" fmla="*/ 626930 w 906898"/>
              <a:gd name="connsiteY3152" fmla="*/ 165863 h 906898"/>
              <a:gd name="connsiteX3153" fmla="*/ 600053 w 906898"/>
              <a:gd name="connsiteY3153" fmla="*/ 174077 h 906898"/>
              <a:gd name="connsiteX3154" fmla="*/ 600053 w 906898"/>
              <a:gd name="connsiteY3154" fmla="*/ 169971 h 906898"/>
              <a:gd name="connsiteX3155" fmla="*/ 610390 w 906898"/>
              <a:gd name="connsiteY3155" fmla="*/ 167917 h 906898"/>
              <a:gd name="connsiteX3156" fmla="*/ 631065 w 906898"/>
              <a:gd name="connsiteY3156" fmla="*/ 145328 h 906898"/>
              <a:gd name="connsiteX3157" fmla="*/ 628998 w 906898"/>
              <a:gd name="connsiteY3157" fmla="*/ 133007 h 906898"/>
              <a:gd name="connsiteX3158" fmla="*/ 624863 w 906898"/>
              <a:gd name="connsiteY3158" fmla="*/ 130954 h 906898"/>
              <a:gd name="connsiteX3159" fmla="*/ 626930 w 906898"/>
              <a:gd name="connsiteY3159" fmla="*/ 135061 h 906898"/>
              <a:gd name="connsiteX3160" fmla="*/ 626930 w 906898"/>
              <a:gd name="connsiteY3160" fmla="*/ 143275 h 906898"/>
              <a:gd name="connsiteX3161" fmla="*/ 616593 w 906898"/>
              <a:gd name="connsiteY3161" fmla="*/ 147382 h 906898"/>
              <a:gd name="connsiteX3162" fmla="*/ 610390 w 906898"/>
              <a:gd name="connsiteY3162" fmla="*/ 143275 h 906898"/>
              <a:gd name="connsiteX3163" fmla="*/ 612458 w 906898"/>
              <a:gd name="connsiteY3163" fmla="*/ 135061 h 906898"/>
              <a:gd name="connsiteX3164" fmla="*/ 610390 w 906898"/>
              <a:gd name="connsiteY3164" fmla="*/ 128900 h 906898"/>
              <a:gd name="connsiteX3165" fmla="*/ 622795 w 906898"/>
              <a:gd name="connsiteY3165" fmla="*/ 120686 h 906898"/>
              <a:gd name="connsiteX3166" fmla="*/ 522124 w 906898"/>
              <a:gd name="connsiteY3166" fmla="*/ 120686 h 906898"/>
              <a:gd name="connsiteX3167" fmla="*/ 524172 w 906898"/>
              <a:gd name="connsiteY3167" fmla="*/ 132971 h 906898"/>
              <a:gd name="connsiteX3168" fmla="*/ 515982 w 906898"/>
              <a:gd name="connsiteY3168" fmla="*/ 124781 h 906898"/>
              <a:gd name="connsiteX3169" fmla="*/ 522124 w 906898"/>
              <a:gd name="connsiteY3169" fmla="*/ 120686 h 906898"/>
              <a:gd name="connsiteX3170" fmla="*/ 456112 w 906898"/>
              <a:gd name="connsiteY3170" fmla="*/ 118695 h 906898"/>
              <a:gd name="connsiteX3171" fmla="*/ 460207 w 906898"/>
              <a:gd name="connsiteY3171" fmla="*/ 122811 h 906898"/>
              <a:gd name="connsiteX3172" fmla="*/ 454064 w 906898"/>
              <a:gd name="connsiteY3172" fmla="*/ 131045 h 906898"/>
              <a:gd name="connsiteX3173" fmla="*/ 449970 w 906898"/>
              <a:gd name="connsiteY3173" fmla="*/ 139279 h 906898"/>
              <a:gd name="connsiteX3174" fmla="*/ 437686 w 906898"/>
              <a:gd name="connsiteY3174" fmla="*/ 139279 h 906898"/>
              <a:gd name="connsiteX3175" fmla="*/ 437686 w 906898"/>
              <a:gd name="connsiteY3175" fmla="*/ 137220 h 906898"/>
              <a:gd name="connsiteX3176" fmla="*/ 441781 w 906898"/>
              <a:gd name="connsiteY3176" fmla="*/ 128987 h 906898"/>
              <a:gd name="connsiteX3177" fmla="*/ 445875 w 906898"/>
              <a:gd name="connsiteY3177" fmla="*/ 126928 h 906898"/>
              <a:gd name="connsiteX3178" fmla="*/ 449970 w 906898"/>
              <a:gd name="connsiteY3178" fmla="*/ 120754 h 906898"/>
              <a:gd name="connsiteX3179" fmla="*/ 456112 w 906898"/>
              <a:gd name="connsiteY3179" fmla="*/ 118695 h 906898"/>
              <a:gd name="connsiteX3180" fmla="*/ 234176 w 906898"/>
              <a:gd name="connsiteY3180" fmla="*/ 118695 h 906898"/>
              <a:gd name="connsiteX3181" fmla="*/ 242386 w 906898"/>
              <a:gd name="connsiteY3181" fmla="*/ 122811 h 906898"/>
              <a:gd name="connsiteX3182" fmla="*/ 242386 w 906898"/>
              <a:gd name="connsiteY3182" fmla="*/ 126928 h 906898"/>
              <a:gd name="connsiteX3183" fmla="*/ 248543 w 906898"/>
              <a:gd name="connsiteY3183" fmla="*/ 137220 h 906898"/>
              <a:gd name="connsiteX3184" fmla="*/ 246490 w 906898"/>
              <a:gd name="connsiteY3184" fmla="*/ 137220 h 906898"/>
              <a:gd name="connsiteX3185" fmla="*/ 250595 w 906898"/>
              <a:gd name="connsiteY3185" fmla="*/ 139279 h 906898"/>
              <a:gd name="connsiteX3186" fmla="*/ 256752 w 906898"/>
              <a:gd name="connsiteY3186" fmla="*/ 147513 h 906898"/>
              <a:gd name="connsiteX3187" fmla="*/ 264962 w 906898"/>
              <a:gd name="connsiteY3187" fmla="*/ 149570 h 906898"/>
              <a:gd name="connsiteX3188" fmla="*/ 271119 w 906898"/>
              <a:gd name="connsiteY3188" fmla="*/ 147513 h 906898"/>
              <a:gd name="connsiteX3189" fmla="*/ 283433 w 906898"/>
              <a:gd name="connsiteY3189" fmla="*/ 145454 h 906898"/>
              <a:gd name="connsiteX3190" fmla="*/ 291642 w 906898"/>
              <a:gd name="connsiteY3190" fmla="*/ 139279 h 906898"/>
              <a:gd name="connsiteX3191" fmla="*/ 299852 w 906898"/>
              <a:gd name="connsiteY3191" fmla="*/ 139279 h 906898"/>
              <a:gd name="connsiteX3192" fmla="*/ 297799 w 906898"/>
              <a:gd name="connsiteY3192" fmla="*/ 143395 h 906898"/>
              <a:gd name="connsiteX3193" fmla="*/ 289590 w 906898"/>
              <a:gd name="connsiteY3193" fmla="*/ 147513 h 906898"/>
              <a:gd name="connsiteX3194" fmla="*/ 289590 w 906898"/>
              <a:gd name="connsiteY3194" fmla="*/ 149570 h 906898"/>
              <a:gd name="connsiteX3195" fmla="*/ 277276 w 906898"/>
              <a:gd name="connsiteY3195" fmla="*/ 157805 h 906898"/>
              <a:gd name="connsiteX3196" fmla="*/ 271119 w 906898"/>
              <a:gd name="connsiteY3196" fmla="*/ 155746 h 906898"/>
              <a:gd name="connsiteX3197" fmla="*/ 260857 w 906898"/>
              <a:gd name="connsiteY3197" fmla="*/ 159862 h 906898"/>
              <a:gd name="connsiteX3198" fmla="*/ 252647 w 906898"/>
              <a:gd name="connsiteY3198" fmla="*/ 155746 h 906898"/>
              <a:gd name="connsiteX3199" fmla="*/ 246490 w 906898"/>
              <a:gd name="connsiteY3199" fmla="*/ 147513 h 906898"/>
              <a:gd name="connsiteX3200" fmla="*/ 242386 w 906898"/>
              <a:gd name="connsiteY3200" fmla="*/ 147513 h 906898"/>
              <a:gd name="connsiteX3201" fmla="*/ 236229 w 906898"/>
              <a:gd name="connsiteY3201" fmla="*/ 141336 h 906898"/>
              <a:gd name="connsiteX3202" fmla="*/ 238281 w 906898"/>
              <a:gd name="connsiteY3202" fmla="*/ 131045 h 906898"/>
              <a:gd name="connsiteX3203" fmla="*/ 232124 w 906898"/>
              <a:gd name="connsiteY3203" fmla="*/ 122811 h 906898"/>
              <a:gd name="connsiteX3204" fmla="*/ 234176 w 906898"/>
              <a:gd name="connsiteY3204" fmla="*/ 118695 h 906898"/>
              <a:gd name="connsiteX3205" fmla="*/ 360258 w 906898"/>
              <a:gd name="connsiteY3205" fmla="*/ 117473 h 906898"/>
              <a:gd name="connsiteX3206" fmla="*/ 363595 w 906898"/>
              <a:gd name="connsiteY3206" fmla="*/ 120813 h 906898"/>
              <a:gd name="connsiteX3207" fmla="*/ 359488 w 906898"/>
              <a:gd name="connsiteY3207" fmla="*/ 129034 h 906898"/>
              <a:gd name="connsiteX3208" fmla="*/ 361542 w 906898"/>
              <a:gd name="connsiteY3208" fmla="*/ 135201 h 906898"/>
              <a:gd name="connsiteX3209" fmla="*/ 361542 w 906898"/>
              <a:gd name="connsiteY3209" fmla="*/ 141365 h 906898"/>
              <a:gd name="connsiteX3210" fmla="*/ 355381 w 906898"/>
              <a:gd name="connsiteY3210" fmla="*/ 147531 h 906898"/>
              <a:gd name="connsiteX3211" fmla="*/ 353328 w 906898"/>
              <a:gd name="connsiteY3211" fmla="*/ 153697 h 906898"/>
              <a:gd name="connsiteX3212" fmla="*/ 353328 w 906898"/>
              <a:gd name="connsiteY3212" fmla="*/ 145476 h 906898"/>
              <a:gd name="connsiteX3213" fmla="*/ 351274 w 906898"/>
              <a:gd name="connsiteY3213" fmla="*/ 149586 h 906898"/>
              <a:gd name="connsiteX3214" fmla="*/ 341007 w 906898"/>
              <a:gd name="connsiteY3214" fmla="*/ 159862 h 906898"/>
              <a:gd name="connsiteX3215" fmla="*/ 332793 w 906898"/>
              <a:gd name="connsiteY3215" fmla="*/ 153697 h 906898"/>
              <a:gd name="connsiteX3216" fmla="*/ 330740 w 906898"/>
              <a:gd name="connsiteY3216" fmla="*/ 153697 h 906898"/>
              <a:gd name="connsiteX3217" fmla="*/ 324579 w 906898"/>
              <a:gd name="connsiteY3217" fmla="*/ 155752 h 906898"/>
              <a:gd name="connsiteX3218" fmla="*/ 320472 w 906898"/>
              <a:gd name="connsiteY3218" fmla="*/ 153697 h 906898"/>
              <a:gd name="connsiteX3219" fmla="*/ 318419 w 906898"/>
              <a:gd name="connsiteY3219" fmla="*/ 145476 h 906898"/>
              <a:gd name="connsiteX3220" fmla="*/ 312258 w 906898"/>
              <a:gd name="connsiteY3220" fmla="*/ 145476 h 906898"/>
              <a:gd name="connsiteX3221" fmla="*/ 308151 w 906898"/>
              <a:gd name="connsiteY3221" fmla="*/ 137255 h 906898"/>
              <a:gd name="connsiteX3222" fmla="*/ 312258 w 906898"/>
              <a:gd name="connsiteY3222" fmla="*/ 133144 h 906898"/>
              <a:gd name="connsiteX3223" fmla="*/ 316365 w 906898"/>
              <a:gd name="connsiteY3223" fmla="*/ 137255 h 906898"/>
              <a:gd name="connsiteX3224" fmla="*/ 324579 w 906898"/>
              <a:gd name="connsiteY3224" fmla="*/ 143420 h 906898"/>
              <a:gd name="connsiteX3225" fmla="*/ 332793 w 906898"/>
              <a:gd name="connsiteY3225" fmla="*/ 145476 h 906898"/>
              <a:gd name="connsiteX3226" fmla="*/ 343060 w 906898"/>
              <a:gd name="connsiteY3226" fmla="*/ 143420 h 906898"/>
              <a:gd name="connsiteX3227" fmla="*/ 345114 w 906898"/>
              <a:gd name="connsiteY3227" fmla="*/ 139311 h 906898"/>
              <a:gd name="connsiteX3228" fmla="*/ 351274 w 906898"/>
              <a:gd name="connsiteY3228" fmla="*/ 129034 h 906898"/>
              <a:gd name="connsiteX3229" fmla="*/ 351274 w 906898"/>
              <a:gd name="connsiteY3229" fmla="*/ 124923 h 906898"/>
              <a:gd name="connsiteX3230" fmla="*/ 355381 w 906898"/>
              <a:gd name="connsiteY3230" fmla="*/ 118758 h 906898"/>
              <a:gd name="connsiteX3231" fmla="*/ 360258 w 906898"/>
              <a:gd name="connsiteY3231" fmla="*/ 117473 h 906898"/>
              <a:gd name="connsiteX3232" fmla="*/ 347217 w 906898"/>
              <a:gd name="connsiteY3232" fmla="*/ 117214 h 906898"/>
              <a:gd name="connsiteX3233" fmla="*/ 351311 w 906898"/>
              <a:gd name="connsiteY3233" fmla="*/ 118746 h 906898"/>
              <a:gd name="connsiteX3234" fmla="*/ 349264 w 906898"/>
              <a:gd name="connsiteY3234" fmla="*/ 122832 h 906898"/>
              <a:gd name="connsiteX3235" fmla="*/ 347217 w 906898"/>
              <a:gd name="connsiteY3235" fmla="*/ 124875 h 906898"/>
              <a:gd name="connsiteX3236" fmla="*/ 349264 w 906898"/>
              <a:gd name="connsiteY3236" fmla="*/ 128961 h 906898"/>
              <a:gd name="connsiteX3237" fmla="*/ 347217 w 906898"/>
              <a:gd name="connsiteY3237" fmla="*/ 135090 h 906898"/>
              <a:gd name="connsiteX3238" fmla="*/ 343122 w 906898"/>
              <a:gd name="connsiteY3238" fmla="*/ 137133 h 906898"/>
              <a:gd name="connsiteX3239" fmla="*/ 341075 w 906898"/>
              <a:gd name="connsiteY3239" fmla="*/ 141219 h 906898"/>
              <a:gd name="connsiteX3240" fmla="*/ 334933 w 906898"/>
              <a:gd name="connsiteY3240" fmla="*/ 143263 h 906898"/>
              <a:gd name="connsiteX3241" fmla="*/ 330838 w 906898"/>
              <a:gd name="connsiteY3241" fmla="*/ 139177 h 906898"/>
              <a:gd name="connsiteX3242" fmla="*/ 326743 w 906898"/>
              <a:gd name="connsiteY3242" fmla="*/ 141219 h 906898"/>
              <a:gd name="connsiteX3243" fmla="*/ 322649 w 906898"/>
              <a:gd name="connsiteY3243" fmla="*/ 137133 h 906898"/>
              <a:gd name="connsiteX3244" fmla="*/ 322649 w 906898"/>
              <a:gd name="connsiteY3244" fmla="*/ 133047 h 906898"/>
              <a:gd name="connsiteX3245" fmla="*/ 316507 w 906898"/>
              <a:gd name="connsiteY3245" fmla="*/ 135090 h 906898"/>
              <a:gd name="connsiteX3246" fmla="*/ 314459 w 906898"/>
              <a:gd name="connsiteY3246" fmla="*/ 131004 h 906898"/>
              <a:gd name="connsiteX3247" fmla="*/ 320602 w 906898"/>
              <a:gd name="connsiteY3247" fmla="*/ 126918 h 906898"/>
              <a:gd name="connsiteX3248" fmla="*/ 334933 w 906898"/>
              <a:gd name="connsiteY3248" fmla="*/ 126918 h 906898"/>
              <a:gd name="connsiteX3249" fmla="*/ 343122 w 906898"/>
              <a:gd name="connsiteY3249" fmla="*/ 118746 h 906898"/>
              <a:gd name="connsiteX3250" fmla="*/ 347217 w 906898"/>
              <a:gd name="connsiteY3250" fmla="*/ 117214 h 906898"/>
              <a:gd name="connsiteX3251" fmla="*/ 585835 w 906898"/>
              <a:gd name="connsiteY3251" fmla="*/ 116702 h 906898"/>
              <a:gd name="connsiteX3252" fmla="*/ 589951 w 906898"/>
              <a:gd name="connsiteY3252" fmla="*/ 120819 h 906898"/>
              <a:gd name="connsiteX3253" fmla="*/ 592010 w 906898"/>
              <a:gd name="connsiteY3253" fmla="*/ 124936 h 906898"/>
              <a:gd name="connsiteX3254" fmla="*/ 600244 w 906898"/>
              <a:gd name="connsiteY3254" fmla="*/ 129053 h 906898"/>
              <a:gd name="connsiteX3255" fmla="*/ 602302 w 906898"/>
              <a:gd name="connsiteY3255" fmla="*/ 137286 h 906898"/>
              <a:gd name="connsiteX3256" fmla="*/ 596127 w 906898"/>
              <a:gd name="connsiteY3256" fmla="*/ 143461 h 906898"/>
              <a:gd name="connsiteX3257" fmla="*/ 598185 w 906898"/>
              <a:gd name="connsiteY3257" fmla="*/ 151695 h 906898"/>
              <a:gd name="connsiteX3258" fmla="*/ 592010 w 906898"/>
              <a:gd name="connsiteY3258" fmla="*/ 155812 h 906898"/>
              <a:gd name="connsiteX3259" fmla="*/ 587893 w 906898"/>
              <a:gd name="connsiteY3259" fmla="*/ 151695 h 906898"/>
              <a:gd name="connsiteX3260" fmla="*/ 594068 w 906898"/>
              <a:gd name="connsiteY3260" fmla="*/ 145520 h 906898"/>
              <a:gd name="connsiteX3261" fmla="*/ 596127 w 906898"/>
              <a:gd name="connsiteY3261" fmla="*/ 137286 h 906898"/>
              <a:gd name="connsiteX3262" fmla="*/ 594068 w 906898"/>
              <a:gd name="connsiteY3262" fmla="*/ 129053 h 906898"/>
              <a:gd name="connsiteX3263" fmla="*/ 585835 w 906898"/>
              <a:gd name="connsiteY3263" fmla="*/ 126994 h 906898"/>
              <a:gd name="connsiteX3264" fmla="*/ 575543 w 906898"/>
              <a:gd name="connsiteY3264" fmla="*/ 120819 h 906898"/>
              <a:gd name="connsiteX3265" fmla="*/ 571426 w 906898"/>
              <a:gd name="connsiteY3265" fmla="*/ 118761 h 906898"/>
              <a:gd name="connsiteX3266" fmla="*/ 585835 w 906898"/>
              <a:gd name="connsiteY3266" fmla="*/ 116702 h 906898"/>
              <a:gd name="connsiteX3267" fmla="*/ 340148 w 906898"/>
              <a:gd name="connsiteY3267" fmla="*/ 115628 h 906898"/>
              <a:gd name="connsiteX3268" fmla="*/ 340761 w 906898"/>
              <a:gd name="connsiteY3268" fmla="*/ 115955 h 906898"/>
              <a:gd name="connsiteX3269" fmla="*/ 341019 w 906898"/>
              <a:gd name="connsiteY3269" fmla="*/ 118585 h 906898"/>
              <a:gd name="connsiteX3270" fmla="*/ 332756 w 906898"/>
              <a:gd name="connsiteY3270" fmla="*/ 124892 h 906898"/>
              <a:gd name="connsiteX3271" fmla="*/ 322427 w 906898"/>
              <a:gd name="connsiteY3271" fmla="*/ 122789 h 906898"/>
              <a:gd name="connsiteX3272" fmla="*/ 328625 w 906898"/>
              <a:gd name="connsiteY3272" fmla="*/ 122789 h 906898"/>
              <a:gd name="connsiteX3273" fmla="*/ 338954 w 906898"/>
              <a:gd name="connsiteY3273" fmla="*/ 116482 h 906898"/>
              <a:gd name="connsiteX3274" fmla="*/ 340148 w 906898"/>
              <a:gd name="connsiteY3274" fmla="*/ 115628 h 906898"/>
              <a:gd name="connsiteX3275" fmla="*/ 363595 w 906898"/>
              <a:gd name="connsiteY3275" fmla="*/ 114379 h 906898"/>
              <a:gd name="connsiteX3276" fmla="*/ 365753 w 906898"/>
              <a:gd name="connsiteY3276" fmla="*/ 114379 h 906898"/>
              <a:gd name="connsiteX3277" fmla="*/ 367911 w 906898"/>
              <a:gd name="connsiteY3277" fmla="*/ 124892 h 906898"/>
              <a:gd name="connsiteX3278" fmla="*/ 365753 w 906898"/>
              <a:gd name="connsiteY3278" fmla="*/ 126994 h 906898"/>
              <a:gd name="connsiteX3279" fmla="*/ 363595 w 906898"/>
              <a:gd name="connsiteY3279" fmla="*/ 114379 h 906898"/>
              <a:gd name="connsiteX3280" fmla="*/ 450093 w 906898"/>
              <a:gd name="connsiteY3280" fmla="*/ 112386 h 906898"/>
              <a:gd name="connsiteX3281" fmla="*/ 456223 w 906898"/>
              <a:gd name="connsiteY3281" fmla="*/ 114450 h 906898"/>
              <a:gd name="connsiteX3282" fmla="*/ 452136 w 906898"/>
              <a:gd name="connsiteY3282" fmla="*/ 116514 h 906898"/>
              <a:gd name="connsiteX3283" fmla="*/ 439878 w 906898"/>
              <a:gd name="connsiteY3283" fmla="*/ 126829 h 906898"/>
              <a:gd name="connsiteX3284" fmla="*/ 433749 w 906898"/>
              <a:gd name="connsiteY3284" fmla="*/ 139207 h 906898"/>
              <a:gd name="connsiteX3285" fmla="*/ 429663 w 906898"/>
              <a:gd name="connsiteY3285" fmla="*/ 139207 h 906898"/>
              <a:gd name="connsiteX3286" fmla="*/ 433749 w 906898"/>
              <a:gd name="connsiteY3286" fmla="*/ 128892 h 906898"/>
              <a:gd name="connsiteX3287" fmla="*/ 439878 w 906898"/>
              <a:gd name="connsiteY3287" fmla="*/ 124765 h 906898"/>
              <a:gd name="connsiteX3288" fmla="*/ 450093 w 906898"/>
              <a:gd name="connsiteY3288" fmla="*/ 112386 h 906898"/>
              <a:gd name="connsiteX3289" fmla="*/ 524116 w 906898"/>
              <a:gd name="connsiteY3289" fmla="*/ 108402 h 906898"/>
              <a:gd name="connsiteX3290" fmla="*/ 530258 w 906898"/>
              <a:gd name="connsiteY3290" fmla="*/ 110461 h 906898"/>
              <a:gd name="connsiteX3291" fmla="*/ 526164 w 906898"/>
              <a:gd name="connsiteY3291" fmla="*/ 118695 h 906898"/>
              <a:gd name="connsiteX3292" fmla="*/ 515927 w 906898"/>
              <a:gd name="connsiteY3292" fmla="*/ 120754 h 906898"/>
              <a:gd name="connsiteX3293" fmla="*/ 511832 w 906898"/>
              <a:gd name="connsiteY3293" fmla="*/ 126928 h 906898"/>
              <a:gd name="connsiteX3294" fmla="*/ 505690 w 906898"/>
              <a:gd name="connsiteY3294" fmla="*/ 124870 h 906898"/>
              <a:gd name="connsiteX3295" fmla="*/ 509785 w 906898"/>
              <a:gd name="connsiteY3295" fmla="*/ 118695 h 906898"/>
              <a:gd name="connsiteX3296" fmla="*/ 509785 w 906898"/>
              <a:gd name="connsiteY3296" fmla="*/ 110461 h 906898"/>
              <a:gd name="connsiteX3297" fmla="*/ 513880 w 906898"/>
              <a:gd name="connsiteY3297" fmla="*/ 110461 h 906898"/>
              <a:gd name="connsiteX3298" fmla="*/ 520022 w 906898"/>
              <a:gd name="connsiteY3298" fmla="*/ 110461 h 906898"/>
              <a:gd name="connsiteX3299" fmla="*/ 524116 w 906898"/>
              <a:gd name="connsiteY3299" fmla="*/ 108402 h 906898"/>
              <a:gd name="connsiteX3300" fmla="*/ 661019 w 906898"/>
              <a:gd name="connsiteY3300" fmla="*/ 108266 h 906898"/>
              <a:gd name="connsiteX3301" fmla="*/ 664053 w 906898"/>
              <a:gd name="connsiteY3301" fmla="*/ 114600 h 906898"/>
              <a:gd name="connsiteX3302" fmla="*/ 661895 w 906898"/>
              <a:gd name="connsiteY3302" fmla="*/ 118695 h 906898"/>
              <a:gd name="connsiteX3303" fmla="*/ 659737 w 906898"/>
              <a:gd name="connsiteY3303" fmla="*/ 112552 h 906898"/>
              <a:gd name="connsiteX3304" fmla="*/ 659737 w 906898"/>
              <a:gd name="connsiteY3304" fmla="*/ 108458 h 906898"/>
              <a:gd name="connsiteX3305" fmla="*/ 661019 w 906898"/>
              <a:gd name="connsiteY3305" fmla="*/ 108266 h 906898"/>
              <a:gd name="connsiteX3306" fmla="*/ 550871 w 906898"/>
              <a:gd name="connsiteY3306" fmla="*/ 102165 h 906898"/>
              <a:gd name="connsiteX3307" fmla="*/ 559582 w 906898"/>
              <a:gd name="connsiteY3307" fmla="*/ 102165 h 906898"/>
              <a:gd name="connsiteX3308" fmla="*/ 565219 w 906898"/>
              <a:gd name="connsiteY3308" fmla="*/ 108347 h 906898"/>
              <a:gd name="connsiteX3309" fmla="*/ 565219 w 906898"/>
              <a:gd name="connsiteY3309" fmla="*/ 118653 h 906898"/>
              <a:gd name="connsiteX3310" fmla="*/ 569318 w 906898"/>
              <a:gd name="connsiteY3310" fmla="*/ 120715 h 906898"/>
              <a:gd name="connsiteX3311" fmla="*/ 573418 w 906898"/>
              <a:gd name="connsiteY3311" fmla="*/ 133081 h 906898"/>
              <a:gd name="connsiteX3312" fmla="*/ 554970 w 906898"/>
              <a:gd name="connsiteY3312" fmla="*/ 149570 h 906898"/>
              <a:gd name="connsiteX3313" fmla="*/ 552921 w 906898"/>
              <a:gd name="connsiteY3313" fmla="*/ 145449 h 906898"/>
              <a:gd name="connsiteX3314" fmla="*/ 540622 w 906898"/>
              <a:gd name="connsiteY3314" fmla="*/ 141326 h 906898"/>
              <a:gd name="connsiteX3315" fmla="*/ 534473 w 906898"/>
              <a:gd name="connsiteY3315" fmla="*/ 143387 h 906898"/>
              <a:gd name="connsiteX3316" fmla="*/ 526274 w 906898"/>
              <a:gd name="connsiteY3316" fmla="*/ 124837 h 906898"/>
              <a:gd name="connsiteX3317" fmla="*/ 534473 w 906898"/>
              <a:gd name="connsiteY3317" fmla="*/ 110408 h 906898"/>
              <a:gd name="connsiteX3318" fmla="*/ 544722 w 906898"/>
              <a:gd name="connsiteY3318" fmla="*/ 108347 h 906898"/>
              <a:gd name="connsiteX3319" fmla="*/ 550871 w 906898"/>
              <a:gd name="connsiteY3319" fmla="*/ 102165 h 906898"/>
              <a:gd name="connsiteX3320" fmla="*/ 509674 w 906898"/>
              <a:gd name="connsiteY3320" fmla="*/ 100103 h 906898"/>
              <a:gd name="connsiteX3321" fmla="*/ 517864 w 906898"/>
              <a:gd name="connsiteY3321" fmla="*/ 104229 h 906898"/>
              <a:gd name="connsiteX3322" fmla="*/ 519911 w 906898"/>
              <a:gd name="connsiteY3322" fmla="*/ 102165 h 906898"/>
              <a:gd name="connsiteX3323" fmla="*/ 530148 w 906898"/>
              <a:gd name="connsiteY3323" fmla="*/ 102165 h 906898"/>
              <a:gd name="connsiteX3324" fmla="*/ 534242 w 906898"/>
              <a:gd name="connsiteY3324" fmla="*/ 108356 h 906898"/>
              <a:gd name="connsiteX3325" fmla="*/ 534242 w 906898"/>
              <a:gd name="connsiteY3325" fmla="*/ 110418 h 906898"/>
              <a:gd name="connsiteX3326" fmla="*/ 524006 w 906898"/>
              <a:gd name="connsiteY3326" fmla="*/ 104229 h 906898"/>
              <a:gd name="connsiteX3327" fmla="*/ 517864 w 906898"/>
              <a:gd name="connsiteY3327" fmla="*/ 108356 h 906898"/>
              <a:gd name="connsiteX3328" fmla="*/ 509674 w 906898"/>
              <a:gd name="connsiteY3328" fmla="*/ 108356 h 906898"/>
              <a:gd name="connsiteX3329" fmla="*/ 505580 w 906898"/>
              <a:gd name="connsiteY3329" fmla="*/ 114545 h 906898"/>
              <a:gd name="connsiteX3330" fmla="*/ 503532 w 906898"/>
              <a:gd name="connsiteY3330" fmla="*/ 124860 h 906898"/>
              <a:gd name="connsiteX3331" fmla="*/ 503532 w 906898"/>
              <a:gd name="connsiteY3331" fmla="*/ 128987 h 906898"/>
              <a:gd name="connsiteX3332" fmla="*/ 497390 w 906898"/>
              <a:gd name="connsiteY3332" fmla="*/ 124860 h 906898"/>
              <a:gd name="connsiteX3333" fmla="*/ 499438 w 906898"/>
              <a:gd name="connsiteY3333" fmla="*/ 116608 h 906898"/>
              <a:gd name="connsiteX3334" fmla="*/ 503532 w 906898"/>
              <a:gd name="connsiteY3334" fmla="*/ 114545 h 906898"/>
              <a:gd name="connsiteX3335" fmla="*/ 501485 w 906898"/>
              <a:gd name="connsiteY3335" fmla="*/ 106292 h 906898"/>
              <a:gd name="connsiteX3336" fmla="*/ 509674 w 906898"/>
              <a:gd name="connsiteY3336" fmla="*/ 100103 h 906898"/>
              <a:gd name="connsiteX3337" fmla="*/ 623937 w 906898"/>
              <a:gd name="connsiteY3337" fmla="*/ 99391 h 906898"/>
              <a:gd name="connsiteX3338" fmla="*/ 626980 w 906898"/>
              <a:gd name="connsiteY3338" fmla="*/ 100158 h 906898"/>
              <a:gd name="connsiteX3339" fmla="*/ 637125 w 906898"/>
              <a:gd name="connsiteY3339" fmla="*/ 110395 h 906898"/>
              <a:gd name="connsiteX3340" fmla="*/ 637125 w 906898"/>
              <a:gd name="connsiteY3340" fmla="*/ 122678 h 906898"/>
              <a:gd name="connsiteX3341" fmla="*/ 635096 w 906898"/>
              <a:gd name="connsiteY3341" fmla="*/ 120631 h 906898"/>
              <a:gd name="connsiteX3342" fmla="*/ 633067 w 906898"/>
              <a:gd name="connsiteY3342" fmla="*/ 108347 h 906898"/>
              <a:gd name="connsiteX3343" fmla="*/ 620894 w 906898"/>
              <a:gd name="connsiteY3343" fmla="*/ 102206 h 906898"/>
              <a:gd name="connsiteX3344" fmla="*/ 620894 w 906898"/>
              <a:gd name="connsiteY3344" fmla="*/ 100158 h 906898"/>
              <a:gd name="connsiteX3345" fmla="*/ 623937 w 906898"/>
              <a:gd name="connsiteY3345" fmla="*/ 99391 h 906898"/>
              <a:gd name="connsiteX3346" fmla="*/ 452081 w 906898"/>
              <a:gd name="connsiteY3346" fmla="*/ 98110 h 906898"/>
              <a:gd name="connsiteX3347" fmla="*/ 458215 w 906898"/>
              <a:gd name="connsiteY3347" fmla="*/ 100167 h 906898"/>
              <a:gd name="connsiteX3348" fmla="*/ 456170 w 906898"/>
              <a:gd name="connsiteY3348" fmla="*/ 110442 h 906898"/>
              <a:gd name="connsiteX3349" fmla="*/ 441859 w 906898"/>
              <a:gd name="connsiteY3349" fmla="*/ 114552 h 906898"/>
              <a:gd name="connsiteX3350" fmla="*/ 437771 w 906898"/>
              <a:gd name="connsiteY3350" fmla="*/ 122773 h 906898"/>
              <a:gd name="connsiteX3351" fmla="*/ 427548 w 906898"/>
              <a:gd name="connsiteY3351" fmla="*/ 137160 h 906898"/>
              <a:gd name="connsiteX3352" fmla="*/ 425504 w 906898"/>
              <a:gd name="connsiteY3352" fmla="*/ 141270 h 906898"/>
              <a:gd name="connsiteX3353" fmla="*/ 421415 w 906898"/>
              <a:gd name="connsiteY3353" fmla="*/ 141270 h 906898"/>
              <a:gd name="connsiteX3354" fmla="*/ 423460 w 906898"/>
              <a:gd name="connsiteY3354" fmla="*/ 124828 h 906898"/>
              <a:gd name="connsiteX3355" fmla="*/ 431637 w 906898"/>
              <a:gd name="connsiteY3355" fmla="*/ 120718 h 906898"/>
              <a:gd name="connsiteX3356" fmla="*/ 429593 w 906898"/>
              <a:gd name="connsiteY3356" fmla="*/ 108388 h 906898"/>
              <a:gd name="connsiteX3357" fmla="*/ 437771 w 906898"/>
              <a:gd name="connsiteY3357" fmla="*/ 106331 h 906898"/>
              <a:gd name="connsiteX3358" fmla="*/ 441859 w 906898"/>
              <a:gd name="connsiteY3358" fmla="*/ 106331 h 906898"/>
              <a:gd name="connsiteX3359" fmla="*/ 452081 w 906898"/>
              <a:gd name="connsiteY3359" fmla="*/ 98110 h 906898"/>
              <a:gd name="connsiteX3360" fmla="*/ 618687 w 906898"/>
              <a:gd name="connsiteY3360" fmla="*/ 91803 h 906898"/>
              <a:gd name="connsiteX3361" fmla="*/ 620894 w 906898"/>
              <a:gd name="connsiteY3361" fmla="*/ 91987 h 906898"/>
              <a:gd name="connsiteX3362" fmla="*/ 621763 w 906898"/>
              <a:gd name="connsiteY3362" fmla="*/ 92060 h 906898"/>
              <a:gd name="connsiteX3363" fmla="*/ 624839 w 906898"/>
              <a:gd name="connsiteY3363" fmla="*/ 93861 h 906898"/>
              <a:gd name="connsiteX3364" fmla="*/ 630990 w 906898"/>
              <a:gd name="connsiteY3364" fmla="*/ 91803 h 906898"/>
              <a:gd name="connsiteX3365" fmla="*/ 635092 w 906898"/>
              <a:gd name="connsiteY3365" fmla="*/ 93861 h 906898"/>
              <a:gd name="connsiteX3366" fmla="*/ 637142 w 906898"/>
              <a:gd name="connsiteY3366" fmla="*/ 97978 h 906898"/>
              <a:gd name="connsiteX3367" fmla="*/ 647395 w 906898"/>
              <a:gd name="connsiteY3367" fmla="*/ 100037 h 906898"/>
              <a:gd name="connsiteX3368" fmla="*/ 647395 w 906898"/>
              <a:gd name="connsiteY3368" fmla="*/ 108270 h 906898"/>
              <a:gd name="connsiteX3369" fmla="*/ 645344 w 906898"/>
              <a:gd name="connsiteY3369" fmla="*/ 110328 h 906898"/>
              <a:gd name="connsiteX3370" fmla="*/ 649446 w 906898"/>
              <a:gd name="connsiteY3370" fmla="*/ 114445 h 906898"/>
              <a:gd name="connsiteX3371" fmla="*/ 647395 w 906898"/>
              <a:gd name="connsiteY3371" fmla="*/ 120620 h 906898"/>
              <a:gd name="connsiteX3372" fmla="*/ 645344 w 906898"/>
              <a:gd name="connsiteY3372" fmla="*/ 122678 h 906898"/>
              <a:gd name="connsiteX3373" fmla="*/ 645344 w 906898"/>
              <a:gd name="connsiteY3373" fmla="*/ 128854 h 906898"/>
              <a:gd name="connsiteX3374" fmla="*/ 641243 w 906898"/>
              <a:gd name="connsiteY3374" fmla="*/ 130912 h 906898"/>
              <a:gd name="connsiteX3375" fmla="*/ 639193 w 906898"/>
              <a:gd name="connsiteY3375" fmla="*/ 122678 h 906898"/>
              <a:gd name="connsiteX3376" fmla="*/ 639193 w 906898"/>
              <a:gd name="connsiteY3376" fmla="*/ 108270 h 906898"/>
              <a:gd name="connsiteX3377" fmla="*/ 620737 w 906898"/>
              <a:gd name="connsiteY3377" fmla="*/ 95919 h 906898"/>
              <a:gd name="connsiteX3378" fmla="*/ 618687 w 906898"/>
              <a:gd name="connsiteY3378" fmla="*/ 91803 h 906898"/>
              <a:gd name="connsiteX3379" fmla="*/ 316292 w 906898"/>
              <a:gd name="connsiteY3379" fmla="*/ 87819 h 906898"/>
              <a:gd name="connsiteX3380" fmla="*/ 322427 w 906898"/>
              <a:gd name="connsiteY3380" fmla="*/ 108402 h 906898"/>
              <a:gd name="connsiteX3381" fmla="*/ 308112 w 906898"/>
              <a:gd name="connsiteY3381" fmla="*/ 133103 h 906898"/>
              <a:gd name="connsiteX3382" fmla="*/ 287661 w 906898"/>
              <a:gd name="connsiteY3382" fmla="*/ 135162 h 906898"/>
              <a:gd name="connsiteX3383" fmla="*/ 273345 w 906898"/>
              <a:gd name="connsiteY3383" fmla="*/ 120754 h 906898"/>
              <a:gd name="connsiteX3384" fmla="*/ 277435 w 906898"/>
              <a:gd name="connsiteY3384" fmla="*/ 104287 h 906898"/>
              <a:gd name="connsiteX3385" fmla="*/ 285616 w 906898"/>
              <a:gd name="connsiteY3385" fmla="*/ 102228 h 906898"/>
              <a:gd name="connsiteX3386" fmla="*/ 287661 w 906898"/>
              <a:gd name="connsiteY3386" fmla="*/ 108402 h 906898"/>
              <a:gd name="connsiteX3387" fmla="*/ 295841 w 906898"/>
              <a:gd name="connsiteY3387" fmla="*/ 108402 h 906898"/>
              <a:gd name="connsiteX3388" fmla="*/ 295841 w 906898"/>
              <a:gd name="connsiteY3388" fmla="*/ 114578 h 906898"/>
              <a:gd name="connsiteX3389" fmla="*/ 289706 w 906898"/>
              <a:gd name="connsiteY3389" fmla="*/ 120754 h 906898"/>
              <a:gd name="connsiteX3390" fmla="*/ 281525 w 906898"/>
              <a:gd name="connsiteY3390" fmla="*/ 118695 h 906898"/>
              <a:gd name="connsiteX3391" fmla="*/ 293796 w 906898"/>
              <a:gd name="connsiteY3391" fmla="*/ 128987 h 906898"/>
              <a:gd name="connsiteX3392" fmla="*/ 304021 w 906898"/>
              <a:gd name="connsiteY3392" fmla="*/ 126928 h 906898"/>
              <a:gd name="connsiteX3393" fmla="*/ 316292 w 906898"/>
              <a:gd name="connsiteY3393" fmla="*/ 110461 h 906898"/>
              <a:gd name="connsiteX3394" fmla="*/ 314247 w 906898"/>
              <a:gd name="connsiteY3394" fmla="*/ 89877 h 906898"/>
              <a:gd name="connsiteX3395" fmla="*/ 316292 w 906898"/>
              <a:gd name="connsiteY3395" fmla="*/ 87819 h 906898"/>
              <a:gd name="connsiteX3396" fmla="*/ 215649 w 906898"/>
              <a:gd name="connsiteY3396" fmla="*/ 85827 h 906898"/>
              <a:gd name="connsiteX3397" fmla="*/ 223783 w 906898"/>
              <a:gd name="connsiteY3397" fmla="*/ 89943 h 906898"/>
              <a:gd name="connsiteX3398" fmla="*/ 223783 w 906898"/>
              <a:gd name="connsiteY3398" fmla="*/ 94061 h 906898"/>
              <a:gd name="connsiteX3399" fmla="*/ 211582 w 906898"/>
              <a:gd name="connsiteY3399" fmla="*/ 92002 h 906898"/>
              <a:gd name="connsiteX3400" fmla="*/ 211582 w 906898"/>
              <a:gd name="connsiteY3400" fmla="*/ 87886 h 906898"/>
              <a:gd name="connsiteX3401" fmla="*/ 215649 w 906898"/>
              <a:gd name="connsiteY3401" fmla="*/ 85827 h 906898"/>
              <a:gd name="connsiteX3402" fmla="*/ 483537 w 906898"/>
              <a:gd name="connsiteY3402" fmla="*/ 83153 h 906898"/>
              <a:gd name="connsiteX3403" fmla="*/ 491205 w 906898"/>
              <a:gd name="connsiteY3403" fmla="*/ 83571 h 906898"/>
              <a:gd name="connsiteX3404" fmla="*/ 495328 w 906898"/>
              <a:gd name="connsiteY3404" fmla="*/ 87693 h 906898"/>
              <a:gd name="connsiteX3405" fmla="*/ 497390 w 906898"/>
              <a:gd name="connsiteY3405" fmla="*/ 95936 h 906898"/>
              <a:gd name="connsiteX3406" fmla="*/ 491205 w 906898"/>
              <a:gd name="connsiteY3406" fmla="*/ 100057 h 906898"/>
              <a:gd name="connsiteX3407" fmla="*/ 491205 w 906898"/>
              <a:gd name="connsiteY3407" fmla="*/ 104178 h 906898"/>
              <a:gd name="connsiteX3408" fmla="*/ 482957 w 906898"/>
              <a:gd name="connsiteY3408" fmla="*/ 108300 h 906898"/>
              <a:gd name="connsiteX3409" fmla="*/ 476771 w 906898"/>
              <a:gd name="connsiteY3409" fmla="*/ 102118 h 906898"/>
              <a:gd name="connsiteX3410" fmla="*/ 480895 w 906898"/>
              <a:gd name="connsiteY3410" fmla="*/ 93875 h 906898"/>
              <a:gd name="connsiteX3411" fmla="*/ 485019 w 906898"/>
              <a:gd name="connsiteY3411" fmla="*/ 91814 h 906898"/>
              <a:gd name="connsiteX3412" fmla="*/ 482957 w 906898"/>
              <a:gd name="connsiteY3412" fmla="*/ 91814 h 906898"/>
              <a:gd name="connsiteX3413" fmla="*/ 472648 w 906898"/>
              <a:gd name="connsiteY3413" fmla="*/ 95936 h 906898"/>
              <a:gd name="connsiteX3414" fmla="*/ 466462 w 906898"/>
              <a:gd name="connsiteY3414" fmla="*/ 116543 h 906898"/>
              <a:gd name="connsiteX3415" fmla="*/ 485019 w 906898"/>
              <a:gd name="connsiteY3415" fmla="*/ 139210 h 906898"/>
              <a:gd name="connsiteX3416" fmla="*/ 464400 w 906898"/>
              <a:gd name="connsiteY3416" fmla="*/ 128906 h 906898"/>
              <a:gd name="connsiteX3417" fmla="*/ 464400 w 906898"/>
              <a:gd name="connsiteY3417" fmla="*/ 93875 h 906898"/>
              <a:gd name="connsiteX3418" fmla="*/ 483537 w 906898"/>
              <a:gd name="connsiteY3418" fmla="*/ 83153 h 906898"/>
              <a:gd name="connsiteX3419" fmla="*/ 640800 w 906898"/>
              <a:gd name="connsiteY3419" fmla="*/ 81031 h 906898"/>
              <a:gd name="connsiteX3420" fmla="*/ 645406 w 906898"/>
              <a:gd name="connsiteY3420" fmla="*/ 83636 h 906898"/>
              <a:gd name="connsiteX3421" fmla="*/ 647454 w 906898"/>
              <a:gd name="connsiteY3421" fmla="*/ 91870 h 906898"/>
              <a:gd name="connsiteX3422" fmla="*/ 657690 w 906898"/>
              <a:gd name="connsiteY3422" fmla="*/ 100103 h 906898"/>
              <a:gd name="connsiteX3423" fmla="*/ 655643 w 906898"/>
              <a:gd name="connsiteY3423" fmla="*/ 106277 h 906898"/>
              <a:gd name="connsiteX3424" fmla="*/ 657690 w 906898"/>
              <a:gd name="connsiteY3424" fmla="*/ 112453 h 906898"/>
              <a:gd name="connsiteX3425" fmla="*/ 655643 w 906898"/>
              <a:gd name="connsiteY3425" fmla="*/ 122745 h 906898"/>
              <a:gd name="connsiteX3426" fmla="*/ 655643 w 906898"/>
              <a:gd name="connsiteY3426" fmla="*/ 133037 h 906898"/>
              <a:gd name="connsiteX3427" fmla="*/ 655643 w 906898"/>
              <a:gd name="connsiteY3427" fmla="*/ 135095 h 906898"/>
              <a:gd name="connsiteX3428" fmla="*/ 653595 w 906898"/>
              <a:gd name="connsiteY3428" fmla="*/ 122745 h 906898"/>
              <a:gd name="connsiteX3429" fmla="*/ 653595 w 906898"/>
              <a:gd name="connsiteY3429" fmla="*/ 128921 h 906898"/>
              <a:gd name="connsiteX3430" fmla="*/ 649501 w 906898"/>
              <a:gd name="connsiteY3430" fmla="*/ 139212 h 906898"/>
              <a:gd name="connsiteX3431" fmla="*/ 643359 w 906898"/>
              <a:gd name="connsiteY3431" fmla="*/ 141270 h 906898"/>
              <a:gd name="connsiteX3432" fmla="*/ 643359 w 906898"/>
              <a:gd name="connsiteY3432" fmla="*/ 135095 h 906898"/>
              <a:gd name="connsiteX3433" fmla="*/ 649501 w 906898"/>
              <a:gd name="connsiteY3433" fmla="*/ 126862 h 906898"/>
              <a:gd name="connsiteX3434" fmla="*/ 649501 w 906898"/>
              <a:gd name="connsiteY3434" fmla="*/ 122745 h 906898"/>
              <a:gd name="connsiteX3435" fmla="*/ 653595 w 906898"/>
              <a:gd name="connsiteY3435" fmla="*/ 114511 h 906898"/>
              <a:gd name="connsiteX3436" fmla="*/ 649501 w 906898"/>
              <a:gd name="connsiteY3436" fmla="*/ 110395 h 906898"/>
              <a:gd name="connsiteX3437" fmla="*/ 649501 w 906898"/>
              <a:gd name="connsiteY3437" fmla="*/ 100103 h 906898"/>
              <a:gd name="connsiteX3438" fmla="*/ 639264 w 906898"/>
              <a:gd name="connsiteY3438" fmla="*/ 93927 h 906898"/>
              <a:gd name="connsiteX3439" fmla="*/ 633122 w 906898"/>
              <a:gd name="connsiteY3439" fmla="*/ 89811 h 906898"/>
              <a:gd name="connsiteX3440" fmla="*/ 626980 w 906898"/>
              <a:gd name="connsiteY3440" fmla="*/ 89811 h 906898"/>
              <a:gd name="connsiteX3441" fmla="*/ 614696 w 906898"/>
              <a:gd name="connsiteY3441" fmla="*/ 87752 h 906898"/>
              <a:gd name="connsiteX3442" fmla="*/ 612649 w 906898"/>
              <a:gd name="connsiteY3442" fmla="*/ 83636 h 906898"/>
              <a:gd name="connsiteX3443" fmla="*/ 624933 w 906898"/>
              <a:gd name="connsiteY3443" fmla="*/ 83636 h 906898"/>
              <a:gd name="connsiteX3444" fmla="*/ 626980 w 906898"/>
              <a:gd name="connsiteY3444" fmla="*/ 85694 h 906898"/>
              <a:gd name="connsiteX3445" fmla="*/ 637217 w 906898"/>
              <a:gd name="connsiteY3445" fmla="*/ 83636 h 906898"/>
              <a:gd name="connsiteX3446" fmla="*/ 641312 w 906898"/>
              <a:gd name="connsiteY3446" fmla="*/ 87752 h 906898"/>
              <a:gd name="connsiteX3447" fmla="*/ 643359 w 906898"/>
              <a:gd name="connsiteY3447" fmla="*/ 91870 h 906898"/>
              <a:gd name="connsiteX3448" fmla="*/ 645406 w 906898"/>
              <a:gd name="connsiteY3448" fmla="*/ 89811 h 906898"/>
              <a:gd name="connsiteX3449" fmla="*/ 639264 w 906898"/>
              <a:gd name="connsiteY3449" fmla="*/ 81578 h 906898"/>
              <a:gd name="connsiteX3450" fmla="*/ 640800 w 906898"/>
              <a:gd name="connsiteY3450" fmla="*/ 81031 h 906898"/>
              <a:gd name="connsiteX3451" fmla="*/ 587959 w 906898"/>
              <a:gd name="connsiteY3451" fmla="*/ 79519 h 906898"/>
              <a:gd name="connsiteX3452" fmla="*/ 604426 w 906898"/>
              <a:gd name="connsiteY3452" fmla="*/ 83624 h 906898"/>
              <a:gd name="connsiteX3453" fmla="*/ 618835 w 906898"/>
              <a:gd name="connsiteY3453" fmla="*/ 104148 h 906898"/>
              <a:gd name="connsiteX3454" fmla="*/ 614718 w 906898"/>
              <a:gd name="connsiteY3454" fmla="*/ 118514 h 906898"/>
              <a:gd name="connsiteX3455" fmla="*/ 602368 w 906898"/>
              <a:gd name="connsiteY3455" fmla="*/ 122618 h 906898"/>
              <a:gd name="connsiteX3456" fmla="*/ 600310 w 906898"/>
              <a:gd name="connsiteY3456" fmla="*/ 116461 h 906898"/>
              <a:gd name="connsiteX3457" fmla="*/ 600310 w 906898"/>
              <a:gd name="connsiteY3457" fmla="*/ 112357 h 906898"/>
              <a:gd name="connsiteX3458" fmla="*/ 594135 w 906898"/>
              <a:gd name="connsiteY3458" fmla="*/ 110304 h 906898"/>
              <a:gd name="connsiteX3459" fmla="*/ 596193 w 906898"/>
              <a:gd name="connsiteY3459" fmla="*/ 102094 h 906898"/>
              <a:gd name="connsiteX3460" fmla="*/ 606485 w 906898"/>
              <a:gd name="connsiteY3460" fmla="*/ 102094 h 906898"/>
              <a:gd name="connsiteX3461" fmla="*/ 608543 w 906898"/>
              <a:gd name="connsiteY3461" fmla="*/ 106199 h 906898"/>
              <a:gd name="connsiteX3462" fmla="*/ 610602 w 906898"/>
              <a:gd name="connsiteY3462" fmla="*/ 100042 h 906898"/>
              <a:gd name="connsiteX3463" fmla="*/ 596193 w 906898"/>
              <a:gd name="connsiteY3463" fmla="*/ 87728 h 906898"/>
              <a:gd name="connsiteX3464" fmla="*/ 571492 w 906898"/>
              <a:gd name="connsiteY3464" fmla="*/ 93885 h 906898"/>
              <a:gd name="connsiteX3465" fmla="*/ 559142 w 906898"/>
              <a:gd name="connsiteY3465" fmla="*/ 100042 h 906898"/>
              <a:gd name="connsiteX3466" fmla="*/ 573551 w 906898"/>
              <a:gd name="connsiteY3466" fmla="*/ 83624 h 906898"/>
              <a:gd name="connsiteX3467" fmla="*/ 587959 w 906898"/>
              <a:gd name="connsiteY3467" fmla="*/ 79519 h 906898"/>
              <a:gd name="connsiteX3468" fmla="*/ 388440 w 906898"/>
              <a:gd name="connsiteY3468" fmla="*/ 75535 h 906898"/>
              <a:gd name="connsiteX3469" fmla="*/ 390487 w 906898"/>
              <a:gd name="connsiteY3469" fmla="*/ 79592 h 906898"/>
              <a:gd name="connsiteX3470" fmla="*/ 386392 w 906898"/>
              <a:gd name="connsiteY3470" fmla="*/ 89738 h 906898"/>
              <a:gd name="connsiteX3471" fmla="*/ 380250 w 906898"/>
              <a:gd name="connsiteY3471" fmla="*/ 91766 h 906898"/>
              <a:gd name="connsiteX3472" fmla="*/ 380250 w 906898"/>
              <a:gd name="connsiteY3472" fmla="*/ 89738 h 906898"/>
              <a:gd name="connsiteX3473" fmla="*/ 388440 w 906898"/>
              <a:gd name="connsiteY3473" fmla="*/ 83651 h 906898"/>
              <a:gd name="connsiteX3474" fmla="*/ 388440 w 906898"/>
              <a:gd name="connsiteY3474" fmla="*/ 75535 h 906898"/>
              <a:gd name="connsiteX3475" fmla="*/ 359914 w 906898"/>
              <a:gd name="connsiteY3475" fmla="*/ 74313 h 906898"/>
              <a:gd name="connsiteX3476" fmla="*/ 365839 w 906898"/>
              <a:gd name="connsiteY3476" fmla="*/ 75598 h 906898"/>
              <a:gd name="connsiteX3477" fmla="*/ 376142 w 906898"/>
              <a:gd name="connsiteY3477" fmla="*/ 85874 h 906898"/>
              <a:gd name="connsiteX3478" fmla="*/ 374082 w 906898"/>
              <a:gd name="connsiteY3478" fmla="*/ 102316 h 906898"/>
              <a:gd name="connsiteX3479" fmla="*/ 349353 w 906898"/>
              <a:gd name="connsiteY3479" fmla="*/ 114648 h 906898"/>
              <a:gd name="connsiteX3480" fmla="*/ 320504 w 906898"/>
              <a:gd name="connsiteY3480" fmla="*/ 92041 h 906898"/>
              <a:gd name="connsiteX3481" fmla="*/ 320504 w 906898"/>
              <a:gd name="connsiteY3481" fmla="*/ 85874 h 906898"/>
              <a:gd name="connsiteX3482" fmla="*/ 322565 w 906898"/>
              <a:gd name="connsiteY3482" fmla="*/ 85874 h 906898"/>
              <a:gd name="connsiteX3483" fmla="*/ 347293 w 906898"/>
              <a:gd name="connsiteY3483" fmla="*/ 108482 h 906898"/>
              <a:gd name="connsiteX3484" fmla="*/ 363778 w 906898"/>
              <a:gd name="connsiteY3484" fmla="*/ 104371 h 906898"/>
              <a:gd name="connsiteX3485" fmla="*/ 367900 w 906898"/>
              <a:gd name="connsiteY3485" fmla="*/ 89984 h 906898"/>
              <a:gd name="connsiteX3486" fmla="*/ 365839 w 906898"/>
              <a:gd name="connsiteY3486" fmla="*/ 87930 h 906898"/>
              <a:gd name="connsiteX3487" fmla="*/ 359657 w 906898"/>
              <a:gd name="connsiteY3487" fmla="*/ 94095 h 906898"/>
              <a:gd name="connsiteX3488" fmla="*/ 353475 w 906898"/>
              <a:gd name="connsiteY3488" fmla="*/ 89984 h 906898"/>
              <a:gd name="connsiteX3489" fmla="*/ 353475 w 906898"/>
              <a:gd name="connsiteY3489" fmla="*/ 85874 h 906898"/>
              <a:gd name="connsiteX3490" fmla="*/ 357596 w 906898"/>
              <a:gd name="connsiteY3490" fmla="*/ 83819 h 906898"/>
              <a:gd name="connsiteX3491" fmla="*/ 355536 w 906898"/>
              <a:gd name="connsiteY3491" fmla="*/ 77653 h 906898"/>
              <a:gd name="connsiteX3492" fmla="*/ 359914 w 906898"/>
              <a:gd name="connsiteY3492" fmla="*/ 74313 h 906898"/>
              <a:gd name="connsiteX3493" fmla="*/ 419338 w 906898"/>
              <a:gd name="connsiteY3493" fmla="*/ 72095 h 906898"/>
              <a:gd name="connsiteX3494" fmla="*/ 421296 w 906898"/>
              <a:gd name="connsiteY3494" fmla="*/ 75369 h 906898"/>
              <a:gd name="connsiteX3495" fmla="*/ 421296 w 906898"/>
              <a:gd name="connsiteY3495" fmla="*/ 83503 h 906898"/>
              <a:gd name="connsiteX3496" fmla="*/ 419238 w 906898"/>
              <a:gd name="connsiteY3496" fmla="*/ 83503 h 906898"/>
              <a:gd name="connsiteX3497" fmla="*/ 420010 w 906898"/>
              <a:gd name="connsiteY3497" fmla="*/ 77402 h 906898"/>
              <a:gd name="connsiteX3498" fmla="*/ 418620 w 906898"/>
              <a:gd name="connsiteY3498" fmla="*/ 70895 h 906898"/>
              <a:gd name="connsiteX3499" fmla="*/ 419238 w 906898"/>
              <a:gd name="connsiteY3499" fmla="*/ 71302 h 906898"/>
              <a:gd name="connsiteX3500" fmla="*/ 419338 w 906898"/>
              <a:gd name="connsiteY3500" fmla="*/ 72095 h 906898"/>
              <a:gd name="connsiteX3501" fmla="*/ 397896 w 906898"/>
              <a:gd name="connsiteY3501" fmla="*/ 69651 h 906898"/>
              <a:gd name="connsiteX3502" fmla="*/ 400637 w 906898"/>
              <a:gd name="connsiteY3502" fmla="*/ 71358 h 906898"/>
              <a:gd name="connsiteX3503" fmla="*/ 402700 w 906898"/>
              <a:gd name="connsiteY3503" fmla="*/ 75482 h 906898"/>
              <a:gd name="connsiteX3504" fmla="*/ 400637 w 906898"/>
              <a:gd name="connsiteY3504" fmla="*/ 83730 h 906898"/>
              <a:gd name="connsiteX3505" fmla="*/ 402700 w 906898"/>
              <a:gd name="connsiteY3505" fmla="*/ 89916 h 906898"/>
              <a:gd name="connsiteX3506" fmla="*/ 394447 w 906898"/>
              <a:gd name="connsiteY3506" fmla="*/ 98164 h 906898"/>
              <a:gd name="connsiteX3507" fmla="*/ 390321 w 906898"/>
              <a:gd name="connsiteY3507" fmla="*/ 100225 h 906898"/>
              <a:gd name="connsiteX3508" fmla="*/ 384132 w 906898"/>
              <a:gd name="connsiteY3508" fmla="*/ 106412 h 906898"/>
              <a:gd name="connsiteX3509" fmla="*/ 377942 w 906898"/>
              <a:gd name="connsiteY3509" fmla="*/ 104349 h 906898"/>
              <a:gd name="connsiteX3510" fmla="*/ 380005 w 906898"/>
              <a:gd name="connsiteY3510" fmla="*/ 96101 h 906898"/>
              <a:gd name="connsiteX3511" fmla="*/ 382068 w 906898"/>
              <a:gd name="connsiteY3511" fmla="*/ 96101 h 906898"/>
              <a:gd name="connsiteX3512" fmla="*/ 394447 w 906898"/>
              <a:gd name="connsiteY3512" fmla="*/ 81668 h 906898"/>
              <a:gd name="connsiteX3513" fmla="*/ 392384 w 906898"/>
              <a:gd name="connsiteY3513" fmla="*/ 73420 h 906898"/>
              <a:gd name="connsiteX3514" fmla="*/ 395737 w 906898"/>
              <a:gd name="connsiteY3514" fmla="*/ 70070 h 906898"/>
              <a:gd name="connsiteX3515" fmla="*/ 397896 w 906898"/>
              <a:gd name="connsiteY3515" fmla="*/ 69651 h 906898"/>
              <a:gd name="connsiteX3516" fmla="*/ 413063 w 906898"/>
              <a:gd name="connsiteY3516" fmla="*/ 67236 h 906898"/>
              <a:gd name="connsiteX3517" fmla="*/ 417951 w 906898"/>
              <a:gd name="connsiteY3517" fmla="*/ 69778 h 906898"/>
              <a:gd name="connsiteX3518" fmla="*/ 418620 w 906898"/>
              <a:gd name="connsiteY3518" fmla="*/ 70895 h 906898"/>
              <a:gd name="connsiteX3519" fmla="*/ 415668 w 906898"/>
              <a:gd name="connsiteY3519" fmla="*/ 68950 h 906898"/>
              <a:gd name="connsiteX3520" fmla="*/ 413063 w 906898"/>
              <a:gd name="connsiteY3520" fmla="*/ 67236 h 906898"/>
              <a:gd name="connsiteX3521" fmla="*/ 277299 w 906898"/>
              <a:gd name="connsiteY3521" fmla="*/ 67236 h 906898"/>
              <a:gd name="connsiteX3522" fmla="*/ 277299 w 906898"/>
              <a:gd name="connsiteY3522" fmla="*/ 75489 h 906898"/>
              <a:gd name="connsiteX3523" fmla="*/ 285552 w 906898"/>
              <a:gd name="connsiteY3523" fmla="*/ 79614 h 906898"/>
              <a:gd name="connsiteX3524" fmla="*/ 293805 w 906898"/>
              <a:gd name="connsiteY3524" fmla="*/ 73425 h 906898"/>
              <a:gd name="connsiteX3525" fmla="*/ 295868 w 906898"/>
              <a:gd name="connsiteY3525" fmla="*/ 79614 h 906898"/>
              <a:gd name="connsiteX3526" fmla="*/ 291741 w 906898"/>
              <a:gd name="connsiteY3526" fmla="*/ 87866 h 906898"/>
              <a:gd name="connsiteX3527" fmla="*/ 285552 w 906898"/>
              <a:gd name="connsiteY3527" fmla="*/ 87866 h 906898"/>
              <a:gd name="connsiteX3528" fmla="*/ 279362 w 906898"/>
              <a:gd name="connsiteY3528" fmla="*/ 96119 h 906898"/>
              <a:gd name="connsiteX3529" fmla="*/ 273173 w 906898"/>
              <a:gd name="connsiteY3529" fmla="*/ 94056 h 906898"/>
              <a:gd name="connsiteX3530" fmla="*/ 271110 w 906898"/>
              <a:gd name="connsiteY3530" fmla="*/ 83740 h 906898"/>
              <a:gd name="connsiteX3531" fmla="*/ 273173 w 906898"/>
              <a:gd name="connsiteY3531" fmla="*/ 83740 h 906898"/>
              <a:gd name="connsiteX3532" fmla="*/ 266984 w 906898"/>
              <a:gd name="connsiteY3532" fmla="*/ 77551 h 906898"/>
              <a:gd name="connsiteX3533" fmla="*/ 271110 w 906898"/>
              <a:gd name="connsiteY3533" fmla="*/ 69298 h 906898"/>
              <a:gd name="connsiteX3534" fmla="*/ 277299 w 906898"/>
              <a:gd name="connsiteY3534" fmla="*/ 67236 h 906898"/>
              <a:gd name="connsiteX3535" fmla="*/ 567347 w 906898"/>
              <a:gd name="connsiteY3535" fmla="*/ 65243 h 906898"/>
              <a:gd name="connsiteX3536" fmla="*/ 575600 w 906898"/>
              <a:gd name="connsiteY3536" fmla="*/ 71344 h 906898"/>
              <a:gd name="connsiteX3537" fmla="*/ 579726 w 906898"/>
              <a:gd name="connsiteY3537" fmla="*/ 79477 h 906898"/>
              <a:gd name="connsiteX3538" fmla="*/ 575600 w 906898"/>
              <a:gd name="connsiteY3538" fmla="*/ 81512 h 906898"/>
              <a:gd name="connsiteX3539" fmla="*/ 561158 w 906898"/>
              <a:gd name="connsiteY3539" fmla="*/ 71344 h 906898"/>
              <a:gd name="connsiteX3540" fmla="*/ 554968 w 906898"/>
              <a:gd name="connsiteY3540" fmla="*/ 75410 h 906898"/>
              <a:gd name="connsiteX3541" fmla="*/ 550842 w 906898"/>
              <a:gd name="connsiteY3541" fmla="*/ 69310 h 906898"/>
              <a:gd name="connsiteX3542" fmla="*/ 567347 w 906898"/>
              <a:gd name="connsiteY3542" fmla="*/ 65243 h 906898"/>
              <a:gd name="connsiteX3543" fmla="*/ 493185 w 906898"/>
              <a:gd name="connsiteY3543" fmla="*/ 63252 h 906898"/>
              <a:gd name="connsiteX3544" fmla="*/ 501374 w 906898"/>
              <a:gd name="connsiteY3544" fmla="*/ 65280 h 906898"/>
              <a:gd name="connsiteX3545" fmla="*/ 499327 w 906898"/>
              <a:gd name="connsiteY3545" fmla="*/ 69338 h 906898"/>
              <a:gd name="connsiteX3546" fmla="*/ 489090 w 906898"/>
              <a:gd name="connsiteY3546" fmla="*/ 69338 h 906898"/>
              <a:gd name="connsiteX3547" fmla="*/ 480901 w 906898"/>
              <a:gd name="connsiteY3547" fmla="*/ 79482 h 906898"/>
              <a:gd name="connsiteX3548" fmla="*/ 476806 w 906898"/>
              <a:gd name="connsiteY3548" fmla="*/ 81512 h 906898"/>
              <a:gd name="connsiteX3549" fmla="*/ 480901 w 906898"/>
              <a:gd name="connsiteY3549" fmla="*/ 71366 h 906898"/>
              <a:gd name="connsiteX3550" fmla="*/ 493185 w 906898"/>
              <a:gd name="connsiteY3550" fmla="*/ 63252 h 906898"/>
              <a:gd name="connsiteX3551" fmla="*/ 528266 w 906898"/>
              <a:gd name="connsiteY3551" fmla="*/ 60927 h 906898"/>
              <a:gd name="connsiteX3552" fmla="*/ 555025 w 906898"/>
              <a:gd name="connsiteY3552" fmla="*/ 81585 h 906898"/>
              <a:gd name="connsiteX3553" fmla="*/ 555025 w 906898"/>
              <a:gd name="connsiteY3553" fmla="*/ 98110 h 906898"/>
              <a:gd name="connsiteX3554" fmla="*/ 550908 w 906898"/>
              <a:gd name="connsiteY3554" fmla="*/ 98110 h 906898"/>
              <a:gd name="connsiteX3555" fmla="*/ 550908 w 906898"/>
              <a:gd name="connsiteY3555" fmla="*/ 89848 h 906898"/>
              <a:gd name="connsiteX3556" fmla="*/ 536500 w 906898"/>
              <a:gd name="connsiteY3556" fmla="*/ 69190 h 906898"/>
              <a:gd name="connsiteX3557" fmla="*/ 524149 w 906898"/>
              <a:gd name="connsiteY3557" fmla="*/ 69190 h 906898"/>
              <a:gd name="connsiteX3558" fmla="*/ 511799 w 906898"/>
              <a:gd name="connsiteY3558" fmla="*/ 79519 h 906898"/>
              <a:gd name="connsiteX3559" fmla="*/ 517974 w 906898"/>
              <a:gd name="connsiteY3559" fmla="*/ 77453 h 906898"/>
              <a:gd name="connsiteX3560" fmla="*/ 524149 w 906898"/>
              <a:gd name="connsiteY3560" fmla="*/ 79519 h 906898"/>
              <a:gd name="connsiteX3561" fmla="*/ 524149 w 906898"/>
              <a:gd name="connsiteY3561" fmla="*/ 87782 h 906898"/>
              <a:gd name="connsiteX3562" fmla="*/ 517974 w 906898"/>
              <a:gd name="connsiteY3562" fmla="*/ 91914 h 906898"/>
              <a:gd name="connsiteX3563" fmla="*/ 511799 w 906898"/>
              <a:gd name="connsiteY3563" fmla="*/ 89848 h 906898"/>
              <a:gd name="connsiteX3564" fmla="*/ 505624 w 906898"/>
              <a:gd name="connsiteY3564" fmla="*/ 93980 h 906898"/>
              <a:gd name="connsiteX3565" fmla="*/ 497390 w 906898"/>
              <a:gd name="connsiteY3565" fmla="*/ 85716 h 906898"/>
              <a:gd name="connsiteX3566" fmla="*/ 503566 w 906898"/>
              <a:gd name="connsiteY3566" fmla="*/ 69190 h 906898"/>
              <a:gd name="connsiteX3567" fmla="*/ 528266 w 906898"/>
              <a:gd name="connsiteY3567" fmla="*/ 60927 h 906898"/>
              <a:gd name="connsiteX3568" fmla="*/ 289504 w 906898"/>
              <a:gd name="connsiteY3568" fmla="*/ 60927 h 906898"/>
              <a:gd name="connsiteX3569" fmla="*/ 291552 w 906898"/>
              <a:gd name="connsiteY3569" fmla="*/ 67153 h 906898"/>
              <a:gd name="connsiteX3570" fmla="*/ 289504 w 906898"/>
              <a:gd name="connsiteY3570" fmla="*/ 73376 h 906898"/>
              <a:gd name="connsiteX3571" fmla="*/ 283362 w 906898"/>
              <a:gd name="connsiteY3571" fmla="*/ 77527 h 906898"/>
              <a:gd name="connsiteX3572" fmla="*/ 279268 w 906898"/>
              <a:gd name="connsiteY3572" fmla="*/ 71302 h 906898"/>
              <a:gd name="connsiteX3573" fmla="*/ 281315 w 906898"/>
              <a:gd name="connsiteY3573" fmla="*/ 67153 h 906898"/>
              <a:gd name="connsiteX3574" fmla="*/ 289504 w 906898"/>
              <a:gd name="connsiteY3574" fmla="*/ 60927 h 906898"/>
              <a:gd name="connsiteX3575" fmla="*/ 406976 w 906898"/>
              <a:gd name="connsiteY3575" fmla="*/ 54951 h 906898"/>
              <a:gd name="connsiteX3576" fmla="*/ 415239 w 906898"/>
              <a:gd name="connsiteY3576" fmla="*/ 61120 h 906898"/>
              <a:gd name="connsiteX3577" fmla="*/ 413173 w 906898"/>
              <a:gd name="connsiteY3577" fmla="*/ 67289 h 906898"/>
              <a:gd name="connsiteX3578" fmla="*/ 406976 w 906898"/>
              <a:gd name="connsiteY3578" fmla="*/ 57007 h 906898"/>
              <a:gd name="connsiteX3579" fmla="*/ 411108 w 906898"/>
              <a:gd name="connsiteY3579" fmla="*/ 63176 h 906898"/>
              <a:gd name="connsiteX3580" fmla="*/ 411108 w 906898"/>
              <a:gd name="connsiteY3580" fmla="*/ 69344 h 906898"/>
              <a:gd name="connsiteX3581" fmla="*/ 419371 w 906898"/>
              <a:gd name="connsiteY3581" fmla="*/ 79626 h 906898"/>
              <a:gd name="connsiteX3582" fmla="*/ 415239 w 906898"/>
              <a:gd name="connsiteY3582" fmla="*/ 87851 h 906898"/>
              <a:gd name="connsiteX3583" fmla="*/ 417305 w 906898"/>
              <a:gd name="connsiteY3583" fmla="*/ 96076 h 906898"/>
              <a:gd name="connsiteX3584" fmla="*/ 415239 w 906898"/>
              <a:gd name="connsiteY3584" fmla="*/ 98132 h 906898"/>
              <a:gd name="connsiteX3585" fmla="*/ 415239 w 906898"/>
              <a:gd name="connsiteY3585" fmla="*/ 89907 h 906898"/>
              <a:gd name="connsiteX3586" fmla="*/ 413173 w 906898"/>
              <a:gd name="connsiteY3586" fmla="*/ 89907 h 906898"/>
              <a:gd name="connsiteX3587" fmla="*/ 411108 w 906898"/>
              <a:gd name="connsiteY3587" fmla="*/ 91963 h 906898"/>
              <a:gd name="connsiteX3588" fmla="*/ 413173 w 906898"/>
              <a:gd name="connsiteY3588" fmla="*/ 100189 h 906898"/>
              <a:gd name="connsiteX3589" fmla="*/ 404910 w 906898"/>
              <a:gd name="connsiteY3589" fmla="*/ 108413 h 906898"/>
              <a:gd name="connsiteX3590" fmla="*/ 398713 w 906898"/>
              <a:gd name="connsiteY3590" fmla="*/ 110469 h 906898"/>
              <a:gd name="connsiteX3591" fmla="*/ 392516 w 906898"/>
              <a:gd name="connsiteY3591" fmla="*/ 116638 h 906898"/>
              <a:gd name="connsiteX3592" fmla="*/ 388384 w 906898"/>
              <a:gd name="connsiteY3592" fmla="*/ 116638 h 906898"/>
              <a:gd name="connsiteX3593" fmla="*/ 380121 w 906898"/>
              <a:gd name="connsiteY3593" fmla="*/ 114582 h 906898"/>
              <a:gd name="connsiteX3594" fmla="*/ 375990 w 906898"/>
              <a:gd name="connsiteY3594" fmla="*/ 118695 h 906898"/>
              <a:gd name="connsiteX3595" fmla="*/ 371858 w 906898"/>
              <a:gd name="connsiteY3595" fmla="*/ 116638 h 906898"/>
              <a:gd name="connsiteX3596" fmla="*/ 375990 w 906898"/>
              <a:gd name="connsiteY3596" fmla="*/ 106358 h 906898"/>
              <a:gd name="connsiteX3597" fmla="*/ 386318 w 906898"/>
              <a:gd name="connsiteY3597" fmla="*/ 108413 h 906898"/>
              <a:gd name="connsiteX3598" fmla="*/ 392516 w 906898"/>
              <a:gd name="connsiteY3598" fmla="*/ 102245 h 906898"/>
              <a:gd name="connsiteX3599" fmla="*/ 404910 w 906898"/>
              <a:gd name="connsiteY3599" fmla="*/ 94019 h 906898"/>
              <a:gd name="connsiteX3600" fmla="*/ 404910 w 906898"/>
              <a:gd name="connsiteY3600" fmla="*/ 83739 h 906898"/>
              <a:gd name="connsiteX3601" fmla="*/ 404910 w 906898"/>
              <a:gd name="connsiteY3601" fmla="*/ 75513 h 906898"/>
              <a:gd name="connsiteX3602" fmla="*/ 398713 w 906898"/>
              <a:gd name="connsiteY3602" fmla="*/ 65233 h 906898"/>
              <a:gd name="connsiteX3603" fmla="*/ 400779 w 906898"/>
              <a:gd name="connsiteY3603" fmla="*/ 59063 h 906898"/>
              <a:gd name="connsiteX3604" fmla="*/ 406976 w 906898"/>
              <a:gd name="connsiteY3604" fmla="*/ 54951 h 906898"/>
              <a:gd name="connsiteX3605" fmla="*/ 495288 w 906898"/>
              <a:gd name="connsiteY3605" fmla="*/ 52960 h 906898"/>
              <a:gd name="connsiteX3606" fmla="*/ 501454 w 906898"/>
              <a:gd name="connsiteY3606" fmla="*/ 54995 h 906898"/>
              <a:gd name="connsiteX3607" fmla="*/ 501454 w 906898"/>
              <a:gd name="connsiteY3607" fmla="*/ 57031 h 906898"/>
              <a:gd name="connsiteX3608" fmla="*/ 507619 w 906898"/>
              <a:gd name="connsiteY3608" fmla="*/ 57031 h 906898"/>
              <a:gd name="connsiteX3609" fmla="*/ 509674 w 906898"/>
              <a:gd name="connsiteY3609" fmla="*/ 61104 h 906898"/>
              <a:gd name="connsiteX3610" fmla="*/ 497343 w 906898"/>
              <a:gd name="connsiteY3610" fmla="*/ 61104 h 906898"/>
              <a:gd name="connsiteX3611" fmla="*/ 478846 w 906898"/>
              <a:gd name="connsiteY3611" fmla="*/ 67214 h 906898"/>
              <a:gd name="connsiteX3612" fmla="*/ 474736 w 906898"/>
              <a:gd name="connsiteY3612" fmla="*/ 81466 h 906898"/>
              <a:gd name="connsiteX3613" fmla="*/ 472680 w 906898"/>
              <a:gd name="connsiteY3613" fmla="*/ 83503 h 906898"/>
              <a:gd name="connsiteX3614" fmla="*/ 468570 w 906898"/>
              <a:gd name="connsiteY3614" fmla="*/ 79431 h 906898"/>
              <a:gd name="connsiteX3615" fmla="*/ 470625 w 906898"/>
              <a:gd name="connsiteY3615" fmla="*/ 71285 h 906898"/>
              <a:gd name="connsiteX3616" fmla="*/ 472680 w 906898"/>
              <a:gd name="connsiteY3616" fmla="*/ 65177 h 906898"/>
              <a:gd name="connsiteX3617" fmla="*/ 476791 w 906898"/>
              <a:gd name="connsiteY3617" fmla="*/ 63140 h 906898"/>
              <a:gd name="connsiteX3618" fmla="*/ 476791 w 906898"/>
              <a:gd name="connsiteY3618" fmla="*/ 57031 h 906898"/>
              <a:gd name="connsiteX3619" fmla="*/ 487067 w 906898"/>
              <a:gd name="connsiteY3619" fmla="*/ 54995 h 906898"/>
              <a:gd name="connsiteX3620" fmla="*/ 491177 w 906898"/>
              <a:gd name="connsiteY3620" fmla="*/ 54995 h 906898"/>
              <a:gd name="connsiteX3621" fmla="*/ 495288 w 906898"/>
              <a:gd name="connsiteY3621" fmla="*/ 52960 h 906898"/>
              <a:gd name="connsiteX3622" fmla="*/ 564222 w 906898"/>
              <a:gd name="connsiteY3622" fmla="*/ 50444 h 906898"/>
              <a:gd name="connsiteX3623" fmla="*/ 571426 w 906898"/>
              <a:gd name="connsiteY3623" fmla="*/ 50701 h 906898"/>
              <a:gd name="connsiteX3624" fmla="*/ 581718 w 906898"/>
              <a:gd name="connsiteY3624" fmla="*/ 56877 h 906898"/>
              <a:gd name="connsiteX3625" fmla="*/ 581718 w 906898"/>
              <a:gd name="connsiteY3625" fmla="*/ 63052 h 906898"/>
              <a:gd name="connsiteX3626" fmla="*/ 579659 w 906898"/>
              <a:gd name="connsiteY3626" fmla="*/ 65111 h 906898"/>
              <a:gd name="connsiteX3627" fmla="*/ 587893 w 906898"/>
              <a:gd name="connsiteY3627" fmla="*/ 67168 h 906898"/>
              <a:gd name="connsiteX3628" fmla="*/ 592010 w 906898"/>
              <a:gd name="connsiteY3628" fmla="*/ 73344 h 906898"/>
              <a:gd name="connsiteX3629" fmla="*/ 589951 w 906898"/>
              <a:gd name="connsiteY3629" fmla="*/ 77460 h 906898"/>
              <a:gd name="connsiteX3630" fmla="*/ 583776 w 906898"/>
              <a:gd name="connsiteY3630" fmla="*/ 79519 h 906898"/>
              <a:gd name="connsiteX3631" fmla="*/ 581718 w 906898"/>
              <a:gd name="connsiteY3631" fmla="*/ 79519 h 906898"/>
              <a:gd name="connsiteX3632" fmla="*/ 571426 w 906898"/>
              <a:gd name="connsiteY3632" fmla="*/ 65111 h 906898"/>
              <a:gd name="connsiteX3633" fmla="*/ 550842 w 906898"/>
              <a:gd name="connsiteY3633" fmla="*/ 67168 h 906898"/>
              <a:gd name="connsiteX3634" fmla="*/ 540550 w 906898"/>
              <a:gd name="connsiteY3634" fmla="*/ 63052 h 906898"/>
              <a:gd name="connsiteX3635" fmla="*/ 540550 w 906898"/>
              <a:gd name="connsiteY3635" fmla="*/ 60993 h 906898"/>
              <a:gd name="connsiteX3636" fmla="*/ 550842 w 906898"/>
              <a:gd name="connsiteY3636" fmla="*/ 56877 h 906898"/>
              <a:gd name="connsiteX3637" fmla="*/ 554959 w 906898"/>
              <a:gd name="connsiteY3637" fmla="*/ 58935 h 906898"/>
              <a:gd name="connsiteX3638" fmla="*/ 557017 w 906898"/>
              <a:gd name="connsiteY3638" fmla="*/ 54818 h 906898"/>
              <a:gd name="connsiteX3639" fmla="*/ 564222 w 906898"/>
              <a:gd name="connsiteY3639" fmla="*/ 50444 h 906898"/>
              <a:gd name="connsiteX3640" fmla="*/ 597986 w 906898"/>
              <a:gd name="connsiteY3640" fmla="*/ 48643 h 906898"/>
              <a:gd name="connsiteX3641" fmla="*/ 604161 w 906898"/>
              <a:gd name="connsiteY3641" fmla="*/ 50691 h 906898"/>
              <a:gd name="connsiteX3642" fmla="*/ 606220 w 906898"/>
              <a:gd name="connsiteY3642" fmla="*/ 54785 h 906898"/>
              <a:gd name="connsiteX3643" fmla="*/ 606220 w 906898"/>
              <a:gd name="connsiteY3643" fmla="*/ 60927 h 906898"/>
              <a:gd name="connsiteX3644" fmla="*/ 604161 w 906898"/>
              <a:gd name="connsiteY3644" fmla="*/ 54785 h 906898"/>
              <a:gd name="connsiteX3645" fmla="*/ 597986 w 906898"/>
              <a:gd name="connsiteY3645" fmla="*/ 48643 h 906898"/>
              <a:gd name="connsiteX3646" fmla="*/ 332862 w 906898"/>
              <a:gd name="connsiteY3646" fmla="*/ 48643 h 906898"/>
              <a:gd name="connsiteX3647" fmla="*/ 337035 w 906898"/>
              <a:gd name="connsiteY3647" fmla="*/ 50701 h 906898"/>
              <a:gd name="connsiteX3648" fmla="*/ 337035 w 906898"/>
              <a:gd name="connsiteY3648" fmla="*/ 56877 h 906898"/>
              <a:gd name="connsiteX3649" fmla="*/ 328688 w 906898"/>
              <a:gd name="connsiteY3649" fmla="*/ 56877 h 906898"/>
              <a:gd name="connsiteX3650" fmla="*/ 322427 w 906898"/>
              <a:gd name="connsiteY3650" fmla="*/ 50701 h 906898"/>
              <a:gd name="connsiteX3651" fmla="*/ 332862 w 906898"/>
              <a:gd name="connsiteY3651" fmla="*/ 48643 h 906898"/>
              <a:gd name="connsiteX3652" fmla="*/ 310343 w 906898"/>
              <a:gd name="connsiteY3652" fmla="*/ 46651 h 906898"/>
              <a:gd name="connsiteX3653" fmla="*/ 324752 w 906898"/>
              <a:gd name="connsiteY3653" fmla="*/ 59002 h 906898"/>
              <a:gd name="connsiteX3654" fmla="*/ 320635 w 906898"/>
              <a:gd name="connsiteY3654" fmla="*/ 69293 h 906898"/>
              <a:gd name="connsiteX3655" fmla="*/ 322693 w 906898"/>
              <a:gd name="connsiteY3655" fmla="*/ 73410 h 906898"/>
              <a:gd name="connsiteX3656" fmla="*/ 322693 w 906898"/>
              <a:gd name="connsiteY3656" fmla="*/ 81643 h 906898"/>
              <a:gd name="connsiteX3657" fmla="*/ 308284 w 906898"/>
              <a:gd name="connsiteY3657" fmla="*/ 85761 h 906898"/>
              <a:gd name="connsiteX3658" fmla="*/ 304167 w 906898"/>
              <a:gd name="connsiteY3658" fmla="*/ 75469 h 906898"/>
              <a:gd name="connsiteX3659" fmla="*/ 297992 w 906898"/>
              <a:gd name="connsiteY3659" fmla="*/ 73410 h 906898"/>
              <a:gd name="connsiteX3660" fmla="*/ 293876 w 906898"/>
              <a:gd name="connsiteY3660" fmla="*/ 59002 h 906898"/>
              <a:gd name="connsiteX3661" fmla="*/ 295934 w 906898"/>
              <a:gd name="connsiteY3661" fmla="*/ 54884 h 906898"/>
              <a:gd name="connsiteX3662" fmla="*/ 310343 w 906898"/>
              <a:gd name="connsiteY3662" fmla="*/ 46651 h 906898"/>
              <a:gd name="connsiteX3663" fmla="*/ 499428 w 906898"/>
              <a:gd name="connsiteY3663" fmla="*/ 44659 h 906898"/>
              <a:gd name="connsiteX3664" fmla="*/ 505610 w 906898"/>
              <a:gd name="connsiteY3664" fmla="*/ 46712 h 906898"/>
              <a:gd name="connsiteX3665" fmla="*/ 507671 w 906898"/>
              <a:gd name="connsiteY3665" fmla="*/ 50816 h 906898"/>
              <a:gd name="connsiteX3666" fmla="*/ 507671 w 906898"/>
              <a:gd name="connsiteY3666" fmla="*/ 46712 h 906898"/>
              <a:gd name="connsiteX3667" fmla="*/ 511792 w 906898"/>
              <a:gd name="connsiteY3667" fmla="*/ 50816 h 906898"/>
              <a:gd name="connsiteX3668" fmla="*/ 517974 w 906898"/>
              <a:gd name="connsiteY3668" fmla="*/ 54921 h 906898"/>
              <a:gd name="connsiteX3669" fmla="*/ 517974 w 906898"/>
              <a:gd name="connsiteY3669" fmla="*/ 59025 h 906898"/>
              <a:gd name="connsiteX3670" fmla="*/ 511792 w 906898"/>
              <a:gd name="connsiteY3670" fmla="*/ 59025 h 906898"/>
              <a:gd name="connsiteX3671" fmla="*/ 507671 w 906898"/>
              <a:gd name="connsiteY3671" fmla="*/ 54921 h 906898"/>
              <a:gd name="connsiteX3672" fmla="*/ 501489 w 906898"/>
              <a:gd name="connsiteY3672" fmla="*/ 52869 h 906898"/>
              <a:gd name="connsiteX3673" fmla="*/ 491185 w 906898"/>
              <a:gd name="connsiteY3673" fmla="*/ 50816 h 906898"/>
              <a:gd name="connsiteX3674" fmla="*/ 480882 w 906898"/>
              <a:gd name="connsiteY3674" fmla="*/ 52869 h 906898"/>
              <a:gd name="connsiteX3675" fmla="*/ 474700 w 906898"/>
              <a:gd name="connsiteY3675" fmla="*/ 61078 h 906898"/>
              <a:gd name="connsiteX3676" fmla="*/ 466457 w 906898"/>
              <a:gd name="connsiteY3676" fmla="*/ 69287 h 906898"/>
              <a:gd name="connsiteX3677" fmla="*/ 466457 w 906898"/>
              <a:gd name="connsiteY3677" fmla="*/ 75445 h 906898"/>
              <a:gd name="connsiteX3678" fmla="*/ 466457 w 906898"/>
              <a:gd name="connsiteY3678" fmla="*/ 81602 h 906898"/>
              <a:gd name="connsiteX3679" fmla="*/ 466457 w 906898"/>
              <a:gd name="connsiteY3679" fmla="*/ 87759 h 906898"/>
              <a:gd name="connsiteX3680" fmla="*/ 462336 w 906898"/>
              <a:gd name="connsiteY3680" fmla="*/ 87759 h 906898"/>
              <a:gd name="connsiteX3681" fmla="*/ 458215 w 906898"/>
              <a:gd name="connsiteY3681" fmla="*/ 79549 h 906898"/>
              <a:gd name="connsiteX3682" fmla="*/ 462336 w 906898"/>
              <a:gd name="connsiteY3682" fmla="*/ 65182 h 906898"/>
              <a:gd name="connsiteX3683" fmla="*/ 464396 w 906898"/>
              <a:gd name="connsiteY3683" fmla="*/ 59025 h 906898"/>
              <a:gd name="connsiteX3684" fmla="*/ 470579 w 906898"/>
              <a:gd name="connsiteY3684" fmla="*/ 54921 h 906898"/>
              <a:gd name="connsiteX3685" fmla="*/ 476761 w 906898"/>
              <a:gd name="connsiteY3685" fmla="*/ 46712 h 906898"/>
              <a:gd name="connsiteX3686" fmla="*/ 489125 w 906898"/>
              <a:gd name="connsiteY3686" fmla="*/ 48764 h 906898"/>
              <a:gd name="connsiteX3687" fmla="*/ 493246 w 906898"/>
              <a:gd name="connsiteY3687" fmla="*/ 46712 h 906898"/>
              <a:gd name="connsiteX3688" fmla="*/ 495307 w 906898"/>
              <a:gd name="connsiteY3688" fmla="*/ 46712 h 906898"/>
              <a:gd name="connsiteX3689" fmla="*/ 499428 w 906898"/>
              <a:gd name="connsiteY3689" fmla="*/ 44659 h 906898"/>
              <a:gd name="connsiteX3690" fmla="*/ 341019 w 906898"/>
              <a:gd name="connsiteY3690" fmla="*/ 44197 h 906898"/>
              <a:gd name="connsiteX3691" fmla="*/ 345098 w 906898"/>
              <a:gd name="connsiteY3691" fmla="*/ 44707 h 906898"/>
              <a:gd name="connsiteX3692" fmla="*/ 351216 w 906898"/>
              <a:gd name="connsiteY3692" fmla="*/ 50825 h 906898"/>
              <a:gd name="connsiteX3693" fmla="*/ 351216 w 906898"/>
              <a:gd name="connsiteY3693" fmla="*/ 56943 h 906898"/>
              <a:gd name="connsiteX3694" fmla="*/ 355295 w 906898"/>
              <a:gd name="connsiteY3694" fmla="*/ 61022 h 906898"/>
              <a:gd name="connsiteX3695" fmla="*/ 351216 w 906898"/>
              <a:gd name="connsiteY3695" fmla="*/ 67140 h 906898"/>
              <a:gd name="connsiteX3696" fmla="*/ 345098 w 906898"/>
              <a:gd name="connsiteY3696" fmla="*/ 69180 h 906898"/>
              <a:gd name="connsiteX3697" fmla="*/ 343059 w 906898"/>
              <a:gd name="connsiteY3697" fmla="*/ 67140 h 906898"/>
              <a:gd name="connsiteX3698" fmla="*/ 338980 w 906898"/>
              <a:gd name="connsiteY3698" fmla="*/ 71219 h 906898"/>
              <a:gd name="connsiteX3699" fmla="*/ 330822 w 906898"/>
              <a:gd name="connsiteY3699" fmla="*/ 67140 h 906898"/>
              <a:gd name="connsiteX3700" fmla="*/ 328783 w 906898"/>
              <a:gd name="connsiteY3700" fmla="*/ 61022 h 906898"/>
              <a:gd name="connsiteX3701" fmla="*/ 336940 w 906898"/>
              <a:gd name="connsiteY3701" fmla="*/ 58983 h 906898"/>
              <a:gd name="connsiteX3702" fmla="*/ 341019 w 906898"/>
              <a:gd name="connsiteY3702" fmla="*/ 50825 h 906898"/>
              <a:gd name="connsiteX3703" fmla="*/ 336940 w 906898"/>
              <a:gd name="connsiteY3703" fmla="*/ 46746 h 906898"/>
              <a:gd name="connsiteX3704" fmla="*/ 341019 w 906898"/>
              <a:gd name="connsiteY3704" fmla="*/ 44197 h 906898"/>
              <a:gd name="connsiteX3705" fmla="*/ 583710 w 906898"/>
              <a:gd name="connsiteY3705" fmla="*/ 38352 h 906898"/>
              <a:gd name="connsiteX3706" fmla="*/ 590018 w 906898"/>
              <a:gd name="connsiteY3706" fmla="*/ 50635 h 906898"/>
              <a:gd name="connsiteX3707" fmla="*/ 587915 w 906898"/>
              <a:gd name="connsiteY3707" fmla="*/ 50635 h 906898"/>
              <a:gd name="connsiteX3708" fmla="*/ 587915 w 906898"/>
              <a:gd name="connsiteY3708" fmla="*/ 46541 h 906898"/>
              <a:gd name="connsiteX3709" fmla="*/ 583710 w 906898"/>
              <a:gd name="connsiteY3709" fmla="*/ 40399 h 906898"/>
              <a:gd name="connsiteX3710" fmla="*/ 583710 w 906898"/>
              <a:gd name="connsiteY3710" fmla="*/ 38352 h 906898"/>
              <a:gd name="connsiteX3711" fmla="*/ 421363 w 906898"/>
              <a:gd name="connsiteY3711" fmla="*/ 32375 h 906898"/>
              <a:gd name="connsiteX3712" fmla="*/ 421363 w 906898"/>
              <a:gd name="connsiteY3712" fmla="*/ 34367 h 906898"/>
              <a:gd name="connsiteX3713" fmla="*/ 419371 w 906898"/>
              <a:gd name="connsiteY3713" fmla="*/ 34367 h 906898"/>
              <a:gd name="connsiteX3714" fmla="*/ 421363 w 906898"/>
              <a:gd name="connsiteY3714" fmla="*/ 32375 h 906898"/>
              <a:gd name="connsiteX3715" fmla="*/ 421363 w 906898"/>
              <a:gd name="connsiteY3715" fmla="*/ 28060 h 906898"/>
              <a:gd name="connsiteX3716" fmla="*/ 423355 w 906898"/>
              <a:gd name="connsiteY3716" fmla="*/ 32375 h 906898"/>
              <a:gd name="connsiteX3717" fmla="*/ 421363 w 906898"/>
              <a:gd name="connsiteY3717" fmla="*/ 32375 h 906898"/>
              <a:gd name="connsiteX3718" fmla="*/ 361686 w 906898"/>
              <a:gd name="connsiteY3718" fmla="*/ 26067 h 906898"/>
              <a:gd name="connsiteX3719" fmla="*/ 374053 w 906898"/>
              <a:gd name="connsiteY3719" fmla="*/ 26067 h 906898"/>
              <a:gd name="connsiteX3720" fmla="*/ 382298 w 906898"/>
              <a:gd name="connsiteY3720" fmla="*/ 30189 h 906898"/>
              <a:gd name="connsiteX3721" fmla="*/ 398787 w 906898"/>
              <a:gd name="connsiteY3721" fmla="*/ 52862 h 906898"/>
              <a:gd name="connsiteX3722" fmla="*/ 392604 w 906898"/>
              <a:gd name="connsiteY3722" fmla="*/ 69351 h 906898"/>
              <a:gd name="connsiteX3723" fmla="*/ 374053 w 906898"/>
              <a:gd name="connsiteY3723" fmla="*/ 75535 h 906898"/>
              <a:gd name="connsiteX3724" fmla="*/ 365808 w 906898"/>
              <a:gd name="connsiteY3724" fmla="*/ 67290 h 906898"/>
              <a:gd name="connsiteX3725" fmla="*/ 367870 w 906898"/>
              <a:gd name="connsiteY3725" fmla="*/ 63169 h 906898"/>
              <a:gd name="connsiteX3726" fmla="*/ 371992 w 906898"/>
              <a:gd name="connsiteY3726" fmla="*/ 63169 h 906898"/>
              <a:gd name="connsiteX3727" fmla="*/ 371992 w 906898"/>
              <a:gd name="connsiteY3727" fmla="*/ 56985 h 906898"/>
              <a:gd name="connsiteX3728" fmla="*/ 376114 w 906898"/>
              <a:gd name="connsiteY3728" fmla="*/ 52862 h 906898"/>
              <a:gd name="connsiteX3729" fmla="*/ 382298 w 906898"/>
              <a:gd name="connsiteY3729" fmla="*/ 54923 h 906898"/>
              <a:gd name="connsiteX3730" fmla="*/ 382298 w 906898"/>
              <a:gd name="connsiteY3730" fmla="*/ 63169 h 906898"/>
              <a:gd name="connsiteX3731" fmla="*/ 380237 w 906898"/>
              <a:gd name="connsiteY3731" fmla="*/ 65229 h 906898"/>
              <a:gd name="connsiteX3732" fmla="*/ 388481 w 906898"/>
              <a:gd name="connsiteY3732" fmla="*/ 61108 h 906898"/>
              <a:gd name="connsiteX3733" fmla="*/ 390542 w 906898"/>
              <a:gd name="connsiteY3733" fmla="*/ 46679 h 906898"/>
              <a:gd name="connsiteX3734" fmla="*/ 367870 w 906898"/>
              <a:gd name="connsiteY3734" fmla="*/ 30189 h 906898"/>
              <a:gd name="connsiteX3735" fmla="*/ 349319 w 906898"/>
              <a:gd name="connsiteY3735" fmla="*/ 30189 h 906898"/>
              <a:gd name="connsiteX3736" fmla="*/ 349319 w 906898"/>
              <a:gd name="connsiteY3736" fmla="*/ 28128 h 906898"/>
              <a:gd name="connsiteX3737" fmla="*/ 361686 w 906898"/>
              <a:gd name="connsiteY3737" fmla="*/ 26067 h 906898"/>
              <a:gd name="connsiteX3738" fmla="*/ 453449 w 906898"/>
              <a:gd name="connsiteY3738" fmla="*/ 14275 h 906898"/>
              <a:gd name="connsiteX3739" fmla="*/ 427592 w 906898"/>
              <a:gd name="connsiteY3739" fmla="*/ 16881 h 906898"/>
              <a:gd name="connsiteX3740" fmla="*/ 427592 w 906898"/>
              <a:gd name="connsiteY3740" fmla="*/ 21939 h 906898"/>
              <a:gd name="connsiteX3741" fmla="*/ 425522 w 906898"/>
              <a:gd name="connsiteY3741" fmla="*/ 21939 h 906898"/>
              <a:gd name="connsiteX3742" fmla="*/ 423452 w 906898"/>
              <a:gd name="connsiteY3742" fmla="*/ 26047 h 906898"/>
              <a:gd name="connsiteX3743" fmla="*/ 421382 w 906898"/>
              <a:gd name="connsiteY3743" fmla="*/ 26047 h 906898"/>
              <a:gd name="connsiteX3744" fmla="*/ 419312 w 906898"/>
              <a:gd name="connsiteY3744" fmla="*/ 23993 h 906898"/>
              <a:gd name="connsiteX3745" fmla="*/ 419312 w 906898"/>
              <a:gd name="connsiteY3745" fmla="*/ 30155 h 906898"/>
              <a:gd name="connsiteX3746" fmla="*/ 417242 w 906898"/>
              <a:gd name="connsiteY3746" fmla="*/ 36317 h 906898"/>
              <a:gd name="connsiteX3747" fmla="*/ 408961 w 906898"/>
              <a:gd name="connsiteY3747" fmla="*/ 38372 h 906898"/>
              <a:gd name="connsiteX3748" fmla="*/ 404821 w 906898"/>
              <a:gd name="connsiteY3748" fmla="*/ 46589 h 906898"/>
              <a:gd name="connsiteX3749" fmla="*/ 400681 w 906898"/>
              <a:gd name="connsiteY3749" fmla="*/ 46589 h 906898"/>
              <a:gd name="connsiteX3750" fmla="*/ 394471 w 906898"/>
              <a:gd name="connsiteY3750" fmla="*/ 36317 h 906898"/>
              <a:gd name="connsiteX3751" fmla="*/ 402751 w 906898"/>
              <a:gd name="connsiteY3751" fmla="*/ 23993 h 906898"/>
              <a:gd name="connsiteX3752" fmla="*/ 404821 w 906898"/>
              <a:gd name="connsiteY3752" fmla="*/ 19883 h 906898"/>
              <a:gd name="connsiteX3753" fmla="*/ 419312 w 906898"/>
              <a:gd name="connsiteY3753" fmla="*/ 17829 h 906898"/>
              <a:gd name="connsiteX3754" fmla="*/ 420079 w 906898"/>
              <a:gd name="connsiteY3754" fmla="*/ 17639 h 906898"/>
              <a:gd name="connsiteX3755" fmla="*/ 399049 w 906898"/>
              <a:gd name="connsiteY3755" fmla="*/ 19759 h 906898"/>
              <a:gd name="connsiteX3756" fmla="*/ 400779 w 906898"/>
              <a:gd name="connsiteY3756" fmla="*/ 19759 h 906898"/>
              <a:gd name="connsiteX3757" fmla="*/ 400779 w 906898"/>
              <a:gd name="connsiteY3757" fmla="*/ 21846 h 906898"/>
              <a:gd name="connsiteX3758" fmla="*/ 392590 w 906898"/>
              <a:gd name="connsiteY3758" fmla="*/ 34367 h 906898"/>
              <a:gd name="connsiteX3759" fmla="*/ 388495 w 906898"/>
              <a:gd name="connsiteY3759" fmla="*/ 30194 h 906898"/>
              <a:gd name="connsiteX3760" fmla="*/ 394637 w 906898"/>
              <a:gd name="connsiteY3760" fmla="*/ 23933 h 906898"/>
              <a:gd name="connsiteX3761" fmla="*/ 396561 w 906898"/>
              <a:gd name="connsiteY3761" fmla="*/ 20010 h 906898"/>
              <a:gd name="connsiteX3762" fmla="*/ 364940 w 906898"/>
              <a:gd name="connsiteY3762" fmla="*/ 23197 h 906898"/>
              <a:gd name="connsiteX3763" fmla="*/ 342257 w 906898"/>
              <a:gd name="connsiteY3763" fmla="*/ 30239 h 906898"/>
              <a:gd name="connsiteX3764" fmla="*/ 343196 w 906898"/>
              <a:gd name="connsiteY3764" fmla="*/ 30051 h 906898"/>
              <a:gd name="connsiteX3765" fmla="*/ 347327 w 906898"/>
              <a:gd name="connsiteY3765" fmla="*/ 32117 h 906898"/>
              <a:gd name="connsiteX3766" fmla="*/ 341130 w 906898"/>
              <a:gd name="connsiteY3766" fmla="*/ 38315 h 906898"/>
              <a:gd name="connsiteX3767" fmla="*/ 334933 w 906898"/>
              <a:gd name="connsiteY3767" fmla="*/ 38315 h 906898"/>
              <a:gd name="connsiteX3768" fmla="*/ 328735 w 906898"/>
              <a:gd name="connsiteY3768" fmla="*/ 46578 h 906898"/>
              <a:gd name="connsiteX3769" fmla="*/ 310143 w 906898"/>
              <a:gd name="connsiteY3769" fmla="*/ 44511 h 906898"/>
              <a:gd name="connsiteX3770" fmla="*/ 310143 w 906898"/>
              <a:gd name="connsiteY3770" fmla="*/ 40380 h 906898"/>
              <a:gd name="connsiteX3771" fmla="*/ 330801 w 906898"/>
              <a:gd name="connsiteY3771" fmla="*/ 36249 h 906898"/>
              <a:gd name="connsiteX3772" fmla="*/ 332253 w 906898"/>
              <a:gd name="connsiteY3772" fmla="*/ 33344 h 906898"/>
              <a:gd name="connsiteX3773" fmla="*/ 282503 w 906898"/>
              <a:gd name="connsiteY3773" fmla="*/ 48787 h 906898"/>
              <a:gd name="connsiteX3774" fmla="*/ 266569 w 906898"/>
              <a:gd name="connsiteY3774" fmla="*/ 57436 h 906898"/>
              <a:gd name="connsiteX3775" fmla="*/ 275245 w 906898"/>
              <a:gd name="connsiteY3775" fmla="*/ 56943 h 906898"/>
              <a:gd name="connsiteX3776" fmla="*/ 285595 w 906898"/>
              <a:gd name="connsiteY3776" fmla="*/ 48710 h 906898"/>
              <a:gd name="connsiteX3777" fmla="*/ 288344 w 906898"/>
              <a:gd name="connsiteY3777" fmla="*/ 48195 h 906898"/>
              <a:gd name="connsiteX3778" fmla="*/ 293876 w 906898"/>
              <a:gd name="connsiteY3778" fmla="*/ 52826 h 906898"/>
              <a:gd name="connsiteX3779" fmla="*/ 293876 w 906898"/>
              <a:gd name="connsiteY3779" fmla="*/ 54884 h 906898"/>
              <a:gd name="connsiteX3780" fmla="*/ 275245 w 906898"/>
              <a:gd name="connsiteY3780" fmla="*/ 63118 h 906898"/>
              <a:gd name="connsiteX3781" fmla="*/ 271104 w 906898"/>
              <a:gd name="connsiteY3781" fmla="*/ 61059 h 906898"/>
              <a:gd name="connsiteX3782" fmla="*/ 262824 w 906898"/>
              <a:gd name="connsiteY3782" fmla="*/ 65177 h 906898"/>
              <a:gd name="connsiteX3783" fmla="*/ 258684 w 906898"/>
              <a:gd name="connsiteY3783" fmla="*/ 63118 h 906898"/>
              <a:gd name="connsiteX3784" fmla="*/ 258684 w 906898"/>
              <a:gd name="connsiteY3784" fmla="*/ 61716 h 906898"/>
              <a:gd name="connsiteX3785" fmla="*/ 254731 w 906898"/>
              <a:gd name="connsiteY3785" fmla="*/ 63861 h 906898"/>
              <a:gd name="connsiteX3786" fmla="*/ 254731 w 906898"/>
              <a:gd name="connsiteY3786" fmla="*/ 65301 h 906898"/>
              <a:gd name="connsiteX3787" fmla="*/ 234021 w 906898"/>
              <a:gd name="connsiteY3787" fmla="*/ 91940 h 906898"/>
              <a:gd name="connsiteX3788" fmla="*/ 240234 w 906898"/>
              <a:gd name="connsiteY3788" fmla="*/ 108334 h 906898"/>
              <a:gd name="connsiteX3789" fmla="*/ 252660 w 906898"/>
              <a:gd name="connsiteY3789" fmla="*/ 112432 h 906898"/>
              <a:gd name="connsiteX3790" fmla="*/ 258874 w 906898"/>
              <a:gd name="connsiteY3790" fmla="*/ 108334 h 906898"/>
              <a:gd name="connsiteX3791" fmla="*/ 250589 w 906898"/>
              <a:gd name="connsiteY3791" fmla="*/ 106285 h 906898"/>
              <a:gd name="connsiteX3792" fmla="*/ 248518 w 906898"/>
              <a:gd name="connsiteY3792" fmla="*/ 100137 h 906898"/>
              <a:gd name="connsiteX3793" fmla="*/ 254731 w 906898"/>
              <a:gd name="connsiteY3793" fmla="*/ 96039 h 906898"/>
              <a:gd name="connsiteX3794" fmla="*/ 260945 w 906898"/>
              <a:gd name="connsiteY3794" fmla="*/ 100137 h 906898"/>
              <a:gd name="connsiteX3795" fmla="*/ 267158 w 906898"/>
              <a:gd name="connsiteY3795" fmla="*/ 100137 h 906898"/>
              <a:gd name="connsiteX3796" fmla="*/ 271300 w 906898"/>
              <a:gd name="connsiteY3796" fmla="*/ 104236 h 906898"/>
              <a:gd name="connsiteX3797" fmla="*/ 263016 w 906898"/>
              <a:gd name="connsiteY3797" fmla="*/ 118580 h 906898"/>
              <a:gd name="connsiteX3798" fmla="*/ 244376 w 906898"/>
              <a:gd name="connsiteY3798" fmla="*/ 120629 h 906898"/>
              <a:gd name="connsiteX3799" fmla="*/ 231950 w 906898"/>
              <a:gd name="connsiteY3799" fmla="*/ 108334 h 906898"/>
              <a:gd name="connsiteX3800" fmla="*/ 227808 w 906898"/>
              <a:gd name="connsiteY3800" fmla="*/ 98088 h 906898"/>
              <a:gd name="connsiteX3801" fmla="*/ 229879 w 906898"/>
              <a:gd name="connsiteY3801" fmla="*/ 83744 h 906898"/>
              <a:gd name="connsiteX3802" fmla="*/ 239975 w 906898"/>
              <a:gd name="connsiteY3802" fmla="*/ 71961 h 906898"/>
              <a:gd name="connsiteX3803" fmla="*/ 241882 w 906898"/>
              <a:gd name="connsiteY3803" fmla="*/ 70836 h 906898"/>
              <a:gd name="connsiteX3804" fmla="*/ 207903 w 906898"/>
              <a:gd name="connsiteY3804" fmla="*/ 89279 h 906898"/>
              <a:gd name="connsiteX3805" fmla="*/ 198095 w 906898"/>
              <a:gd name="connsiteY3805" fmla="*/ 97371 h 906898"/>
              <a:gd name="connsiteX3806" fmla="*/ 207409 w 906898"/>
              <a:gd name="connsiteY3806" fmla="*/ 91803 h 906898"/>
              <a:gd name="connsiteX3807" fmla="*/ 219803 w 906898"/>
              <a:gd name="connsiteY3807" fmla="*/ 97978 h 906898"/>
              <a:gd name="connsiteX3808" fmla="*/ 223935 w 906898"/>
              <a:gd name="connsiteY3808" fmla="*/ 100037 h 906898"/>
              <a:gd name="connsiteX3809" fmla="*/ 223935 w 906898"/>
              <a:gd name="connsiteY3809" fmla="*/ 110328 h 906898"/>
              <a:gd name="connsiteX3810" fmla="*/ 215672 w 906898"/>
              <a:gd name="connsiteY3810" fmla="*/ 108270 h 906898"/>
              <a:gd name="connsiteX3811" fmla="*/ 207409 w 906898"/>
              <a:gd name="connsiteY3811" fmla="*/ 110328 h 906898"/>
              <a:gd name="connsiteX3812" fmla="*/ 203277 w 906898"/>
              <a:gd name="connsiteY3812" fmla="*/ 104153 h 906898"/>
              <a:gd name="connsiteX3813" fmla="*/ 192948 w 906898"/>
              <a:gd name="connsiteY3813" fmla="*/ 102095 h 906898"/>
              <a:gd name="connsiteX3814" fmla="*/ 195733 w 906898"/>
              <a:gd name="connsiteY3814" fmla="*/ 99320 h 906898"/>
              <a:gd name="connsiteX3815" fmla="*/ 142906 w 906898"/>
              <a:gd name="connsiteY3815" fmla="*/ 142906 h 906898"/>
              <a:gd name="connsiteX3816" fmla="*/ 93538 w 906898"/>
              <a:gd name="connsiteY3816" fmla="*/ 202741 h 906898"/>
              <a:gd name="connsiteX3817" fmla="*/ 95078 w 906898"/>
              <a:gd name="connsiteY3817" fmla="*/ 202659 h 906898"/>
              <a:gd name="connsiteX3818" fmla="*/ 98411 w 906898"/>
              <a:gd name="connsiteY3818" fmla="*/ 200855 h 906898"/>
              <a:gd name="connsiteX3819" fmla="*/ 104565 w 906898"/>
              <a:gd name="connsiteY3819" fmla="*/ 200855 h 906898"/>
              <a:gd name="connsiteX3820" fmla="*/ 106616 w 906898"/>
              <a:gd name="connsiteY3820" fmla="*/ 200855 h 906898"/>
              <a:gd name="connsiteX3821" fmla="*/ 118924 w 906898"/>
              <a:gd name="connsiteY3821" fmla="*/ 190546 h 906898"/>
              <a:gd name="connsiteX3822" fmla="*/ 125078 w 906898"/>
              <a:gd name="connsiteY3822" fmla="*/ 192608 h 906898"/>
              <a:gd name="connsiteX3823" fmla="*/ 129181 w 906898"/>
              <a:gd name="connsiteY3823" fmla="*/ 190546 h 906898"/>
              <a:gd name="connsiteX3824" fmla="*/ 136104 w 906898"/>
              <a:gd name="connsiteY3824" fmla="*/ 188484 h 906898"/>
              <a:gd name="connsiteX3825" fmla="*/ 141488 w 906898"/>
              <a:gd name="connsiteY3825" fmla="*/ 192608 h 906898"/>
              <a:gd name="connsiteX3826" fmla="*/ 133283 w 906898"/>
              <a:gd name="connsiteY3826" fmla="*/ 204979 h 906898"/>
              <a:gd name="connsiteX3827" fmla="*/ 123027 w 906898"/>
              <a:gd name="connsiteY3827" fmla="*/ 202917 h 906898"/>
              <a:gd name="connsiteX3828" fmla="*/ 116873 w 906898"/>
              <a:gd name="connsiteY3828" fmla="*/ 209103 h 906898"/>
              <a:gd name="connsiteX3829" fmla="*/ 112770 w 906898"/>
              <a:gd name="connsiteY3829" fmla="*/ 207041 h 906898"/>
              <a:gd name="connsiteX3830" fmla="*/ 100463 w 906898"/>
              <a:gd name="connsiteY3830" fmla="*/ 213227 h 906898"/>
              <a:gd name="connsiteX3831" fmla="*/ 96360 w 906898"/>
              <a:gd name="connsiteY3831" fmla="*/ 225598 h 906898"/>
              <a:gd name="connsiteX3832" fmla="*/ 100463 w 906898"/>
              <a:gd name="connsiteY3832" fmla="*/ 233846 h 906898"/>
              <a:gd name="connsiteX3833" fmla="*/ 98411 w 906898"/>
              <a:gd name="connsiteY3833" fmla="*/ 246217 h 906898"/>
              <a:gd name="connsiteX3834" fmla="*/ 102514 w 906898"/>
              <a:gd name="connsiteY3834" fmla="*/ 252402 h 906898"/>
              <a:gd name="connsiteX3835" fmla="*/ 102514 w 906898"/>
              <a:gd name="connsiteY3835" fmla="*/ 254464 h 906898"/>
              <a:gd name="connsiteX3836" fmla="*/ 94309 w 906898"/>
              <a:gd name="connsiteY3836" fmla="*/ 264774 h 906898"/>
              <a:gd name="connsiteX3837" fmla="*/ 90206 w 906898"/>
              <a:gd name="connsiteY3837" fmla="*/ 252402 h 906898"/>
              <a:gd name="connsiteX3838" fmla="*/ 90206 w 906898"/>
              <a:gd name="connsiteY3838" fmla="*/ 246217 h 906898"/>
              <a:gd name="connsiteX3839" fmla="*/ 84052 w 906898"/>
              <a:gd name="connsiteY3839" fmla="*/ 235907 h 906898"/>
              <a:gd name="connsiteX3840" fmla="*/ 88155 w 906898"/>
              <a:gd name="connsiteY3840" fmla="*/ 229722 h 906898"/>
              <a:gd name="connsiteX3841" fmla="*/ 86104 w 906898"/>
              <a:gd name="connsiteY3841" fmla="*/ 221474 h 906898"/>
              <a:gd name="connsiteX3842" fmla="*/ 84787 w 906898"/>
              <a:gd name="connsiteY3842" fmla="*/ 216179 h 906898"/>
              <a:gd name="connsiteX3843" fmla="*/ 48787 w 906898"/>
              <a:gd name="connsiteY3843" fmla="*/ 282503 h 906898"/>
              <a:gd name="connsiteX3844" fmla="*/ 28714 w 906898"/>
              <a:gd name="connsiteY3844" fmla="*/ 347168 h 906898"/>
              <a:gd name="connsiteX3845" fmla="*/ 29491 w 906898"/>
              <a:gd name="connsiteY3845" fmla="*/ 347168 h 906898"/>
              <a:gd name="connsiteX3846" fmla="*/ 31887 w 906898"/>
              <a:gd name="connsiteY3846" fmla="*/ 347168 h 906898"/>
              <a:gd name="connsiteX3847" fmla="*/ 34626 w 906898"/>
              <a:gd name="connsiteY3847" fmla="*/ 351269 h 906898"/>
              <a:gd name="connsiteX3848" fmla="*/ 32572 w 906898"/>
              <a:gd name="connsiteY3848" fmla="*/ 353320 h 906898"/>
              <a:gd name="connsiteX3849" fmla="*/ 34626 w 906898"/>
              <a:gd name="connsiteY3849" fmla="*/ 355370 h 906898"/>
              <a:gd name="connsiteX3850" fmla="*/ 40789 w 906898"/>
              <a:gd name="connsiteY3850" fmla="*/ 355370 h 906898"/>
              <a:gd name="connsiteX3851" fmla="*/ 46952 w 906898"/>
              <a:gd name="connsiteY3851" fmla="*/ 363573 h 906898"/>
              <a:gd name="connsiteX3852" fmla="*/ 44897 w 906898"/>
              <a:gd name="connsiteY3852" fmla="*/ 369724 h 906898"/>
              <a:gd name="connsiteX3853" fmla="*/ 51060 w 906898"/>
              <a:gd name="connsiteY3853" fmla="*/ 373826 h 906898"/>
              <a:gd name="connsiteX3854" fmla="*/ 53114 w 906898"/>
              <a:gd name="connsiteY3854" fmla="*/ 373826 h 906898"/>
              <a:gd name="connsiteX3855" fmla="*/ 46952 w 906898"/>
              <a:gd name="connsiteY3855" fmla="*/ 367674 h 906898"/>
              <a:gd name="connsiteX3856" fmla="*/ 49006 w 906898"/>
              <a:gd name="connsiteY3856" fmla="*/ 365623 h 906898"/>
              <a:gd name="connsiteX3857" fmla="*/ 53114 w 906898"/>
              <a:gd name="connsiteY3857" fmla="*/ 369724 h 906898"/>
              <a:gd name="connsiteX3858" fmla="*/ 55169 w 906898"/>
              <a:gd name="connsiteY3858" fmla="*/ 377927 h 906898"/>
              <a:gd name="connsiteX3859" fmla="*/ 51060 w 906898"/>
              <a:gd name="connsiteY3859" fmla="*/ 377927 h 906898"/>
              <a:gd name="connsiteX3860" fmla="*/ 38735 w 906898"/>
              <a:gd name="connsiteY3860" fmla="*/ 379977 h 906898"/>
              <a:gd name="connsiteX3861" fmla="*/ 36681 w 906898"/>
              <a:gd name="connsiteY3861" fmla="*/ 379977 h 906898"/>
              <a:gd name="connsiteX3862" fmla="*/ 32572 w 906898"/>
              <a:gd name="connsiteY3862" fmla="*/ 370493 h 906898"/>
              <a:gd name="connsiteX3863" fmla="*/ 23091 w 906898"/>
              <a:gd name="connsiteY3863" fmla="*/ 365998 h 906898"/>
              <a:gd name="connsiteX3864" fmla="*/ 22704 w 906898"/>
              <a:gd name="connsiteY3864" fmla="*/ 369831 h 906898"/>
              <a:gd name="connsiteX3865" fmla="*/ 32510 w 906898"/>
              <a:gd name="connsiteY3865" fmla="*/ 373764 h 906898"/>
              <a:gd name="connsiteX3866" fmla="*/ 34543 w 906898"/>
              <a:gd name="connsiteY3866" fmla="*/ 381922 h 906898"/>
              <a:gd name="connsiteX3867" fmla="*/ 30476 w 906898"/>
              <a:gd name="connsiteY3867" fmla="*/ 381922 h 906898"/>
              <a:gd name="connsiteX3868" fmla="*/ 22342 w 906898"/>
              <a:gd name="connsiteY3868" fmla="*/ 373764 h 906898"/>
              <a:gd name="connsiteX3869" fmla="*/ 22342 w 906898"/>
              <a:gd name="connsiteY3869" fmla="*/ 373421 h 906898"/>
              <a:gd name="connsiteX3870" fmla="*/ 18904 w 906898"/>
              <a:gd name="connsiteY3870" fmla="*/ 407528 h 906898"/>
              <a:gd name="connsiteX3871" fmla="*/ 23531 w 906898"/>
              <a:gd name="connsiteY3871" fmla="*/ 395415 h 906898"/>
              <a:gd name="connsiteX3872" fmla="*/ 38729 w 906898"/>
              <a:gd name="connsiteY3872" fmla="*/ 382035 h 906898"/>
              <a:gd name="connsiteX3873" fmla="*/ 45941 w 906898"/>
              <a:gd name="connsiteY3873" fmla="*/ 380492 h 906898"/>
              <a:gd name="connsiteX3874" fmla="*/ 53154 w 906898"/>
              <a:gd name="connsiteY3874" fmla="*/ 382035 h 906898"/>
              <a:gd name="connsiteX3875" fmla="*/ 57275 w 906898"/>
              <a:gd name="connsiteY3875" fmla="*/ 382035 h 906898"/>
              <a:gd name="connsiteX3876" fmla="*/ 69639 w 906898"/>
              <a:gd name="connsiteY3876" fmla="*/ 392328 h 906898"/>
              <a:gd name="connsiteX3877" fmla="*/ 71700 w 906898"/>
              <a:gd name="connsiteY3877" fmla="*/ 406736 h 906898"/>
              <a:gd name="connsiteX3878" fmla="*/ 59336 w 906898"/>
              <a:gd name="connsiteY3878" fmla="*/ 417028 h 906898"/>
              <a:gd name="connsiteX3879" fmla="*/ 53154 w 906898"/>
              <a:gd name="connsiteY3879" fmla="*/ 412911 h 906898"/>
              <a:gd name="connsiteX3880" fmla="*/ 53154 w 906898"/>
              <a:gd name="connsiteY3880" fmla="*/ 408795 h 906898"/>
              <a:gd name="connsiteX3881" fmla="*/ 49032 w 906898"/>
              <a:gd name="connsiteY3881" fmla="*/ 406736 h 906898"/>
              <a:gd name="connsiteX3882" fmla="*/ 49032 w 906898"/>
              <a:gd name="connsiteY3882" fmla="*/ 402619 h 906898"/>
              <a:gd name="connsiteX3883" fmla="*/ 55214 w 906898"/>
              <a:gd name="connsiteY3883" fmla="*/ 400561 h 906898"/>
              <a:gd name="connsiteX3884" fmla="*/ 59336 w 906898"/>
              <a:gd name="connsiteY3884" fmla="*/ 404678 h 906898"/>
              <a:gd name="connsiteX3885" fmla="*/ 63457 w 906898"/>
              <a:gd name="connsiteY3885" fmla="*/ 398503 h 906898"/>
              <a:gd name="connsiteX3886" fmla="*/ 51093 w 906898"/>
              <a:gd name="connsiteY3886" fmla="*/ 388211 h 906898"/>
              <a:gd name="connsiteX3887" fmla="*/ 30486 w 906898"/>
              <a:gd name="connsiteY3887" fmla="*/ 396444 h 906898"/>
              <a:gd name="connsiteX3888" fmla="*/ 18122 w 906898"/>
              <a:gd name="connsiteY3888" fmla="*/ 421145 h 906898"/>
              <a:gd name="connsiteX3889" fmla="*/ 17531 w 906898"/>
              <a:gd name="connsiteY3889" fmla="*/ 421145 h 906898"/>
              <a:gd name="connsiteX3890" fmla="*/ 17251 w 906898"/>
              <a:gd name="connsiteY3890" fmla="*/ 423927 h 906898"/>
              <a:gd name="connsiteX3891" fmla="*/ 22190 w 906898"/>
              <a:gd name="connsiteY3891" fmla="*/ 427331 h 906898"/>
              <a:gd name="connsiteX3892" fmla="*/ 20143 w 906898"/>
              <a:gd name="connsiteY3892" fmla="*/ 435578 h 906898"/>
              <a:gd name="connsiteX3893" fmla="*/ 26285 w 906898"/>
              <a:gd name="connsiteY3893" fmla="*/ 443826 h 906898"/>
              <a:gd name="connsiteX3894" fmla="*/ 22446 w 906898"/>
              <a:gd name="connsiteY3894" fmla="*/ 452846 h 906898"/>
              <a:gd name="connsiteX3895" fmla="*/ 14888 w 906898"/>
              <a:gd name="connsiteY3895" fmla="*/ 459535 h 906898"/>
              <a:gd name="connsiteX3896" fmla="*/ 17110 w 906898"/>
              <a:gd name="connsiteY3896" fmla="*/ 481575 h 906898"/>
              <a:gd name="connsiteX3897" fmla="*/ 22348 w 906898"/>
              <a:gd name="connsiteY3897" fmla="*/ 485006 h 906898"/>
              <a:gd name="connsiteX3898" fmla="*/ 26522 w 906898"/>
              <a:gd name="connsiteY3898" fmla="*/ 495259 h 906898"/>
              <a:gd name="connsiteX3899" fmla="*/ 24435 w 906898"/>
              <a:gd name="connsiteY3899" fmla="*/ 499360 h 906898"/>
              <a:gd name="connsiteX3900" fmla="*/ 20261 w 906898"/>
              <a:gd name="connsiteY3900" fmla="*/ 501410 h 906898"/>
              <a:gd name="connsiteX3901" fmla="*/ 24435 w 906898"/>
              <a:gd name="connsiteY3901" fmla="*/ 507562 h 906898"/>
              <a:gd name="connsiteX3902" fmla="*/ 22348 w 906898"/>
              <a:gd name="connsiteY3902" fmla="*/ 513714 h 906898"/>
              <a:gd name="connsiteX3903" fmla="*/ 20350 w 906898"/>
              <a:gd name="connsiteY3903" fmla="*/ 513714 h 906898"/>
              <a:gd name="connsiteX3904" fmla="*/ 20882 w 906898"/>
              <a:gd name="connsiteY3904" fmla="*/ 518995 h 906898"/>
              <a:gd name="connsiteX3905" fmla="*/ 21132 w 906898"/>
              <a:gd name="connsiteY3905" fmla="*/ 519109 h 906898"/>
              <a:gd name="connsiteX3906" fmla="*/ 22411 w 906898"/>
              <a:gd name="connsiteY3906" fmla="*/ 521940 h 906898"/>
              <a:gd name="connsiteX3907" fmla="*/ 46979 w 906898"/>
              <a:gd name="connsiteY3907" fmla="*/ 548699 h 906898"/>
              <a:gd name="connsiteX3908" fmla="*/ 63358 w 906898"/>
              <a:gd name="connsiteY3908" fmla="*/ 544582 h 906898"/>
              <a:gd name="connsiteX3909" fmla="*/ 65405 w 906898"/>
              <a:gd name="connsiteY3909" fmla="*/ 530173 h 906898"/>
              <a:gd name="connsiteX3910" fmla="*/ 61311 w 906898"/>
              <a:gd name="connsiteY3910" fmla="*/ 534290 h 906898"/>
              <a:gd name="connsiteX3911" fmla="*/ 51074 w 906898"/>
              <a:gd name="connsiteY3911" fmla="*/ 532232 h 906898"/>
              <a:gd name="connsiteX3912" fmla="*/ 51074 w 906898"/>
              <a:gd name="connsiteY3912" fmla="*/ 528115 h 906898"/>
              <a:gd name="connsiteX3913" fmla="*/ 53121 w 906898"/>
              <a:gd name="connsiteY3913" fmla="*/ 523998 h 906898"/>
              <a:gd name="connsiteX3914" fmla="*/ 57216 w 906898"/>
              <a:gd name="connsiteY3914" fmla="*/ 521940 h 906898"/>
              <a:gd name="connsiteX3915" fmla="*/ 59263 w 906898"/>
              <a:gd name="connsiteY3915" fmla="*/ 517823 h 906898"/>
              <a:gd name="connsiteX3916" fmla="*/ 63838 w 906898"/>
              <a:gd name="connsiteY3916" fmla="*/ 517341 h 906898"/>
              <a:gd name="connsiteX3917" fmla="*/ 75642 w 906898"/>
              <a:gd name="connsiteY3917" fmla="*/ 523998 h 906898"/>
              <a:gd name="connsiteX3918" fmla="*/ 71547 w 906898"/>
              <a:gd name="connsiteY3918" fmla="*/ 548699 h 906898"/>
              <a:gd name="connsiteX3919" fmla="*/ 46979 w 906898"/>
              <a:gd name="connsiteY3919" fmla="*/ 554874 h 906898"/>
              <a:gd name="connsiteX3920" fmla="*/ 31369 w 906898"/>
              <a:gd name="connsiteY3920" fmla="*/ 545611 h 906898"/>
              <a:gd name="connsiteX3921" fmla="*/ 22280 w 906898"/>
              <a:gd name="connsiteY3921" fmla="*/ 532861 h 906898"/>
              <a:gd name="connsiteX3922" fmla="*/ 23197 w 906898"/>
              <a:gd name="connsiteY3922" fmla="*/ 541958 h 906898"/>
              <a:gd name="connsiteX3923" fmla="*/ 29605 w 906898"/>
              <a:gd name="connsiteY3923" fmla="*/ 562600 h 906898"/>
              <a:gd name="connsiteX3924" fmla="*/ 32688 w 906898"/>
              <a:gd name="connsiteY3924" fmla="*/ 561058 h 906898"/>
              <a:gd name="connsiteX3925" fmla="*/ 36766 w 906898"/>
              <a:gd name="connsiteY3925" fmla="*/ 554940 h 906898"/>
              <a:gd name="connsiteX3926" fmla="*/ 40845 w 906898"/>
              <a:gd name="connsiteY3926" fmla="*/ 556980 h 906898"/>
              <a:gd name="connsiteX3927" fmla="*/ 40845 w 906898"/>
              <a:gd name="connsiteY3927" fmla="*/ 563098 h 906898"/>
              <a:gd name="connsiteX3928" fmla="*/ 32688 w 906898"/>
              <a:gd name="connsiteY3928" fmla="*/ 569216 h 906898"/>
              <a:gd name="connsiteX3929" fmla="*/ 31308 w 906898"/>
              <a:gd name="connsiteY3929" fmla="*/ 568088 h 906898"/>
              <a:gd name="connsiteX3930" fmla="*/ 32309 w 906898"/>
              <a:gd name="connsiteY3930" fmla="*/ 571312 h 906898"/>
              <a:gd name="connsiteX3931" fmla="*/ 34687 w 906898"/>
              <a:gd name="connsiteY3931" fmla="*/ 571312 h 906898"/>
              <a:gd name="connsiteX3932" fmla="*/ 44902 w 906898"/>
              <a:gd name="connsiteY3932" fmla="*/ 561041 h 906898"/>
              <a:gd name="connsiteX3933" fmla="*/ 44902 w 906898"/>
              <a:gd name="connsiteY3933" fmla="*/ 556932 h 906898"/>
              <a:gd name="connsiteX3934" fmla="*/ 55117 w 906898"/>
              <a:gd name="connsiteY3934" fmla="*/ 558987 h 906898"/>
              <a:gd name="connsiteX3935" fmla="*/ 53074 w 906898"/>
              <a:gd name="connsiteY3935" fmla="*/ 571312 h 906898"/>
              <a:gd name="connsiteX3936" fmla="*/ 48988 w 906898"/>
              <a:gd name="connsiteY3936" fmla="*/ 571312 h 906898"/>
              <a:gd name="connsiteX3937" fmla="*/ 53074 w 906898"/>
              <a:gd name="connsiteY3937" fmla="*/ 577475 h 906898"/>
              <a:gd name="connsiteX3938" fmla="*/ 48988 w 906898"/>
              <a:gd name="connsiteY3938" fmla="*/ 579529 h 906898"/>
              <a:gd name="connsiteX3939" fmla="*/ 42859 w 906898"/>
              <a:gd name="connsiteY3939" fmla="*/ 581583 h 906898"/>
              <a:gd name="connsiteX3940" fmla="*/ 40816 w 906898"/>
              <a:gd name="connsiteY3940" fmla="*/ 587746 h 906898"/>
              <a:gd name="connsiteX3941" fmla="*/ 37870 w 906898"/>
              <a:gd name="connsiteY3941" fmla="*/ 589227 h 906898"/>
              <a:gd name="connsiteX3942" fmla="*/ 40525 w 906898"/>
              <a:gd name="connsiteY3942" fmla="*/ 597779 h 906898"/>
              <a:gd name="connsiteX3943" fmla="*/ 40727 w 906898"/>
              <a:gd name="connsiteY3943" fmla="*/ 598174 h 906898"/>
              <a:gd name="connsiteX3944" fmla="*/ 44877 w 906898"/>
              <a:gd name="connsiteY3944" fmla="*/ 608318 h 906898"/>
              <a:gd name="connsiteX3945" fmla="*/ 44877 w 906898"/>
              <a:gd name="connsiteY3945" fmla="*/ 611798 h 906898"/>
              <a:gd name="connsiteX3946" fmla="*/ 45351 w 906898"/>
              <a:gd name="connsiteY3946" fmla="*/ 613326 h 906898"/>
              <a:gd name="connsiteX3947" fmla="*/ 48989 w 906898"/>
              <a:gd name="connsiteY3947" fmla="*/ 620614 h 906898"/>
              <a:gd name="connsiteX3948" fmla="*/ 53102 w 906898"/>
              <a:gd name="connsiteY3948" fmla="*/ 628853 h 906898"/>
              <a:gd name="connsiteX3949" fmla="*/ 62766 w 906898"/>
              <a:gd name="connsiteY3949" fmla="*/ 650149 h 906898"/>
              <a:gd name="connsiteX3950" fmla="*/ 69047 w 906898"/>
              <a:gd name="connsiteY3950" fmla="*/ 661720 h 906898"/>
              <a:gd name="connsiteX3951" fmla="*/ 73664 w 906898"/>
              <a:gd name="connsiteY3951" fmla="*/ 670045 h 906898"/>
              <a:gd name="connsiteX3952" fmla="*/ 72613 w 906898"/>
              <a:gd name="connsiteY3952" fmla="*/ 668290 h 906898"/>
              <a:gd name="connsiteX3953" fmla="*/ 89279 w 906898"/>
              <a:gd name="connsiteY3953" fmla="*/ 698995 h 906898"/>
              <a:gd name="connsiteX3954" fmla="*/ 103689 w 906898"/>
              <a:gd name="connsiteY3954" fmla="*/ 716460 h 906898"/>
              <a:gd name="connsiteX3955" fmla="*/ 90114 w 906898"/>
              <a:gd name="connsiteY3955" fmla="*/ 696820 h 906898"/>
              <a:gd name="connsiteX3956" fmla="*/ 73664 w 906898"/>
              <a:gd name="connsiteY3956" fmla="*/ 670045 h 906898"/>
              <a:gd name="connsiteX3957" fmla="*/ 83945 w 906898"/>
              <a:gd name="connsiteY3957" fmla="*/ 686522 h 906898"/>
              <a:gd name="connsiteX3958" fmla="*/ 94227 w 906898"/>
              <a:gd name="connsiteY3958" fmla="*/ 698880 h 906898"/>
              <a:gd name="connsiteX3959" fmla="*/ 102451 w 906898"/>
              <a:gd name="connsiteY3959" fmla="*/ 713297 h 906898"/>
              <a:gd name="connsiteX3960" fmla="*/ 106088 w 906898"/>
              <a:gd name="connsiteY3960" fmla="*/ 719369 h 906898"/>
              <a:gd name="connsiteX3961" fmla="*/ 133970 w 906898"/>
              <a:gd name="connsiteY3961" fmla="*/ 753161 h 906898"/>
              <a:gd name="connsiteX3962" fmla="*/ 148037 w 906898"/>
              <a:gd name="connsiteY3962" fmla="*/ 766694 h 906898"/>
              <a:gd name="connsiteX3963" fmla="*/ 164234 w 906898"/>
              <a:gd name="connsiteY3963" fmla="*/ 779254 h 906898"/>
              <a:gd name="connsiteX3964" fmla="*/ 190972 w 906898"/>
              <a:gd name="connsiteY3964" fmla="*/ 801810 h 906898"/>
              <a:gd name="connsiteX3965" fmla="*/ 211540 w 906898"/>
              <a:gd name="connsiteY3965" fmla="*/ 816164 h 906898"/>
              <a:gd name="connsiteX3966" fmla="*/ 211540 w 906898"/>
              <a:gd name="connsiteY3966" fmla="*/ 818215 h 906898"/>
              <a:gd name="connsiteX3967" fmla="*/ 209483 w 906898"/>
              <a:gd name="connsiteY3967" fmla="*/ 816164 h 906898"/>
              <a:gd name="connsiteX3968" fmla="*/ 178100 w 906898"/>
              <a:gd name="connsiteY3968" fmla="*/ 793029 h 906898"/>
              <a:gd name="connsiteX3969" fmla="*/ 207903 w 906898"/>
              <a:gd name="connsiteY3969" fmla="*/ 817619 h 906898"/>
              <a:gd name="connsiteX3970" fmla="*/ 453449 w 906898"/>
              <a:gd name="connsiteY3970" fmla="*/ 892623 h 906898"/>
              <a:gd name="connsiteX3971" fmla="*/ 541958 w 906898"/>
              <a:gd name="connsiteY3971" fmla="*/ 883701 h 906898"/>
              <a:gd name="connsiteX3972" fmla="*/ 608451 w 906898"/>
              <a:gd name="connsiteY3972" fmla="*/ 863060 h 906898"/>
              <a:gd name="connsiteX3973" fmla="*/ 602238 w 906898"/>
              <a:gd name="connsiteY3973" fmla="*/ 861306 h 906898"/>
              <a:gd name="connsiteX3974" fmla="*/ 594017 w 906898"/>
              <a:gd name="connsiteY3974" fmla="*/ 857438 h 906898"/>
              <a:gd name="connsiteX3975" fmla="*/ 587852 w 906898"/>
              <a:gd name="connsiteY3975" fmla="*/ 861564 h 906898"/>
              <a:gd name="connsiteX3976" fmla="*/ 579631 w 906898"/>
              <a:gd name="connsiteY3976" fmla="*/ 857438 h 906898"/>
              <a:gd name="connsiteX3977" fmla="*/ 573465 w 906898"/>
              <a:gd name="connsiteY3977" fmla="*/ 851248 h 906898"/>
              <a:gd name="connsiteX3978" fmla="*/ 567300 w 906898"/>
              <a:gd name="connsiteY3978" fmla="*/ 853312 h 906898"/>
              <a:gd name="connsiteX3979" fmla="*/ 561134 w 906898"/>
              <a:gd name="connsiteY3979" fmla="*/ 842996 h 906898"/>
              <a:gd name="connsiteX3980" fmla="*/ 569355 w 906898"/>
              <a:gd name="connsiteY3980" fmla="*/ 840933 h 906898"/>
              <a:gd name="connsiteX3981" fmla="*/ 573465 w 906898"/>
              <a:gd name="connsiteY3981" fmla="*/ 838869 h 906898"/>
              <a:gd name="connsiteX3982" fmla="*/ 581686 w 906898"/>
              <a:gd name="connsiteY3982" fmla="*/ 845059 h 906898"/>
              <a:gd name="connsiteX3983" fmla="*/ 591962 w 906898"/>
              <a:gd name="connsiteY3983" fmla="*/ 845059 h 906898"/>
              <a:gd name="connsiteX3984" fmla="*/ 606349 w 906898"/>
              <a:gd name="connsiteY3984" fmla="*/ 851248 h 906898"/>
              <a:gd name="connsiteX3985" fmla="*/ 618680 w 906898"/>
              <a:gd name="connsiteY3985" fmla="*/ 840933 h 906898"/>
              <a:gd name="connsiteX3986" fmla="*/ 620735 w 906898"/>
              <a:gd name="connsiteY3986" fmla="*/ 834743 h 906898"/>
              <a:gd name="connsiteX3987" fmla="*/ 631012 w 906898"/>
              <a:gd name="connsiteY3987" fmla="*/ 824428 h 906898"/>
              <a:gd name="connsiteX3988" fmla="*/ 628956 w 906898"/>
              <a:gd name="connsiteY3988" fmla="*/ 816175 h 906898"/>
              <a:gd name="connsiteX3989" fmla="*/ 641288 w 906898"/>
              <a:gd name="connsiteY3989" fmla="*/ 812049 h 906898"/>
              <a:gd name="connsiteX3990" fmla="*/ 644178 w 906898"/>
              <a:gd name="connsiteY3990" fmla="*/ 810598 h 906898"/>
              <a:gd name="connsiteX3991" fmla="*/ 645398 w 906898"/>
              <a:gd name="connsiteY3991" fmla="*/ 812049 h 906898"/>
              <a:gd name="connsiteX3992" fmla="*/ 647453 w 906898"/>
              <a:gd name="connsiteY3992" fmla="*/ 816175 h 906898"/>
              <a:gd name="connsiteX3993" fmla="*/ 645398 w 906898"/>
              <a:gd name="connsiteY3993" fmla="*/ 820301 h 906898"/>
              <a:gd name="connsiteX3994" fmla="*/ 645398 w 906898"/>
              <a:gd name="connsiteY3994" fmla="*/ 816175 h 906898"/>
              <a:gd name="connsiteX3995" fmla="*/ 643343 w 906898"/>
              <a:gd name="connsiteY3995" fmla="*/ 822365 h 906898"/>
              <a:gd name="connsiteX3996" fmla="*/ 641288 w 906898"/>
              <a:gd name="connsiteY3996" fmla="*/ 830617 h 906898"/>
              <a:gd name="connsiteX3997" fmla="*/ 641288 w 906898"/>
              <a:gd name="connsiteY3997" fmla="*/ 834743 h 906898"/>
              <a:gd name="connsiteX3998" fmla="*/ 639233 w 906898"/>
              <a:gd name="connsiteY3998" fmla="*/ 826491 h 906898"/>
              <a:gd name="connsiteX3999" fmla="*/ 637177 w 906898"/>
              <a:gd name="connsiteY3999" fmla="*/ 830617 h 906898"/>
              <a:gd name="connsiteX4000" fmla="*/ 639233 w 906898"/>
              <a:gd name="connsiteY4000" fmla="*/ 836806 h 906898"/>
              <a:gd name="connsiteX4001" fmla="*/ 633067 w 906898"/>
              <a:gd name="connsiteY4001" fmla="*/ 842996 h 906898"/>
              <a:gd name="connsiteX4002" fmla="*/ 626901 w 906898"/>
              <a:gd name="connsiteY4002" fmla="*/ 849185 h 906898"/>
              <a:gd name="connsiteX4003" fmla="*/ 628956 w 906898"/>
              <a:gd name="connsiteY4003" fmla="*/ 849185 h 906898"/>
              <a:gd name="connsiteX4004" fmla="*/ 628956 w 906898"/>
              <a:gd name="connsiteY4004" fmla="*/ 851248 h 906898"/>
              <a:gd name="connsiteX4005" fmla="*/ 621102 w 906898"/>
              <a:gd name="connsiteY4005" fmla="*/ 859133 h 906898"/>
              <a:gd name="connsiteX4006" fmla="*/ 624396 w 906898"/>
              <a:gd name="connsiteY4006" fmla="*/ 858111 h 906898"/>
              <a:gd name="connsiteX4007" fmla="*/ 698996 w 906898"/>
              <a:gd name="connsiteY4007" fmla="*/ 817619 h 906898"/>
              <a:gd name="connsiteX4008" fmla="*/ 742184 w 906898"/>
              <a:gd name="connsiteY4008" fmla="*/ 781986 h 906898"/>
              <a:gd name="connsiteX4009" fmla="*/ 742184 w 906898"/>
              <a:gd name="connsiteY4009" fmla="*/ 779137 h 906898"/>
              <a:gd name="connsiteX4010" fmla="*/ 736097 w 906898"/>
              <a:gd name="connsiteY4010" fmla="*/ 772985 h 906898"/>
              <a:gd name="connsiteX4011" fmla="*/ 740155 w 906898"/>
              <a:gd name="connsiteY4011" fmla="*/ 764783 h 906898"/>
              <a:gd name="connsiteX4012" fmla="*/ 742184 w 906898"/>
              <a:gd name="connsiteY4012" fmla="*/ 752479 h 906898"/>
              <a:gd name="connsiteX4013" fmla="*/ 752328 w 906898"/>
              <a:gd name="connsiteY4013" fmla="*/ 756580 h 906898"/>
              <a:gd name="connsiteX4014" fmla="*/ 752328 w 906898"/>
              <a:gd name="connsiteY4014" fmla="*/ 762732 h 906898"/>
              <a:gd name="connsiteX4015" fmla="*/ 753706 w 906898"/>
              <a:gd name="connsiteY4015" fmla="*/ 772479 h 906898"/>
              <a:gd name="connsiteX4016" fmla="*/ 755862 w 906898"/>
              <a:gd name="connsiteY4016" fmla="*/ 770700 h 906898"/>
              <a:gd name="connsiteX4017" fmla="*/ 754423 w 906898"/>
              <a:gd name="connsiteY4017" fmla="*/ 760594 h 906898"/>
              <a:gd name="connsiteX4018" fmla="*/ 756481 w 906898"/>
              <a:gd name="connsiteY4018" fmla="*/ 758012 h 906898"/>
              <a:gd name="connsiteX4019" fmla="*/ 758540 w 906898"/>
              <a:gd name="connsiteY4019" fmla="*/ 758529 h 906898"/>
              <a:gd name="connsiteX4020" fmla="*/ 758540 w 906898"/>
              <a:gd name="connsiteY4020" fmla="*/ 764726 h 906898"/>
              <a:gd name="connsiteX4021" fmla="*/ 759521 w 906898"/>
              <a:gd name="connsiteY4021" fmla="*/ 767681 h 906898"/>
              <a:gd name="connsiteX4022" fmla="*/ 763992 w 906898"/>
              <a:gd name="connsiteY4022" fmla="*/ 763992 h 906898"/>
              <a:gd name="connsiteX4023" fmla="*/ 773185 w 906898"/>
              <a:gd name="connsiteY4023" fmla="*/ 752850 h 906898"/>
              <a:gd name="connsiteX4024" fmla="*/ 769388 w 906898"/>
              <a:gd name="connsiteY4024" fmla="*/ 754924 h 906898"/>
              <a:gd name="connsiteX4025" fmla="*/ 750327 w 906898"/>
              <a:gd name="connsiteY4025" fmla="*/ 754411 h 906898"/>
              <a:gd name="connsiteX4026" fmla="*/ 735902 w 906898"/>
              <a:gd name="connsiteY4026" fmla="*/ 740044 h 906898"/>
              <a:gd name="connsiteX4027" fmla="*/ 733842 w 906898"/>
              <a:gd name="connsiteY4027" fmla="*/ 731835 h 906898"/>
              <a:gd name="connsiteX4028" fmla="*/ 740024 w 906898"/>
              <a:gd name="connsiteY4028" fmla="*/ 717468 h 906898"/>
              <a:gd name="connsiteX4029" fmla="*/ 748524 w 906898"/>
              <a:gd name="connsiteY4029" fmla="*/ 713364 h 906898"/>
              <a:gd name="connsiteX4030" fmla="*/ 758570 w 906898"/>
              <a:gd name="connsiteY4030" fmla="*/ 715416 h 906898"/>
              <a:gd name="connsiteX4031" fmla="*/ 760630 w 906898"/>
              <a:gd name="connsiteY4031" fmla="*/ 717468 h 906898"/>
              <a:gd name="connsiteX4032" fmla="*/ 760630 w 906898"/>
              <a:gd name="connsiteY4032" fmla="*/ 721573 h 906898"/>
              <a:gd name="connsiteX4033" fmla="*/ 756509 w 906898"/>
              <a:gd name="connsiteY4033" fmla="*/ 723625 h 906898"/>
              <a:gd name="connsiteX4034" fmla="*/ 758570 w 906898"/>
              <a:gd name="connsiteY4034" fmla="*/ 727730 h 906898"/>
              <a:gd name="connsiteX4035" fmla="*/ 756509 w 906898"/>
              <a:gd name="connsiteY4035" fmla="*/ 733887 h 906898"/>
              <a:gd name="connsiteX4036" fmla="*/ 750327 w 906898"/>
              <a:gd name="connsiteY4036" fmla="*/ 731835 h 906898"/>
              <a:gd name="connsiteX4037" fmla="*/ 746206 w 906898"/>
              <a:gd name="connsiteY4037" fmla="*/ 725678 h 906898"/>
              <a:gd name="connsiteX4038" fmla="*/ 744145 w 906898"/>
              <a:gd name="connsiteY4038" fmla="*/ 740044 h 906898"/>
              <a:gd name="connsiteX4039" fmla="*/ 762691 w 906898"/>
              <a:gd name="connsiteY4039" fmla="*/ 750306 h 906898"/>
              <a:gd name="connsiteX4040" fmla="*/ 772995 w 906898"/>
              <a:gd name="connsiteY4040" fmla="*/ 749793 h 906898"/>
              <a:gd name="connsiteX4041" fmla="*/ 776803 w 906898"/>
              <a:gd name="connsiteY4041" fmla="*/ 748465 h 906898"/>
              <a:gd name="connsiteX4042" fmla="*/ 793532 w 906898"/>
              <a:gd name="connsiteY4042" fmla="*/ 728189 h 906898"/>
              <a:gd name="connsiteX4043" fmla="*/ 793532 w 906898"/>
              <a:gd name="connsiteY4043" fmla="*/ 723595 h 906898"/>
              <a:gd name="connsiteX4044" fmla="*/ 797627 w 906898"/>
              <a:gd name="connsiteY4044" fmla="*/ 719478 h 906898"/>
              <a:gd name="connsiteX4045" fmla="*/ 797627 w 906898"/>
              <a:gd name="connsiteY4045" fmla="*/ 711245 h 906898"/>
              <a:gd name="connsiteX4046" fmla="*/ 811976 w 906898"/>
              <a:gd name="connsiteY4046" fmla="*/ 705835 h 906898"/>
              <a:gd name="connsiteX4047" fmla="*/ 817619 w 906898"/>
              <a:gd name="connsiteY4047" fmla="*/ 698995 h 906898"/>
              <a:gd name="connsiteX4048" fmla="*/ 826265 w 906898"/>
              <a:gd name="connsiteY4048" fmla="*/ 683067 h 906898"/>
              <a:gd name="connsiteX4049" fmla="*/ 824408 w 906898"/>
              <a:gd name="connsiteY4049" fmla="*/ 678385 h 906898"/>
              <a:gd name="connsiteX4050" fmla="*/ 826461 w 906898"/>
              <a:gd name="connsiteY4050" fmla="*/ 672175 h 906898"/>
              <a:gd name="connsiteX4051" fmla="*/ 832618 w 906898"/>
              <a:gd name="connsiteY4051" fmla="*/ 665964 h 906898"/>
              <a:gd name="connsiteX4052" fmla="*/ 835659 w 906898"/>
              <a:gd name="connsiteY4052" fmla="*/ 665760 h 906898"/>
              <a:gd name="connsiteX4053" fmla="*/ 838775 w 906898"/>
              <a:gd name="connsiteY4053" fmla="*/ 660019 h 906898"/>
              <a:gd name="connsiteX4054" fmla="*/ 838775 w 906898"/>
              <a:gd name="connsiteY4054" fmla="*/ 655614 h 906898"/>
              <a:gd name="connsiteX4055" fmla="*/ 841784 w 906898"/>
              <a:gd name="connsiteY4055" fmla="*/ 654476 h 906898"/>
              <a:gd name="connsiteX4056" fmla="*/ 849076 w 906898"/>
              <a:gd name="connsiteY4056" fmla="*/ 641042 h 906898"/>
              <a:gd name="connsiteX4057" fmla="*/ 848852 w 906898"/>
              <a:gd name="connsiteY4057" fmla="*/ 626304 h 906898"/>
              <a:gd name="connsiteX4058" fmla="*/ 840876 w 906898"/>
              <a:gd name="connsiteY4058" fmla="*/ 612427 h 906898"/>
              <a:gd name="connsiteX4059" fmla="*/ 824408 w 906898"/>
              <a:gd name="connsiteY4059" fmla="*/ 612427 h 906898"/>
              <a:gd name="connsiteX4060" fmla="*/ 818233 w 906898"/>
              <a:gd name="connsiteY4060" fmla="*/ 618594 h 906898"/>
              <a:gd name="connsiteX4061" fmla="*/ 824408 w 906898"/>
              <a:gd name="connsiteY4061" fmla="*/ 616538 h 906898"/>
              <a:gd name="connsiteX4062" fmla="*/ 828525 w 906898"/>
              <a:gd name="connsiteY4062" fmla="*/ 622706 h 906898"/>
              <a:gd name="connsiteX4063" fmla="*/ 828525 w 906898"/>
              <a:gd name="connsiteY4063" fmla="*/ 626818 h 906898"/>
              <a:gd name="connsiteX4064" fmla="*/ 824408 w 906898"/>
              <a:gd name="connsiteY4064" fmla="*/ 628874 h 906898"/>
              <a:gd name="connsiteX4065" fmla="*/ 818233 w 906898"/>
              <a:gd name="connsiteY4065" fmla="*/ 628874 h 906898"/>
              <a:gd name="connsiteX4066" fmla="*/ 810000 w 906898"/>
              <a:gd name="connsiteY4066" fmla="*/ 628874 h 906898"/>
              <a:gd name="connsiteX4067" fmla="*/ 810000 w 906898"/>
              <a:gd name="connsiteY4067" fmla="*/ 610371 h 906898"/>
              <a:gd name="connsiteX4068" fmla="*/ 832642 w 906898"/>
              <a:gd name="connsiteY4068" fmla="*/ 600092 h 906898"/>
              <a:gd name="connsiteX4069" fmla="*/ 832642 w 906898"/>
              <a:gd name="connsiteY4069" fmla="*/ 602148 h 906898"/>
              <a:gd name="connsiteX4070" fmla="*/ 847051 w 906898"/>
              <a:gd name="connsiteY4070" fmla="*/ 608315 h 906898"/>
              <a:gd name="connsiteX4071" fmla="*/ 852959 w 906898"/>
              <a:gd name="connsiteY4071" fmla="*/ 633886 h 906898"/>
              <a:gd name="connsiteX4072" fmla="*/ 858111 w 906898"/>
              <a:gd name="connsiteY4072" fmla="*/ 624395 h 906898"/>
              <a:gd name="connsiteX4073" fmla="*/ 861443 w 906898"/>
              <a:gd name="connsiteY4073" fmla="*/ 613659 h 906898"/>
              <a:gd name="connsiteX4074" fmla="*/ 855326 w 906898"/>
              <a:gd name="connsiteY4074" fmla="*/ 614700 h 906898"/>
              <a:gd name="connsiteX4075" fmla="*/ 853292 w 906898"/>
              <a:gd name="connsiteY4075" fmla="*/ 610550 h 906898"/>
              <a:gd name="connsiteX4076" fmla="*/ 863485 w 906898"/>
              <a:gd name="connsiteY4076" fmla="*/ 607083 h 906898"/>
              <a:gd name="connsiteX4077" fmla="*/ 864162 w 906898"/>
              <a:gd name="connsiteY4077" fmla="*/ 604901 h 906898"/>
              <a:gd name="connsiteX4078" fmla="*/ 851027 w 906898"/>
              <a:gd name="connsiteY4078" fmla="*/ 606344 h 906898"/>
              <a:gd name="connsiteX4079" fmla="*/ 851027 w 906898"/>
              <a:gd name="connsiteY4079" fmla="*/ 608392 h 906898"/>
              <a:gd name="connsiteX4080" fmla="*/ 844816 w 906898"/>
              <a:gd name="connsiteY4080" fmla="*/ 604297 h 906898"/>
              <a:gd name="connsiteX4081" fmla="*/ 840676 w 906898"/>
              <a:gd name="connsiteY4081" fmla="*/ 598155 h 906898"/>
              <a:gd name="connsiteX4082" fmla="*/ 846887 w 906898"/>
              <a:gd name="connsiteY4082" fmla="*/ 594061 h 906898"/>
              <a:gd name="connsiteX4083" fmla="*/ 853097 w 906898"/>
              <a:gd name="connsiteY4083" fmla="*/ 594061 h 906898"/>
              <a:gd name="connsiteX4084" fmla="*/ 857237 w 906898"/>
              <a:gd name="connsiteY4084" fmla="*/ 585871 h 906898"/>
              <a:gd name="connsiteX4085" fmla="*/ 865518 w 906898"/>
              <a:gd name="connsiteY4085" fmla="*/ 589966 h 906898"/>
              <a:gd name="connsiteX4086" fmla="*/ 870252 w 906898"/>
              <a:gd name="connsiteY4086" fmla="*/ 585284 h 906898"/>
              <a:gd name="connsiteX4087" fmla="*/ 883701 w 906898"/>
              <a:gd name="connsiteY4087" fmla="*/ 541958 h 906898"/>
              <a:gd name="connsiteX4088" fmla="*/ 892623 w 906898"/>
              <a:gd name="connsiteY4088" fmla="*/ 453449 h 906898"/>
              <a:gd name="connsiteX4089" fmla="*/ 892448 w 906898"/>
              <a:gd name="connsiteY4089" fmla="*/ 451715 h 906898"/>
              <a:gd name="connsiteX4090" fmla="*/ 892136 w 906898"/>
              <a:gd name="connsiteY4090" fmla="*/ 452021 h 906898"/>
              <a:gd name="connsiteX4091" fmla="*/ 892423 w 906898"/>
              <a:gd name="connsiteY4091" fmla="*/ 451460 h 906898"/>
              <a:gd name="connsiteX4092" fmla="*/ 891876 w 906898"/>
              <a:gd name="connsiteY4092" fmla="*/ 446038 h 906898"/>
              <a:gd name="connsiteX4093" fmla="*/ 890266 w 906898"/>
              <a:gd name="connsiteY4093" fmla="*/ 450053 h 906898"/>
              <a:gd name="connsiteX4094" fmla="*/ 884081 w 906898"/>
              <a:gd name="connsiteY4094" fmla="*/ 456223 h 906898"/>
              <a:gd name="connsiteX4095" fmla="*/ 886142 w 906898"/>
              <a:gd name="connsiteY4095" fmla="*/ 458280 h 906898"/>
              <a:gd name="connsiteX4096" fmla="*/ 888204 w 906898"/>
              <a:gd name="connsiteY4096" fmla="*/ 456223 h 906898"/>
              <a:gd name="connsiteX4097" fmla="*/ 886142 w 906898"/>
              <a:gd name="connsiteY4097" fmla="*/ 466507 h 906898"/>
              <a:gd name="connsiteX4098" fmla="*/ 886142 w 906898"/>
              <a:gd name="connsiteY4098" fmla="*/ 460337 h 906898"/>
              <a:gd name="connsiteX4099" fmla="*/ 884081 w 906898"/>
              <a:gd name="connsiteY4099" fmla="*/ 464450 h 906898"/>
              <a:gd name="connsiteX4100" fmla="*/ 877895 w 906898"/>
              <a:gd name="connsiteY4100" fmla="*/ 470621 h 906898"/>
              <a:gd name="connsiteX4101" fmla="*/ 871709 w 906898"/>
              <a:gd name="connsiteY4101" fmla="*/ 472678 h 906898"/>
              <a:gd name="connsiteX4102" fmla="*/ 873771 w 906898"/>
              <a:gd name="connsiteY4102" fmla="*/ 474734 h 906898"/>
              <a:gd name="connsiteX4103" fmla="*/ 873771 w 906898"/>
              <a:gd name="connsiteY4103" fmla="*/ 476791 h 906898"/>
              <a:gd name="connsiteX4104" fmla="*/ 871709 w 906898"/>
              <a:gd name="connsiteY4104" fmla="*/ 476791 h 906898"/>
              <a:gd name="connsiteX4105" fmla="*/ 863462 w 906898"/>
              <a:gd name="connsiteY4105" fmla="*/ 480905 h 906898"/>
              <a:gd name="connsiteX4106" fmla="*/ 859338 w 906898"/>
              <a:gd name="connsiteY4106" fmla="*/ 478848 h 906898"/>
              <a:gd name="connsiteX4107" fmla="*/ 857276 w 906898"/>
              <a:gd name="connsiteY4107" fmla="*/ 466507 h 906898"/>
              <a:gd name="connsiteX4108" fmla="*/ 863592 w 906898"/>
              <a:gd name="connsiteY4108" fmla="*/ 463807 h 906898"/>
              <a:gd name="connsiteX4109" fmla="*/ 865576 w 906898"/>
              <a:gd name="connsiteY4109" fmla="*/ 464305 h 906898"/>
              <a:gd name="connsiteX4110" fmla="*/ 866428 w 906898"/>
              <a:gd name="connsiteY4110" fmla="*/ 462595 h 906898"/>
              <a:gd name="connsiteX4111" fmla="*/ 871709 w 906898"/>
              <a:gd name="connsiteY4111" fmla="*/ 460337 h 906898"/>
              <a:gd name="connsiteX4112" fmla="*/ 871709 w 906898"/>
              <a:gd name="connsiteY4112" fmla="*/ 452110 h 906898"/>
              <a:gd name="connsiteX4113" fmla="*/ 879957 w 906898"/>
              <a:gd name="connsiteY4113" fmla="*/ 443883 h 906898"/>
              <a:gd name="connsiteX4114" fmla="*/ 873771 w 906898"/>
              <a:gd name="connsiteY4114" fmla="*/ 427429 h 906898"/>
              <a:gd name="connsiteX4115" fmla="*/ 869647 w 906898"/>
              <a:gd name="connsiteY4115" fmla="*/ 423315 h 906898"/>
              <a:gd name="connsiteX4116" fmla="*/ 865576 w 906898"/>
              <a:gd name="connsiteY4116" fmla="*/ 417223 h 906898"/>
              <a:gd name="connsiteX4117" fmla="*/ 865576 w 906898"/>
              <a:gd name="connsiteY4117" fmla="*/ 417021 h 906898"/>
              <a:gd name="connsiteX4118" fmla="*/ 865304 w 906898"/>
              <a:gd name="connsiteY4118" fmla="*/ 416815 h 906898"/>
              <a:gd name="connsiteX4119" fmla="*/ 861400 w 906898"/>
              <a:gd name="connsiteY4119" fmla="*/ 410974 h 906898"/>
              <a:gd name="connsiteX4120" fmla="*/ 857276 w 906898"/>
              <a:gd name="connsiteY4120" fmla="*/ 408918 h 906898"/>
              <a:gd name="connsiteX4121" fmla="*/ 857276 w 906898"/>
              <a:gd name="connsiteY4121" fmla="*/ 398634 h 906898"/>
              <a:gd name="connsiteX4122" fmla="*/ 859338 w 906898"/>
              <a:gd name="connsiteY4122" fmla="*/ 396577 h 906898"/>
              <a:gd name="connsiteX4123" fmla="*/ 869647 w 906898"/>
              <a:gd name="connsiteY4123" fmla="*/ 402747 h 906898"/>
              <a:gd name="connsiteX4124" fmla="*/ 869647 w 906898"/>
              <a:gd name="connsiteY4124" fmla="*/ 406861 h 906898"/>
              <a:gd name="connsiteX4125" fmla="*/ 877895 w 906898"/>
              <a:gd name="connsiteY4125" fmla="*/ 406861 h 906898"/>
              <a:gd name="connsiteX4126" fmla="*/ 884081 w 906898"/>
              <a:gd name="connsiteY4126" fmla="*/ 415088 h 906898"/>
              <a:gd name="connsiteX4127" fmla="*/ 886142 w 906898"/>
              <a:gd name="connsiteY4127" fmla="*/ 423315 h 906898"/>
              <a:gd name="connsiteX4128" fmla="*/ 889970 w 906898"/>
              <a:gd name="connsiteY4128" fmla="*/ 427134 h 906898"/>
              <a:gd name="connsiteX4129" fmla="*/ 883701 w 906898"/>
              <a:gd name="connsiteY4129" fmla="*/ 364940 h 906898"/>
              <a:gd name="connsiteX4130" fmla="*/ 860654 w 906898"/>
              <a:gd name="connsiteY4130" fmla="*/ 290695 h 906898"/>
              <a:gd name="connsiteX4131" fmla="*/ 858399 w 906898"/>
              <a:gd name="connsiteY4131" fmla="*/ 290020 h 906898"/>
              <a:gd name="connsiteX4132" fmla="*/ 853273 w 906898"/>
              <a:gd name="connsiteY4132" fmla="*/ 291555 h 906898"/>
              <a:gd name="connsiteX4133" fmla="*/ 847121 w 906898"/>
              <a:gd name="connsiteY4133" fmla="*/ 291555 h 906898"/>
              <a:gd name="connsiteX4134" fmla="*/ 838919 w 906898"/>
              <a:gd name="connsiteY4134" fmla="*/ 285413 h 906898"/>
              <a:gd name="connsiteX4135" fmla="*/ 832767 w 906898"/>
              <a:gd name="connsiteY4135" fmla="*/ 283366 h 906898"/>
              <a:gd name="connsiteX4136" fmla="*/ 832767 w 906898"/>
              <a:gd name="connsiteY4136" fmla="*/ 277224 h 906898"/>
              <a:gd name="connsiteX4137" fmla="*/ 838919 w 906898"/>
              <a:gd name="connsiteY4137" fmla="*/ 271082 h 906898"/>
              <a:gd name="connsiteX4138" fmla="*/ 847377 w 906898"/>
              <a:gd name="connsiteY4138" fmla="*/ 275176 h 906898"/>
              <a:gd name="connsiteX4139" fmla="*/ 853458 w 906898"/>
              <a:gd name="connsiteY4139" fmla="*/ 273931 h 906898"/>
              <a:gd name="connsiteX4140" fmla="*/ 852394 w 906898"/>
              <a:gd name="connsiteY4140" fmla="*/ 271971 h 906898"/>
              <a:gd name="connsiteX4141" fmla="*/ 849059 w 906898"/>
              <a:gd name="connsiteY4141" fmla="*/ 273074 h 906898"/>
              <a:gd name="connsiteX4142" fmla="*/ 838684 w 906898"/>
              <a:gd name="connsiteY4142" fmla="*/ 268957 h 906898"/>
              <a:gd name="connsiteX4143" fmla="*/ 840759 w 906898"/>
              <a:gd name="connsiteY4143" fmla="*/ 262782 h 906898"/>
              <a:gd name="connsiteX4144" fmla="*/ 848062 w 906898"/>
              <a:gd name="connsiteY4144" fmla="*/ 263989 h 906898"/>
              <a:gd name="connsiteX4145" fmla="*/ 840523 w 906898"/>
              <a:gd name="connsiteY4145" fmla="*/ 250100 h 906898"/>
              <a:gd name="connsiteX4146" fmla="*/ 840936 w 906898"/>
              <a:gd name="connsiteY4146" fmla="*/ 256511 h 906898"/>
              <a:gd name="connsiteX4147" fmla="*/ 834744 w 906898"/>
              <a:gd name="connsiteY4147" fmla="*/ 270971 h 906898"/>
              <a:gd name="connsiteX4148" fmla="*/ 816166 w 906898"/>
              <a:gd name="connsiteY4148" fmla="*/ 281300 h 906898"/>
              <a:gd name="connsiteX4149" fmla="*/ 797589 w 906898"/>
              <a:gd name="connsiteY4149" fmla="*/ 270971 h 906898"/>
              <a:gd name="connsiteX4150" fmla="*/ 795524 w 906898"/>
              <a:gd name="connsiteY4150" fmla="*/ 262708 h 906898"/>
              <a:gd name="connsiteX4151" fmla="*/ 799653 w 906898"/>
              <a:gd name="connsiteY4151" fmla="*/ 252379 h 906898"/>
              <a:gd name="connsiteX4152" fmla="*/ 803781 w 906898"/>
              <a:gd name="connsiteY4152" fmla="*/ 252379 h 906898"/>
              <a:gd name="connsiteX4153" fmla="*/ 807909 w 906898"/>
              <a:gd name="connsiteY4153" fmla="*/ 256511 h 906898"/>
              <a:gd name="connsiteX4154" fmla="*/ 814102 w 906898"/>
              <a:gd name="connsiteY4154" fmla="*/ 254445 h 906898"/>
              <a:gd name="connsiteX4155" fmla="*/ 818230 w 906898"/>
              <a:gd name="connsiteY4155" fmla="*/ 262708 h 906898"/>
              <a:gd name="connsiteX4156" fmla="*/ 812038 w 906898"/>
              <a:gd name="connsiteY4156" fmla="*/ 266840 h 906898"/>
              <a:gd name="connsiteX4157" fmla="*/ 805845 w 906898"/>
              <a:gd name="connsiteY4157" fmla="*/ 266840 h 906898"/>
              <a:gd name="connsiteX4158" fmla="*/ 816166 w 906898"/>
              <a:gd name="connsiteY4158" fmla="*/ 273037 h 906898"/>
              <a:gd name="connsiteX4159" fmla="*/ 830615 w 906898"/>
              <a:gd name="connsiteY4159" fmla="*/ 266840 h 906898"/>
              <a:gd name="connsiteX4160" fmla="*/ 835518 w 906898"/>
              <a:gd name="connsiteY4160" fmla="*/ 251088 h 906898"/>
              <a:gd name="connsiteX4161" fmla="*/ 833118 w 906898"/>
              <a:gd name="connsiteY4161" fmla="*/ 236456 h 906898"/>
              <a:gd name="connsiteX4162" fmla="*/ 827085 w 906898"/>
              <a:gd name="connsiteY4162" fmla="*/ 225342 h 906898"/>
              <a:gd name="connsiteX4163" fmla="*/ 826566 w 906898"/>
              <a:gd name="connsiteY4163" fmla="*/ 225598 h 906898"/>
              <a:gd name="connsiteX4164" fmla="*/ 820342 w 906898"/>
              <a:gd name="connsiteY4164" fmla="*/ 219435 h 906898"/>
              <a:gd name="connsiteX4165" fmla="*/ 818267 w 906898"/>
              <a:gd name="connsiteY4165" fmla="*/ 215327 h 906898"/>
              <a:gd name="connsiteX4166" fmla="*/ 812042 w 906898"/>
              <a:gd name="connsiteY4166" fmla="*/ 215327 h 906898"/>
              <a:gd name="connsiteX4167" fmla="*/ 805816 w 906898"/>
              <a:gd name="connsiteY4167" fmla="*/ 203001 h 906898"/>
              <a:gd name="connsiteX4168" fmla="*/ 807635 w 906898"/>
              <a:gd name="connsiteY4168" fmla="*/ 195801 h 906898"/>
              <a:gd name="connsiteX4169" fmla="*/ 794914 w 906898"/>
              <a:gd name="connsiteY4169" fmla="*/ 180384 h 906898"/>
              <a:gd name="connsiteX4170" fmla="*/ 787319 w 906898"/>
              <a:gd name="connsiteY4170" fmla="*/ 180384 h 906898"/>
              <a:gd name="connsiteX4171" fmla="*/ 777122 w 906898"/>
              <a:gd name="connsiteY4171" fmla="*/ 168059 h 906898"/>
              <a:gd name="connsiteX4172" fmla="*/ 777122 w 906898"/>
              <a:gd name="connsiteY4172" fmla="*/ 161896 h 906898"/>
              <a:gd name="connsiteX4173" fmla="*/ 768965 w 906898"/>
              <a:gd name="connsiteY4173" fmla="*/ 157788 h 906898"/>
              <a:gd name="connsiteX4174" fmla="*/ 768965 w 906898"/>
              <a:gd name="connsiteY4174" fmla="*/ 151626 h 906898"/>
              <a:gd name="connsiteX4175" fmla="*/ 770804 w 906898"/>
              <a:gd name="connsiteY4175" fmla="*/ 151162 h 906898"/>
              <a:gd name="connsiteX4176" fmla="*/ 767693 w 906898"/>
              <a:gd name="connsiteY4176" fmla="*/ 147391 h 906898"/>
              <a:gd name="connsiteX4177" fmla="*/ 765805 w 906898"/>
              <a:gd name="connsiteY4177" fmla="*/ 147234 h 906898"/>
              <a:gd name="connsiteX4178" fmla="*/ 762714 w 906898"/>
              <a:gd name="connsiteY4178" fmla="*/ 145428 h 906898"/>
              <a:gd name="connsiteX4179" fmla="*/ 750350 w 906898"/>
              <a:gd name="connsiteY4179" fmla="*/ 139235 h 906898"/>
              <a:gd name="connsiteX4180" fmla="*/ 740047 w 906898"/>
              <a:gd name="connsiteY4180" fmla="*/ 139235 h 906898"/>
              <a:gd name="connsiteX4181" fmla="*/ 721500 w 906898"/>
              <a:gd name="connsiteY4181" fmla="*/ 151621 h 906898"/>
              <a:gd name="connsiteX4182" fmla="*/ 721500 w 906898"/>
              <a:gd name="connsiteY4182" fmla="*/ 161941 h 906898"/>
              <a:gd name="connsiteX4183" fmla="*/ 725622 w 906898"/>
              <a:gd name="connsiteY4183" fmla="*/ 166070 h 906898"/>
              <a:gd name="connsiteX4184" fmla="*/ 725622 w 906898"/>
              <a:gd name="connsiteY4184" fmla="*/ 157813 h 906898"/>
              <a:gd name="connsiteX4185" fmla="*/ 735925 w 906898"/>
              <a:gd name="connsiteY4185" fmla="*/ 155749 h 906898"/>
              <a:gd name="connsiteX4186" fmla="*/ 740047 w 906898"/>
              <a:gd name="connsiteY4186" fmla="*/ 161941 h 906898"/>
              <a:gd name="connsiteX4187" fmla="*/ 737986 w 906898"/>
              <a:gd name="connsiteY4187" fmla="*/ 168134 h 906898"/>
              <a:gd name="connsiteX4188" fmla="*/ 740047 w 906898"/>
              <a:gd name="connsiteY4188" fmla="*/ 170198 h 906898"/>
              <a:gd name="connsiteX4189" fmla="*/ 735925 w 906898"/>
              <a:gd name="connsiteY4189" fmla="*/ 176390 h 906898"/>
              <a:gd name="connsiteX4190" fmla="*/ 717379 w 906898"/>
              <a:gd name="connsiteY4190" fmla="*/ 172262 h 906898"/>
              <a:gd name="connsiteX4191" fmla="*/ 711197 w 906898"/>
              <a:gd name="connsiteY4191" fmla="*/ 151621 h 906898"/>
              <a:gd name="connsiteX4192" fmla="*/ 731804 w 906898"/>
              <a:gd name="connsiteY4192" fmla="*/ 133042 h 906898"/>
              <a:gd name="connsiteX4193" fmla="*/ 741077 w 906898"/>
              <a:gd name="connsiteY4193" fmla="*/ 131753 h 906898"/>
              <a:gd name="connsiteX4194" fmla="*/ 750350 w 906898"/>
              <a:gd name="connsiteY4194" fmla="*/ 135108 h 906898"/>
              <a:gd name="connsiteX4195" fmla="*/ 759084 w 906898"/>
              <a:gd name="connsiteY4195" fmla="*/ 138857 h 906898"/>
              <a:gd name="connsiteX4196" fmla="*/ 736097 w 906898"/>
              <a:gd name="connsiteY4196" fmla="*/ 119890 h 906898"/>
              <a:gd name="connsiteX4197" fmla="*/ 736097 w 906898"/>
              <a:gd name="connsiteY4197" fmla="*/ 128914 h 906898"/>
              <a:gd name="connsiteX4198" fmla="*/ 731980 w 906898"/>
              <a:gd name="connsiteY4198" fmla="*/ 128914 h 906898"/>
              <a:gd name="connsiteX4199" fmla="*/ 727863 w 906898"/>
              <a:gd name="connsiteY4199" fmla="*/ 118585 h 906898"/>
              <a:gd name="connsiteX4200" fmla="*/ 730218 w 906898"/>
              <a:gd name="connsiteY4200" fmla="*/ 115040 h 906898"/>
              <a:gd name="connsiteX4201" fmla="*/ 728513 w 906898"/>
              <a:gd name="connsiteY4201" fmla="*/ 113633 h 906898"/>
              <a:gd name="connsiteX4202" fmla="*/ 725672 w 906898"/>
              <a:gd name="connsiteY4202" fmla="*/ 120761 h 906898"/>
              <a:gd name="connsiteX4203" fmla="*/ 727731 w 906898"/>
              <a:gd name="connsiteY4203" fmla="*/ 131090 h 906898"/>
              <a:gd name="connsiteX4204" fmla="*/ 715380 w 906898"/>
              <a:gd name="connsiteY4204" fmla="*/ 135221 h 906898"/>
              <a:gd name="connsiteX4205" fmla="*/ 715380 w 906898"/>
              <a:gd name="connsiteY4205" fmla="*/ 126957 h 906898"/>
              <a:gd name="connsiteX4206" fmla="*/ 715380 w 906898"/>
              <a:gd name="connsiteY4206" fmla="*/ 122826 h 906898"/>
              <a:gd name="connsiteX4207" fmla="*/ 711263 w 906898"/>
              <a:gd name="connsiteY4207" fmla="*/ 112497 h 906898"/>
              <a:gd name="connsiteX4208" fmla="*/ 713322 w 906898"/>
              <a:gd name="connsiteY4208" fmla="*/ 108366 h 906898"/>
              <a:gd name="connsiteX4209" fmla="*/ 713322 w 906898"/>
              <a:gd name="connsiteY4209" fmla="*/ 101099 h 906898"/>
              <a:gd name="connsiteX4210" fmla="*/ 698996 w 906898"/>
              <a:gd name="connsiteY4210" fmla="*/ 89279 h 906898"/>
              <a:gd name="connsiteX4211" fmla="*/ 453449 w 906898"/>
              <a:gd name="connsiteY4211" fmla="*/ 14275 h 906898"/>
              <a:gd name="connsiteX4212" fmla="*/ 453449 w 906898"/>
              <a:gd name="connsiteY4212" fmla="*/ 0 h 906898"/>
              <a:gd name="connsiteX4213" fmla="*/ 906898 w 906898"/>
              <a:gd name="connsiteY4213" fmla="*/ 453449 h 906898"/>
              <a:gd name="connsiteX4214" fmla="*/ 453449 w 906898"/>
              <a:gd name="connsiteY4214" fmla="*/ 906898 h 906898"/>
              <a:gd name="connsiteX4215" fmla="*/ 0 w 906898"/>
              <a:gd name="connsiteY4215" fmla="*/ 453449 h 906898"/>
              <a:gd name="connsiteX4216" fmla="*/ 453449 w 906898"/>
              <a:gd name="connsiteY4216" fmla="*/ 0 h 90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Lst>
            <a:rect l="l" t="t" r="r" b="b"/>
            <a:pathLst>
              <a:path w="906898" h="906898">
                <a:moveTo>
                  <a:pt x="435734" y="875766"/>
                </a:moveTo>
                <a:cubicBezTo>
                  <a:pt x="437263" y="876019"/>
                  <a:pt x="438793" y="877034"/>
                  <a:pt x="439812" y="878048"/>
                </a:cubicBezTo>
                <a:cubicBezTo>
                  <a:pt x="443891" y="882106"/>
                  <a:pt x="443891" y="882106"/>
                  <a:pt x="443891" y="882106"/>
                </a:cubicBezTo>
                <a:cubicBezTo>
                  <a:pt x="443891" y="884135"/>
                  <a:pt x="445931" y="886164"/>
                  <a:pt x="443891" y="890222"/>
                </a:cubicBezTo>
                <a:cubicBezTo>
                  <a:pt x="441852" y="892250"/>
                  <a:pt x="439812" y="890222"/>
                  <a:pt x="437773" y="890222"/>
                </a:cubicBezTo>
                <a:cubicBezTo>
                  <a:pt x="437773" y="886164"/>
                  <a:pt x="435733" y="884135"/>
                  <a:pt x="435733" y="882106"/>
                </a:cubicBezTo>
                <a:cubicBezTo>
                  <a:pt x="433694" y="880077"/>
                  <a:pt x="431655" y="880077"/>
                  <a:pt x="431655" y="878048"/>
                </a:cubicBezTo>
                <a:cubicBezTo>
                  <a:pt x="432674" y="876019"/>
                  <a:pt x="434204" y="875512"/>
                  <a:pt x="435734" y="875766"/>
                </a:cubicBezTo>
                <a:close/>
                <a:moveTo>
                  <a:pt x="464542" y="873791"/>
                </a:moveTo>
                <a:cubicBezTo>
                  <a:pt x="464542" y="875850"/>
                  <a:pt x="464542" y="875850"/>
                  <a:pt x="464542" y="877908"/>
                </a:cubicBezTo>
                <a:cubicBezTo>
                  <a:pt x="462472" y="875850"/>
                  <a:pt x="462472" y="875850"/>
                  <a:pt x="462472" y="875850"/>
                </a:cubicBezTo>
                <a:cubicBezTo>
                  <a:pt x="464542" y="875850"/>
                  <a:pt x="464542" y="875850"/>
                  <a:pt x="464542" y="873791"/>
                </a:cubicBezTo>
                <a:close/>
                <a:moveTo>
                  <a:pt x="365619" y="868820"/>
                </a:moveTo>
                <a:cubicBezTo>
                  <a:pt x="367278" y="868658"/>
                  <a:pt x="368943" y="868700"/>
                  <a:pt x="370516" y="869015"/>
                </a:cubicBezTo>
                <a:cubicBezTo>
                  <a:pt x="372614" y="869434"/>
                  <a:pt x="374551" y="870338"/>
                  <a:pt x="376100" y="871888"/>
                </a:cubicBezTo>
                <a:cubicBezTo>
                  <a:pt x="376100" y="873953"/>
                  <a:pt x="376100" y="876019"/>
                  <a:pt x="376100" y="878085"/>
                </a:cubicBezTo>
                <a:cubicBezTo>
                  <a:pt x="380232" y="876019"/>
                  <a:pt x="384363" y="876019"/>
                  <a:pt x="388495" y="878085"/>
                </a:cubicBezTo>
                <a:cubicBezTo>
                  <a:pt x="388495" y="880151"/>
                  <a:pt x="388495" y="882216"/>
                  <a:pt x="388495" y="884282"/>
                </a:cubicBezTo>
                <a:cubicBezTo>
                  <a:pt x="382298" y="882216"/>
                  <a:pt x="376100" y="884282"/>
                  <a:pt x="371969" y="880151"/>
                </a:cubicBezTo>
                <a:cubicBezTo>
                  <a:pt x="369903" y="880151"/>
                  <a:pt x="367837" y="876019"/>
                  <a:pt x="363706" y="878085"/>
                </a:cubicBezTo>
                <a:cubicBezTo>
                  <a:pt x="359574" y="876019"/>
                  <a:pt x="351311" y="882216"/>
                  <a:pt x="353377" y="873953"/>
                </a:cubicBezTo>
                <a:cubicBezTo>
                  <a:pt x="355701" y="871629"/>
                  <a:pt x="360639" y="869305"/>
                  <a:pt x="365619" y="868820"/>
                </a:cubicBezTo>
                <a:close/>
                <a:moveTo>
                  <a:pt x="443065" y="860926"/>
                </a:moveTo>
                <a:cubicBezTo>
                  <a:pt x="443841" y="860412"/>
                  <a:pt x="444876" y="860412"/>
                  <a:pt x="445911" y="861441"/>
                </a:cubicBezTo>
                <a:cubicBezTo>
                  <a:pt x="450051" y="863499"/>
                  <a:pt x="450051" y="863499"/>
                  <a:pt x="450051" y="863499"/>
                </a:cubicBezTo>
                <a:cubicBezTo>
                  <a:pt x="452121" y="867616"/>
                  <a:pt x="447981" y="869674"/>
                  <a:pt x="450051" y="871733"/>
                </a:cubicBezTo>
                <a:cubicBezTo>
                  <a:pt x="452121" y="869674"/>
                  <a:pt x="454191" y="869674"/>
                  <a:pt x="456262" y="869674"/>
                </a:cubicBezTo>
                <a:cubicBezTo>
                  <a:pt x="458332" y="869674"/>
                  <a:pt x="462472" y="871733"/>
                  <a:pt x="462472" y="875850"/>
                </a:cubicBezTo>
                <a:cubicBezTo>
                  <a:pt x="462472" y="877908"/>
                  <a:pt x="460402" y="879966"/>
                  <a:pt x="460402" y="882025"/>
                </a:cubicBezTo>
                <a:cubicBezTo>
                  <a:pt x="462472" y="882025"/>
                  <a:pt x="462472" y="882025"/>
                  <a:pt x="462472" y="882025"/>
                </a:cubicBezTo>
                <a:cubicBezTo>
                  <a:pt x="464542" y="882025"/>
                  <a:pt x="462472" y="879966"/>
                  <a:pt x="464542" y="879966"/>
                </a:cubicBezTo>
                <a:cubicBezTo>
                  <a:pt x="464542" y="879966"/>
                  <a:pt x="466612" y="882025"/>
                  <a:pt x="468682" y="882025"/>
                </a:cubicBezTo>
                <a:cubicBezTo>
                  <a:pt x="472822" y="884083"/>
                  <a:pt x="468682" y="888200"/>
                  <a:pt x="470752" y="890258"/>
                </a:cubicBezTo>
                <a:cubicBezTo>
                  <a:pt x="468682" y="890258"/>
                  <a:pt x="466612" y="890258"/>
                  <a:pt x="464542" y="890258"/>
                </a:cubicBezTo>
                <a:cubicBezTo>
                  <a:pt x="460402" y="890258"/>
                  <a:pt x="454191" y="890258"/>
                  <a:pt x="447981" y="890258"/>
                </a:cubicBezTo>
                <a:cubicBezTo>
                  <a:pt x="445911" y="888200"/>
                  <a:pt x="447981" y="884083"/>
                  <a:pt x="445911" y="882025"/>
                </a:cubicBezTo>
                <a:cubicBezTo>
                  <a:pt x="445911" y="877908"/>
                  <a:pt x="441771" y="875850"/>
                  <a:pt x="437631" y="873791"/>
                </a:cubicBezTo>
                <a:cubicBezTo>
                  <a:pt x="437631" y="869674"/>
                  <a:pt x="439701" y="867616"/>
                  <a:pt x="441771" y="863499"/>
                </a:cubicBezTo>
                <a:cubicBezTo>
                  <a:pt x="441771" y="862470"/>
                  <a:pt x="442288" y="861441"/>
                  <a:pt x="443065" y="860926"/>
                </a:cubicBezTo>
                <a:close/>
                <a:moveTo>
                  <a:pt x="372933" y="854195"/>
                </a:moveTo>
                <a:cubicBezTo>
                  <a:pt x="375008" y="853676"/>
                  <a:pt x="377083" y="854195"/>
                  <a:pt x="378120" y="857307"/>
                </a:cubicBezTo>
                <a:cubicBezTo>
                  <a:pt x="380195" y="859382"/>
                  <a:pt x="380195" y="861457"/>
                  <a:pt x="378120" y="863532"/>
                </a:cubicBezTo>
                <a:cubicBezTo>
                  <a:pt x="373970" y="867682"/>
                  <a:pt x="367745" y="865607"/>
                  <a:pt x="363595" y="865607"/>
                </a:cubicBezTo>
                <a:cubicBezTo>
                  <a:pt x="363595" y="863532"/>
                  <a:pt x="365670" y="861457"/>
                  <a:pt x="367745" y="857307"/>
                </a:cubicBezTo>
                <a:cubicBezTo>
                  <a:pt x="368783" y="856270"/>
                  <a:pt x="370858" y="854714"/>
                  <a:pt x="372933" y="854195"/>
                </a:cubicBezTo>
                <a:close/>
                <a:moveTo>
                  <a:pt x="304101" y="854167"/>
                </a:moveTo>
                <a:cubicBezTo>
                  <a:pt x="306159" y="853914"/>
                  <a:pt x="308218" y="854421"/>
                  <a:pt x="310276" y="855435"/>
                </a:cubicBezTo>
                <a:cubicBezTo>
                  <a:pt x="312335" y="857464"/>
                  <a:pt x="312335" y="857464"/>
                  <a:pt x="312335" y="859493"/>
                </a:cubicBezTo>
                <a:cubicBezTo>
                  <a:pt x="316451" y="855435"/>
                  <a:pt x="318510" y="855435"/>
                  <a:pt x="322627" y="857464"/>
                </a:cubicBezTo>
                <a:cubicBezTo>
                  <a:pt x="326743" y="857464"/>
                  <a:pt x="328802" y="859493"/>
                  <a:pt x="330860" y="863551"/>
                </a:cubicBezTo>
                <a:cubicBezTo>
                  <a:pt x="330860" y="865580"/>
                  <a:pt x="337035" y="869637"/>
                  <a:pt x="330860" y="871666"/>
                </a:cubicBezTo>
                <a:cubicBezTo>
                  <a:pt x="326743" y="869637"/>
                  <a:pt x="324685" y="867609"/>
                  <a:pt x="320568" y="865580"/>
                </a:cubicBezTo>
                <a:cubicBezTo>
                  <a:pt x="318510" y="863551"/>
                  <a:pt x="316451" y="861522"/>
                  <a:pt x="312335" y="861522"/>
                </a:cubicBezTo>
                <a:cubicBezTo>
                  <a:pt x="310276" y="863551"/>
                  <a:pt x="308218" y="863551"/>
                  <a:pt x="306159" y="863551"/>
                </a:cubicBezTo>
                <a:cubicBezTo>
                  <a:pt x="304101" y="861522"/>
                  <a:pt x="295868" y="863551"/>
                  <a:pt x="297926" y="857464"/>
                </a:cubicBezTo>
                <a:cubicBezTo>
                  <a:pt x="299984" y="855435"/>
                  <a:pt x="302043" y="854421"/>
                  <a:pt x="304101" y="854167"/>
                </a:cubicBezTo>
                <a:close/>
                <a:moveTo>
                  <a:pt x="441781" y="853406"/>
                </a:moveTo>
                <a:cubicBezTo>
                  <a:pt x="441781" y="855398"/>
                  <a:pt x="443939" y="855398"/>
                  <a:pt x="443939" y="857390"/>
                </a:cubicBezTo>
                <a:cubicBezTo>
                  <a:pt x="443939" y="859382"/>
                  <a:pt x="443939" y="859382"/>
                  <a:pt x="441781" y="861374"/>
                </a:cubicBezTo>
                <a:cubicBezTo>
                  <a:pt x="439623" y="861374"/>
                  <a:pt x="441781" y="859382"/>
                  <a:pt x="441781" y="857390"/>
                </a:cubicBezTo>
                <a:cubicBezTo>
                  <a:pt x="441781" y="857390"/>
                  <a:pt x="439623" y="855398"/>
                  <a:pt x="441781" y="853406"/>
                </a:cubicBezTo>
                <a:close/>
                <a:moveTo>
                  <a:pt x="451621" y="843320"/>
                </a:moveTo>
                <a:lnTo>
                  <a:pt x="451981" y="843372"/>
                </a:lnTo>
                <a:cubicBezTo>
                  <a:pt x="452239" y="844144"/>
                  <a:pt x="452239" y="845173"/>
                  <a:pt x="452239" y="845173"/>
                </a:cubicBezTo>
                <a:close/>
                <a:moveTo>
                  <a:pt x="324585" y="843114"/>
                </a:moveTo>
                <a:cubicBezTo>
                  <a:pt x="326633" y="843114"/>
                  <a:pt x="328680" y="845154"/>
                  <a:pt x="330728" y="847193"/>
                </a:cubicBezTo>
                <a:cubicBezTo>
                  <a:pt x="330728" y="849233"/>
                  <a:pt x="330728" y="853312"/>
                  <a:pt x="330728" y="857390"/>
                </a:cubicBezTo>
                <a:cubicBezTo>
                  <a:pt x="326633" y="857390"/>
                  <a:pt x="324585" y="853312"/>
                  <a:pt x="320491" y="853312"/>
                </a:cubicBezTo>
                <a:cubicBezTo>
                  <a:pt x="318443" y="853312"/>
                  <a:pt x="320491" y="849233"/>
                  <a:pt x="320491" y="847193"/>
                </a:cubicBezTo>
                <a:cubicBezTo>
                  <a:pt x="320491" y="845154"/>
                  <a:pt x="322538" y="843114"/>
                  <a:pt x="324585" y="843114"/>
                </a:cubicBezTo>
                <a:close/>
                <a:moveTo>
                  <a:pt x="374871" y="842849"/>
                </a:moveTo>
                <a:cubicBezTo>
                  <a:pt x="377450" y="842334"/>
                  <a:pt x="380029" y="842849"/>
                  <a:pt x="382092" y="844907"/>
                </a:cubicBezTo>
                <a:cubicBezTo>
                  <a:pt x="384155" y="844907"/>
                  <a:pt x="388282" y="842849"/>
                  <a:pt x="390345" y="844907"/>
                </a:cubicBezTo>
                <a:cubicBezTo>
                  <a:pt x="392408" y="844907"/>
                  <a:pt x="394471" y="846966"/>
                  <a:pt x="394471" y="849024"/>
                </a:cubicBezTo>
                <a:cubicBezTo>
                  <a:pt x="394471" y="851082"/>
                  <a:pt x="394471" y="853141"/>
                  <a:pt x="392408" y="855199"/>
                </a:cubicBezTo>
                <a:cubicBezTo>
                  <a:pt x="392408" y="857258"/>
                  <a:pt x="386219" y="857258"/>
                  <a:pt x="388282" y="859316"/>
                </a:cubicBezTo>
                <a:cubicBezTo>
                  <a:pt x="390345" y="861374"/>
                  <a:pt x="390345" y="863433"/>
                  <a:pt x="390345" y="863433"/>
                </a:cubicBezTo>
                <a:cubicBezTo>
                  <a:pt x="388282" y="869608"/>
                  <a:pt x="384155" y="869608"/>
                  <a:pt x="377966" y="871666"/>
                </a:cubicBezTo>
                <a:cubicBezTo>
                  <a:pt x="377966" y="869608"/>
                  <a:pt x="375903" y="869608"/>
                  <a:pt x="375903" y="867550"/>
                </a:cubicBezTo>
                <a:cubicBezTo>
                  <a:pt x="375903" y="865491"/>
                  <a:pt x="380029" y="865491"/>
                  <a:pt x="382092" y="863433"/>
                </a:cubicBezTo>
                <a:cubicBezTo>
                  <a:pt x="382092" y="859316"/>
                  <a:pt x="382092" y="857258"/>
                  <a:pt x="380029" y="855199"/>
                </a:cubicBezTo>
                <a:cubicBezTo>
                  <a:pt x="377966" y="851082"/>
                  <a:pt x="371776" y="851082"/>
                  <a:pt x="369713" y="853141"/>
                </a:cubicBezTo>
                <a:cubicBezTo>
                  <a:pt x="367650" y="853141"/>
                  <a:pt x="367650" y="855199"/>
                  <a:pt x="365587" y="855199"/>
                </a:cubicBezTo>
                <a:cubicBezTo>
                  <a:pt x="365587" y="851082"/>
                  <a:pt x="367650" y="849024"/>
                  <a:pt x="367650" y="846966"/>
                </a:cubicBezTo>
                <a:cubicBezTo>
                  <a:pt x="369713" y="844907"/>
                  <a:pt x="372292" y="843364"/>
                  <a:pt x="374871" y="842849"/>
                </a:cubicBezTo>
                <a:close/>
                <a:moveTo>
                  <a:pt x="414287" y="835842"/>
                </a:moveTo>
                <a:cubicBezTo>
                  <a:pt x="417614" y="835328"/>
                  <a:pt x="421197" y="835842"/>
                  <a:pt x="425291" y="836870"/>
                </a:cubicBezTo>
                <a:cubicBezTo>
                  <a:pt x="429386" y="840982"/>
                  <a:pt x="429386" y="840982"/>
                  <a:pt x="429386" y="840982"/>
                </a:cubicBezTo>
                <a:cubicBezTo>
                  <a:pt x="433481" y="845094"/>
                  <a:pt x="437575" y="849205"/>
                  <a:pt x="437575" y="855373"/>
                </a:cubicBezTo>
                <a:cubicBezTo>
                  <a:pt x="439623" y="861541"/>
                  <a:pt x="437575" y="869764"/>
                  <a:pt x="433481" y="873876"/>
                </a:cubicBezTo>
                <a:cubicBezTo>
                  <a:pt x="429386" y="880043"/>
                  <a:pt x="423244" y="880043"/>
                  <a:pt x="417102" y="884155"/>
                </a:cubicBezTo>
                <a:cubicBezTo>
                  <a:pt x="408913" y="886211"/>
                  <a:pt x="400724" y="888266"/>
                  <a:pt x="392534" y="884155"/>
                </a:cubicBezTo>
                <a:cubicBezTo>
                  <a:pt x="390487" y="882099"/>
                  <a:pt x="392534" y="882099"/>
                  <a:pt x="394582" y="882099"/>
                </a:cubicBezTo>
                <a:cubicBezTo>
                  <a:pt x="406865" y="884155"/>
                  <a:pt x="417102" y="880043"/>
                  <a:pt x="425291" y="873876"/>
                </a:cubicBezTo>
                <a:cubicBezTo>
                  <a:pt x="427339" y="867708"/>
                  <a:pt x="431433" y="863596"/>
                  <a:pt x="431433" y="857429"/>
                </a:cubicBezTo>
                <a:cubicBezTo>
                  <a:pt x="429386" y="853317"/>
                  <a:pt x="427339" y="849205"/>
                  <a:pt x="423244" y="845094"/>
                </a:cubicBezTo>
                <a:cubicBezTo>
                  <a:pt x="421197" y="845094"/>
                  <a:pt x="419149" y="843038"/>
                  <a:pt x="417102" y="845094"/>
                </a:cubicBezTo>
                <a:cubicBezTo>
                  <a:pt x="417102" y="847150"/>
                  <a:pt x="421197" y="849205"/>
                  <a:pt x="421197" y="851261"/>
                </a:cubicBezTo>
                <a:cubicBezTo>
                  <a:pt x="421197" y="855373"/>
                  <a:pt x="417102" y="855373"/>
                  <a:pt x="417102" y="857429"/>
                </a:cubicBezTo>
                <a:cubicBezTo>
                  <a:pt x="415055" y="859485"/>
                  <a:pt x="413007" y="859485"/>
                  <a:pt x="410960" y="857429"/>
                </a:cubicBezTo>
                <a:cubicBezTo>
                  <a:pt x="406865" y="857429"/>
                  <a:pt x="408913" y="853317"/>
                  <a:pt x="406865" y="851261"/>
                </a:cubicBezTo>
                <a:cubicBezTo>
                  <a:pt x="404818" y="851261"/>
                  <a:pt x="402771" y="849205"/>
                  <a:pt x="402771" y="847150"/>
                </a:cubicBezTo>
                <a:cubicBezTo>
                  <a:pt x="400724" y="845094"/>
                  <a:pt x="402771" y="840982"/>
                  <a:pt x="404818" y="840982"/>
                </a:cubicBezTo>
                <a:cubicBezTo>
                  <a:pt x="407889" y="837898"/>
                  <a:pt x="410960" y="836356"/>
                  <a:pt x="414287" y="835842"/>
                </a:cubicBezTo>
                <a:close/>
                <a:moveTo>
                  <a:pt x="351245" y="831270"/>
                </a:moveTo>
                <a:cubicBezTo>
                  <a:pt x="354332" y="831013"/>
                  <a:pt x="357420" y="831528"/>
                  <a:pt x="359478" y="832557"/>
                </a:cubicBezTo>
                <a:cubicBezTo>
                  <a:pt x="361537" y="836674"/>
                  <a:pt x="363595" y="838732"/>
                  <a:pt x="361537" y="842849"/>
                </a:cubicBezTo>
                <a:cubicBezTo>
                  <a:pt x="361537" y="844907"/>
                  <a:pt x="357420" y="844907"/>
                  <a:pt x="359478" y="846966"/>
                </a:cubicBezTo>
                <a:cubicBezTo>
                  <a:pt x="361537" y="849024"/>
                  <a:pt x="363595" y="853141"/>
                  <a:pt x="363595" y="855199"/>
                </a:cubicBezTo>
                <a:cubicBezTo>
                  <a:pt x="363595" y="863433"/>
                  <a:pt x="357420" y="867550"/>
                  <a:pt x="351245" y="871666"/>
                </a:cubicBezTo>
                <a:cubicBezTo>
                  <a:pt x="349186" y="871666"/>
                  <a:pt x="349186" y="867550"/>
                  <a:pt x="347128" y="867550"/>
                </a:cubicBezTo>
                <a:cubicBezTo>
                  <a:pt x="345070" y="865491"/>
                  <a:pt x="338894" y="865491"/>
                  <a:pt x="336836" y="867550"/>
                </a:cubicBezTo>
                <a:cubicBezTo>
                  <a:pt x="332719" y="863433"/>
                  <a:pt x="332719" y="857257"/>
                  <a:pt x="332719" y="853141"/>
                </a:cubicBezTo>
                <a:cubicBezTo>
                  <a:pt x="332719" y="846966"/>
                  <a:pt x="332719" y="846966"/>
                  <a:pt x="332719" y="846966"/>
                </a:cubicBezTo>
                <a:cubicBezTo>
                  <a:pt x="334778" y="844907"/>
                  <a:pt x="336836" y="842849"/>
                  <a:pt x="340953" y="842849"/>
                </a:cubicBezTo>
                <a:cubicBezTo>
                  <a:pt x="343011" y="840790"/>
                  <a:pt x="340953" y="836674"/>
                  <a:pt x="343011" y="834615"/>
                </a:cubicBezTo>
                <a:cubicBezTo>
                  <a:pt x="345070" y="832557"/>
                  <a:pt x="348157" y="831528"/>
                  <a:pt x="351245" y="831270"/>
                </a:cubicBezTo>
                <a:close/>
                <a:moveTo>
                  <a:pt x="258794" y="828507"/>
                </a:moveTo>
                <a:cubicBezTo>
                  <a:pt x="260860" y="828507"/>
                  <a:pt x="260860" y="828507"/>
                  <a:pt x="262926" y="830593"/>
                </a:cubicBezTo>
                <a:cubicBezTo>
                  <a:pt x="262926" y="832680"/>
                  <a:pt x="264992" y="834767"/>
                  <a:pt x="260860" y="834767"/>
                </a:cubicBezTo>
                <a:cubicBezTo>
                  <a:pt x="256729" y="832680"/>
                  <a:pt x="252597" y="843114"/>
                  <a:pt x="248466" y="836854"/>
                </a:cubicBezTo>
                <a:cubicBezTo>
                  <a:pt x="246400" y="836854"/>
                  <a:pt x="246400" y="834767"/>
                  <a:pt x="246400" y="832680"/>
                </a:cubicBezTo>
                <a:cubicBezTo>
                  <a:pt x="250531" y="830593"/>
                  <a:pt x="252597" y="828507"/>
                  <a:pt x="258794" y="828507"/>
                </a:cubicBezTo>
                <a:close/>
                <a:moveTo>
                  <a:pt x="511733" y="824523"/>
                </a:moveTo>
                <a:cubicBezTo>
                  <a:pt x="515850" y="824523"/>
                  <a:pt x="515850" y="828590"/>
                  <a:pt x="517908" y="830623"/>
                </a:cubicBezTo>
                <a:cubicBezTo>
                  <a:pt x="522025" y="836724"/>
                  <a:pt x="530258" y="836724"/>
                  <a:pt x="538492" y="836724"/>
                </a:cubicBezTo>
                <a:lnTo>
                  <a:pt x="519966" y="836724"/>
                </a:lnTo>
                <a:cubicBezTo>
                  <a:pt x="515850" y="834690"/>
                  <a:pt x="511733" y="830623"/>
                  <a:pt x="511733" y="826556"/>
                </a:cubicBezTo>
                <a:cubicBezTo>
                  <a:pt x="509674" y="824523"/>
                  <a:pt x="511733" y="824523"/>
                  <a:pt x="511733" y="824523"/>
                </a:cubicBezTo>
                <a:close/>
                <a:moveTo>
                  <a:pt x="314393" y="824523"/>
                </a:moveTo>
                <a:cubicBezTo>
                  <a:pt x="316451" y="824523"/>
                  <a:pt x="318510" y="824523"/>
                  <a:pt x="320568" y="826581"/>
                </a:cubicBezTo>
                <a:cubicBezTo>
                  <a:pt x="322627" y="828639"/>
                  <a:pt x="320568" y="830698"/>
                  <a:pt x="322627" y="832756"/>
                </a:cubicBezTo>
                <a:cubicBezTo>
                  <a:pt x="326743" y="830698"/>
                  <a:pt x="328802" y="830698"/>
                  <a:pt x="332919" y="832756"/>
                </a:cubicBezTo>
                <a:cubicBezTo>
                  <a:pt x="334977" y="834814"/>
                  <a:pt x="337035" y="836873"/>
                  <a:pt x="334977" y="840990"/>
                </a:cubicBezTo>
                <a:cubicBezTo>
                  <a:pt x="334977" y="840990"/>
                  <a:pt x="334977" y="843048"/>
                  <a:pt x="332919" y="845106"/>
                </a:cubicBezTo>
                <a:cubicBezTo>
                  <a:pt x="332919" y="845106"/>
                  <a:pt x="332919" y="843048"/>
                  <a:pt x="330860" y="843048"/>
                </a:cubicBezTo>
                <a:cubicBezTo>
                  <a:pt x="328802" y="840990"/>
                  <a:pt x="324685" y="840990"/>
                  <a:pt x="322627" y="840990"/>
                </a:cubicBezTo>
                <a:cubicBezTo>
                  <a:pt x="318510" y="843048"/>
                  <a:pt x="318510" y="845106"/>
                  <a:pt x="316451" y="849223"/>
                </a:cubicBezTo>
                <a:cubicBezTo>
                  <a:pt x="316451" y="853340"/>
                  <a:pt x="316451" y="853340"/>
                  <a:pt x="316451" y="853340"/>
                </a:cubicBezTo>
                <a:cubicBezTo>
                  <a:pt x="316451" y="853340"/>
                  <a:pt x="314393" y="855398"/>
                  <a:pt x="314393" y="855398"/>
                </a:cubicBezTo>
                <a:cubicBezTo>
                  <a:pt x="312335" y="851282"/>
                  <a:pt x="306159" y="849223"/>
                  <a:pt x="308218" y="845106"/>
                </a:cubicBezTo>
                <a:cubicBezTo>
                  <a:pt x="306159" y="843048"/>
                  <a:pt x="308218" y="840990"/>
                  <a:pt x="310276" y="838931"/>
                </a:cubicBezTo>
                <a:cubicBezTo>
                  <a:pt x="308218" y="834814"/>
                  <a:pt x="306159" y="832756"/>
                  <a:pt x="308218" y="828639"/>
                </a:cubicBezTo>
                <a:cubicBezTo>
                  <a:pt x="308218" y="826581"/>
                  <a:pt x="312335" y="824523"/>
                  <a:pt x="314393" y="824523"/>
                </a:cubicBezTo>
                <a:close/>
                <a:moveTo>
                  <a:pt x="506728" y="822104"/>
                </a:moveTo>
                <a:cubicBezTo>
                  <a:pt x="508857" y="823165"/>
                  <a:pt x="508083" y="827411"/>
                  <a:pt x="509631" y="830499"/>
                </a:cubicBezTo>
                <a:cubicBezTo>
                  <a:pt x="511695" y="834615"/>
                  <a:pt x="515823" y="838732"/>
                  <a:pt x="519952" y="840791"/>
                </a:cubicBezTo>
                <a:cubicBezTo>
                  <a:pt x="528208" y="842849"/>
                  <a:pt x="536465" y="842849"/>
                  <a:pt x="542658" y="838732"/>
                </a:cubicBezTo>
                <a:cubicBezTo>
                  <a:pt x="544722" y="840791"/>
                  <a:pt x="546786" y="840791"/>
                  <a:pt x="548850" y="842849"/>
                </a:cubicBezTo>
                <a:cubicBezTo>
                  <a:pt x="548850" y="842849"/>
                  <a:pt x="546786" y="844907"/>
                  <a:pt x="544722" y="844907"/>
                </a:cubicBezTo>
                <a:cubicBezTo>
                  <a:pt x="538529" y="842849"/>
                  <a:pt x="538529" y="842849"/>
                  <a:pt x="538529" y="842849"/>
                </a:cubicBezTo>
                <a:cubicBezTo>
                  <a:pt x="538529" y="846966"/>
                  <a:pt x="536465" y="849024"/>
                  <a:pt x="534401" y="849024"/>
                </a:cubicBezTo>
                <a:cubicBezTo>
                  <a:pt x="530273" y="849024"/>
                  <a:pt x="528208" y="849024"/>
                  <a:pt x="526144" y="846966"/>
                </a:cubicBezTo>
                <a:cubicBezTo>
                  <a:pt x="524080" y="849024"/>
                  <a:pt x="522016" y="851083"/>
                  <a:pt x="517888" y="849024"/>
                </a:cubicBezTo>
                <a:cubicBezTo>
                  <a:pt x="515823" y="849024"/>
                  <a:pt x="515823" y="846966"/>
                  <a:pt x="515823" y="844907"/>
                </a:cubicBezTo>
                <a:cubicBezTo>
                  <a:pt x="513759" y="844907"/>
                  <a:pt x="515823" y="842849"/>
                  <a:pt x="513759" y="840791"/>
                </a:cubicBezTo>
                <a:cubicBezTo>
                  <a:pt x="511695" y="842849"/>
                  <a:pt x="509631" y="842849"/>
                  <a:pt x="507567" y="840791"/>
                </a:cubicBezTo>
                <a:cubicBezTo>
                  <a:pt x="505503" y="840791"/>
                  <a:pt x="505503" y="838732"/>
                  <a:pt x="505503" y="836674"/>
                </a:cubicBezTo>
                <a:cubicBezTo>
                  <a:pt x="505503" y="834615"/>
                  <a:pt x="505503" y="832557"/>
                  <a:pt x="505503" y="832557"/>
                </a:cubicBezTo>
                <a:cubicBezTo>
                  <a:pt x="501374" y="832557"/>
                  <a:pt x="501374" y="828440"/>
                  <a:pt x="501374" y="826382"/>
                </a:cubicBezTo>
                <a:cubicBezTo>
                  <a:pt x="501374" y="824323"/>
                  <a:pt x="501374" y="822265"/>
                  <a:pt x="503438" y="822265"/>
                </a:cubicBezTo>
                <a:cubicBezTo>
                  <a:pt x="504987" y="821751"/>
                  <a:pt x="506019" y="821751"/>
                  <a:pt x="506728" y="822104"/>
                </a:cubicBezTo>
                <a:close/>
                <a:moveTo>
                  <a:pt x="499569" y="818215"/>
                </a:moveTo>
                <a:cubicBezTo>
                  <a:pt x="501623" y="820273"/>
                  <a:pt x="499569" y="822331"/>
                  <a:pt x="499569" y="826448"/>
                </a:cubicBezTo>
                <a:cubicBezTo>
                  <a:pt x="497515" y="828507"/>
                  <a:pt x="501623" y="832623"/>
                  <a:pt x="503678" y="834682"/>
                </a:cubicBezTo>
                <a:cubicBezTo>
                  <a:pt x="503678" y="838799"/>
                  <a:pt x="505732" y="842915"/>
                  <a:pt x="507786" y="844974"/>
                </a:cubicBezTo>
                <a:cubicBezTo>
                  <a:pt x="513949" y="842915"/>
                  <a:pt x="511894" y="853207"/>
                  <a:pt x="518057" y="853207"/>
                </a:cubicBezTo>
                <a:cubicBezTo>
                  <a:pt x="522166" y="853207"/>
                  <a:pt x="524220" y="851149"/>
                  <a:pt x="526274" y="851149"/>
                </a:cubicBezTo>
                <a:cubicBezTo>
                  <a:pt x="530383" y="851149"/>
                  <a:pt x="532437" y="853207"/>
                  <a:pt x="536545" y="851149"/>
                </a:cubicBezTo>
                <a:cubicBezTo>
                  <a:pt x="538600" y="851149"/>
                  <a:pt x="538600" y="849090"/>
                  <a:pt x="540654" y="847032"/>
                </a:cubicBezTo>
                <a:cubicBezTo>
                  <a:pt x="544762" y="849090"/>
                  <a:pt x="546816" y="847032"/>
                  <a:pt x="548871" y="844974"/>
                </a:cubicBezTo>
                <a:cubicBezTo>
                  <a:pt x="550925" y="842915"/>
                  <a:pt x="555033" y="842915"/>
                  <a:pt x="557088" y="842915"/>
                </a:cubicBezTo>
                <a:cubicBezTo>
                  <a:pt x="559142" y="844974"/>
                  <a:pt x="555033" y="847032"/>
                  <a:pt x="555033" y="849090"/>
                </a:cubicBezTo>
                <a:cubicBezTo>
                  <a:pt x="552979" y="851149"/>
                  <a:pt x="548871" y="849090"/>
                  <a:pt x="544762" y="849090"/>
                </a:cubicBezTo>
                <a:cubicBezTo>
                  <a:pt x="542708" y="851149"/>
                  <a:pt x="546816" y="853207"/>
                  <a:pt x="544762" y="855266"/>
                </a:cubicBezTo>
                <a:cubicBezTo>
                  <a:pt x="542708" y="853207"/>
                  <a:pt x="540654" y="857324"/>
                  <a:pt x="540654" y="857324"/>
                </a:cubicBezTo>
                <a:cubicBezTo>
                  <a:pt x="536545" y="857324"/>
                  <a:pt x="532437" y="857324"/>
                  <a:pt x="530383" y="855266"/>
                </a:cubicBezTo>
                <a:cubicBezTo>
                  <a:pt x="528328" y="855266"/>
                  <a:pt x="528328" y="857324"/>
                  <a:pt x="528328" y="857324"/>
                </a:cubicBezTo>
                <a:cubicBezTo>
                  <a:pt x="526274" y="859382"/>
                  <a:pt x="524220" y="859382"/>
                  <a:pt x="520111" y="859382"/>
                </a:cubicBezTo>
                <a:cubicBezTo>
                  <a:pt x="516003" y="859382"/>
                  <a:pt x="511894" y="857324"/>
                  <a:pt x="509840" y="853207"/>
                </a:cubicBezTo>
                <a:cubicBezTo>
                  <a:pt x="511894" y="851149"/>
                  <a:pt x="511894" y="849090"/>
                  <a:pt x="509840" y="847032"/>
                </a:cubicBezTo>
                <a:cubicBezTo>
                  <a:pt x="505732" y="847032"/>
                  <a:pt x="501623" y="844974"/>
                  <a:pt x="499569" y="840857"/>
                </a:cubicBezTo>
                <a:cubicBezTo>
                  <a:pt x="497515" y="838799"/>
                  <a:pt x="499569" y="836740"/>
                  <a:pt x="499569" y="834682"/>
                </a:cubicBezTo>
                <a:cubicBezTo>
                  <a:pt x="495461" y="832623"/>
                  <a:pt x="493406" y="828507"/>
                  <a:pt x="495461" y="824390"/>
                </a:cubicBezTo>
                <a:cubicBezTo>
                  <a:pt x="495461" y="822331"/>
                  <a:pt x="497515" y="818215"/>
                  <a:pt x="499569" y="818215"/>
                </a:cubicBezTo>
                <a:close/>
                <a:moveTo>
                  <a:pt x="417142" y="818215"/>
                </a:moveTo>
                <a:cubicBezTo>
                  <a:pt x="419228" y="818215"/>
                  <a:pt x="421315" y="818215"/>
                  <a:pt x="423402" y="820290"/>
                </a:cubicBezTo>
                <a:cubicBezTo>
                  <a:pt x="427576" y="824440"/>
                  <a:pt x="427576" y="824440"/>
                  <a:pt x="427576" y="824440"/>
                </a:cubicBezTo>
                <a:cubicBezTo>
                  <a:pt x="429663" y="828590"/>
                  <a:pt x="429663" y="832740"/>
                  <a:pt x="427576" y="834815"/>
                </a:cubicBezTo>
                <a:cubicBezTo>
                  <a:pt x="427576" y="834815"/>
                  <a:pt x="425489" y="834815"/>
                  <a:pt x="425489" y="834815"/>
                </a:cubicBezTo>
                <a:cubicBezTo>
                  <a:pt x="425489" y="830665"/>
                  <a:pt x="427576" y="826515"/>
                  <a:pt x="425489" y="824440"/>
                </a:cubicBezTo>
                <a:cubicBezTo>
                  <a:pt x="421315" y="822365"/>
                  <a:pt x="419228" y="820290"/>
                  <a:pt x="417142" y="820290"/>
                </a:cubicBezTo>
                <a:cubicBezTo>
                  <a:pt x="417142" y="820290"/>
                  <a:pt x="415055" y="818215"/>
                  <a:pt x="417142" y="818215"/>
                </a:cubicBezTo>
                <a:close/>
                <a:moveTo>
                  <a:pt x="623237" y="818075"/>
                </a:moveTo>
                <a:cubicBezTo>
                  <a:pt x="625283" y="817819"/>
                  <a:pt x="626816" y="818332"/>
                  <a:pt x="626816" y="822433"/>
                </a:cubicBezTo>
                <a:cubicBezTo>
                  <a:pt x="628861" y="824484"/>
                  <a:pt x="626816" y="826534"/>
                  <a:pt x="624771" y="828585"/>
                </a:cubicBezTo>
                <a:cubicBezTo>
                  <a:pt x="622726" y="830635"/>
                  <a:pt x="620681" y="832686"/>
                  <a:pt x="618636" y="830635"/>
                </a:cubicBezTo>
                <a:cubicBezTo>
                  <a:pt x="616591" y="832686"/>
                  <a:pt x="616591" y="830635"/>
                  <a:pt x="616591" y="832686"/>
                </a:cubicBezTo>
                <a:cubicBezTo>
                  <a:pt x="614546" y="834737"/>
                  <a:pt x="616591" y="834737"/>
                  <a:pt x="616591" y="836787"/>
                </a:cubicBezTo>
                <a:cubicBezTo>
                  <a:pt x="614546" y="838838"/>
                  <a:pt x="616591" y="842939"/>
                  <a:pt x="612501" y="844989"/>
                </a:cubicBezTo>
                <a:cubicBezTo>
                  <a:pt x="608410" y="847040"/>
                  <a:pt x="604320" y="849091"/>
                  <a:pt x="600230" y="847040"/>
                </a:cubicBezTo>
                <a:cubicBezTo>
                  <a:pt x="598185" y="847040"/>
                  <a:pt x="594095" y="844989"/>
                  <a:pt x="594095" y="840888"/>
                </a:cubicBezTo>
                <a:cubicBezTo>
                  <a:pt x="592050" y="840888"/>
                  <a:pt x="590004" y="842939"/>
                  <a:pt x="590004" y="842939"/>
                </a:cubicBezTo>
                <a:cubicBezTo>
                  <a:pt x="585914" y="844989"/>
                  <a:pt x="581824" y="842939"/>
                  <a:pt x="579779" y="842939"/>
                </a:cubicBezTo>
                <a:cubicBezTo>
                  <a:pt x="579779" y="840888"/>
                  <a:pt x="577734" y="838838"/>
                  <a:pt x="577734" y="836787"/>
                </a:cubicBezTo>
                <a:cubicBezTo>
                  <a:pt x="579779" y="834737"/>
                  <a:pt x="581824" y="830635"/>
                  <a:pt x="585914" y="832686"/>
                </a:cubicBezTo>
                <a:lnTo>
                  <a:pt x="591728" y="834629"/>
                </a:lnTo>
                <a:lnTo>
                  <a:pt x="591908" y="834748"/>
                </a:lnTo>
                <a:lnTo>
                  <a:pt x="592056" y="834739"/>
                </a:lnTo>
                <a:lnTo>
                  <a:pt x="598185" y="836787"/>
                </a:lnTo>
                <a:cubicBezTo>
                  <a:pt x="604320" y="836787"/>
                  <a:pt x="610455" y="830635"/>
                  <a:pt x="614546" y="824484"/>
                </a:cubicBezTo>
                <a:cubicBezTo>
                  <a:pt x="616591" y="822433"/>
                  <a:pt x="614546" y="818332"/>
                  <a:pt x="616591" y="818332"/>
                </a:cubicBezTo>
                <a:cubicBezTo>
                  <a:pt x="618636" y="819357"/>
                  <a:pt x="621192" y="818332"/>
                  <a:pt x="623237" y="818075"/>
                </a:cubicBezTo>
                <a:close/>
                <a:moveTo>
                  <a:pt x="610525" y="816737"/>
                </a:moveTo>
                <a:cubicBezTo>
                  <a:pt x="611559" y="816737"/>
                  <a:pt x="612594" y="817252"/>
                  <a:pt x="612594" y="818281"/>
                </a:cubicBezTo>
                <a:cubicBezTo>
                  <a:pt x="612594" y="824456"/>
                  <a:pt x="608456" y="826515"/>
                  <a:pt x="606388" y="830631"/>
                </a:cubicBezTo>
                <a:cubicBezTo>
                  <a:pt x="604319" y="831661"/>
                  <a:pt x="602251" y="833204"/>
                  <a:pt x="599924" y="834234"/>
                </a:cubicBezTo>
                <a:lnTo>
                  <a:pt x="592056" y="834739"/>
                </a:lnTo>
                <a:lnTo>
                  <a:pt x="591728" y="834629"/>
                </a:lnTo>
                <a:lnTo>
                  <a:pt x="585702" y="830631"/>
                </a:lnTo>
                <a:cubicBezTo>
                  <a:pt x="585702" y="828573"/>
                  <a:pt x="585702" y="826515"/>
                  <a:pt x="587770" y="826515"/>
                </a:cubicBezTo>
                <a:cubicBezTo>
                  <a:pt x="589839" y="828573"/>
                  <a:pt x="596045" y="828573"/>
                  <a:pt x="600182" y="828573"/>
                </a:cubicBezTo>
                <a:cubicBezTo>
                  <a:pt x="602251" y="824456"/>
                  <a:pt x="608456" y="822398"/>
                  <a:pt x="608456" y="818281"/>
                </a:cubicBezTo>
                <a:cubicBezTo>
                  <a:pt x="608456" y="817252"/>
                  <a:pt x="609491" y="816737"/>
                  <a:pt x="610525" y="816737"/>
                </a:cubicBezTo>
                <a:close/>
                <a:moveTo>
                  <a:pt x="453455" y="815608"/>
                </a:moveTo>
                <a:lnTo>
                  <a:pt x="452877" y="817920"/>
                </a:lnTo>
                <a:lnTo>
                  <a:pt x="452866" y="816524"/>
                </a:lnTo>
                <a:close/>
                <a:moveTo>
                  <a:pt x="256789" y="812239"/>
                </a:moveTo>
                <a:cubicBezTo>
                  <a:pt x="258860" y="812239"/>
                  <a:pt x="263000" y="812239"/>
                  <a:pt x="263000" y="814291"/>
                </a:cubicBezTo>
                <a:cubicBezTo>
                  <a:pt x="263000" y="818396"/>
                  <a:pt x="263000" y="822500"/>
                  <a:pt x="260930" y="826605"/>
                </a:cubicBezTo>
                <a:cubicBezTo>
                  <a:pt x="254719" y="826605"/>
                  <a:pt x="248509" y="826605"/>
                  <a:pt x="244369" y="832762"/>
                </a:cubicBezTo>
                <a:cubicBezTo>
                  <a:pt x="244369" y="832762"/>
                  <a:pt x="244369" y="834815"/>
                  <a:pt x="242299" y="834815"/>
                </a:cubicBezTo>
                <a:cubicBezTo>
                  <a:pt x="240229" y="832762"/>
                  <a:pt x="238158" y="832762"/>
                  <a:pt x="236088" y="830710"/>
                </a:cubicBezTo>
                <a:cubicBezTo>
                  <a:pt x="234018" y="828658"/>
                  <a:pt x="229878" y="828658"/>
                  <a:pt x="227808" y="824553"/>
                </a:cubicBezTo>
                <a:cubicBezTo>
                  <a:pt x="227808" y="822500"/>
                  <a:pt x="227808" y="820448"/>
                  <a:pt x="229878" y="820448"/>
                </a:cubicBezTo>
                <a:cubicBezTo>
                  <a:pt x="231948" y="820448"/>
                  <a:pt x="231948" y="818396"/>
                  <a:pt x="231948" y="818396"/>
                </a:cubicBezTo>
                <a:cubicBezTo>
                  <a:pt x="231948" y="820448"/>
                  <a:pt x="234018" y="820448"/>
                  <a:pt x="234018" y="820448"/>
                </a:cubicBezTo>
                <a:cubicBezTo>
                  <a:pt x="236088" y="820448"/>
                  <a:pt x="236088" y="820448"/>
                  <a:pt x="236088" y="820448"/>
                </a:cubicBezTo>
                <a:cubicBezTo>
                  <a:pt x="238158" y="814291"/>
                  <a:pt x="238158" y="814291"/>
                  <a:pt x="238158" y="814291"/>
                </a:cubicBezTo>
                <a:cubicBezTo>
                  <a:pt x="242299" y="812239"/>
                  <a:pt x="246439" y="812239"/>
                  <a:pt x="248509" y="814291"/>
                </a:cubicBezTo>
                <a:cubicBezTo>
                  <a:pt x="252649" y="818396"/>
                  <a:pt x="254719" y="812239"/>
                  <a:pt x="256789" y="812239"/>
                </a:cubicBezTo>
                <a:close/>
                <a:moveTo>
                  <a:pt x="263311" y="809170"/>
                </a:moveTo>
                <a:cubicBezTo>
                  <a:pt x="263871" y="808867"/>
                  <a:pt x="264992" y="810081"/>
                  <a:pt x="264992" y="810081"/>
                </a:cubicBezTo>
                <a:cubicBezTo>
                  <a:pt x="264992" y="812239"/>
                  <a:pt x="263000" y="810081"/>
                  <a:pt x="263000" y="810081"/>
                </a:cubicBezTo>
                <a:cubicBezTo>
                  <a:pt x="263000" y="809541"/>
                  <a:pt x="263124" y="809271"/>
                  <a:pt x="263311" y="809170"/>
                </a:cubicBezTo>
                <a:close/>
                <a:moveTo>
                  <a:pt x="419047" y="804706"/>
                </a:moveTo>
                <a:cubicBezTo>
                  <a:pt x="420848" y="804962"/>
                  <a:pt x="422392" y="805986"/>
                  <a:pt x="423421" y="808033"/>
                </a:cubicBezTo>
                <a:cubicBezTo>
                  <a:pt x="425479" y="810081"/>
                  <a:pt x="423421" y="810081"/>
                  <a:pt x="425479" y="812128"/>
                </a:cubicBezTo>
                <a:cubicBezTo>
                  <a:pt x="427538" y="810081"/>
                  <a:pt x="431655" y="810081"/>
                  <a:pt x="435771" y="812128"/>
                </a:cubicBezTo>
                <a:lnTo>
                  <a:pt x="438625" y="817804"/>
                </a:lnTo>
                <a:lnTo>
                  <a:pt x="439096" y="821105"/>
                </a:lnTo>
                <a:lnTo>
                  <a:pt x="435771" y="824412"/>
                </a:lnTo>
                <a:cubicBezTo>
                  <a:pt x="435771" y="826459"/>
                  <a:pt x="435771" y="826459"/>
                  <a:pt x="435771" y="826459"/>
                </a:cubicBezTo>
                <a:cubicBezTo>
                  <a:pt x="437830" y="826459"/>
                  <a:pt x="439888" y="830554"/>
                  <a:pt x="439888" y="832601"/>
                </a:cubicBezTo>
                <a:cubicBezTo>
                  <a:pt x="441947" y="834649"/>
                  <a:pt x="439888" y="836696"/>
                  <a:pt x="437830" y="838743"/>
                </a:cubicBezTo>
                <a:cubicBezTo>
                  <a:pt x="435771" y="840791"/>
                  <a:pt x="435771" y="840791"/>
                  <a:pt x="433713" y="840791"/>
                </a:cubicBezTo>
                <a:cubicBezTo>
                  <a:pt x="433713" y="838743"/>
                  <a:pt x="429596" y="838743"/>
                  <a:pt x="429596" y="836696"/>
                </a:cubicBezTo>
                <a:cubicBezTo>
                  <a:pt x="431655" y="832601"/>
                  <a:pt x="431655" y="826459"/>
                  <a:pt x="429596" y="822365"/>
                </a:cubicBezTo>
                <a:cubicBezTo>
                  <a:pt x="425479" y="816222"/>
                  <a:pt x="419304" y="816222"/>
                  <a:pt x="415188" y="814175"/>
                </a:cubicBezTo>
                <a:cubicBezTo>
                  <a:pt x="415188" y="812128"/>
                  <a:pt x="411071" y="810081"/>
                  <a:pt x="413129" y="805986"/>
                </a:cubicBezTo>
                <a:cubicBezTo>
                  <a:pt x="415188" y="804962"/>
                  <a:pt x="417246" y="804450"/>
                  <a:pt x="419047" y="804706"/>
                </a:cubicBezTo>
                <a:close/>
                <a:moveTo>
                  <a:pt x="589437" y="801167"/>
                </a:moveTo>
                <a:cubicBezTo>
                  <a:pt x="590466" y="801167"/>
                  <a:pt x="590981" y="801681"/>
                  <a:pt x="589951" y="803740"/>
                </a:cubicBezTo>
                <a:cubicBezTo>
                  <a:pt x="592010" y="816090"/>
                  <a:pt x="583776" y="830499"/>
                  <a:pt x="571426" y="838732"/>
                </a:cubicBezTo>
                <a:cubicBezTo>
                  <a:pt x="569368" y="836674"/>
                  <a:pt x="567309" y="840791"/>
                  <a:pt x="565251" y="840791"/>
                </a:cubicBezTo>
                <a:cubicBezTo>
                  <a:pt x="561134" y="840791"/>
                  <a:pt x="559076" y="840791"/>
                  <a:pt x="554959" y="840791"/>
                </a:cubicBezTo>
                <a:cubicBezTo>
                  <a:pt x="548784" y="840791"/>
                  <a:pt x="544667" y="836674"/>
                  <a:pt x="540550" y="832557"/>
                </a:cubicBezTo>
                <a:cubicBezTo>
                  <a:pt x="534375" y="828440"/>
                  <a:pt x="530258" y="820207"/>
                  <a:pt x="534375" y="814031"/>
                </a:cubicBezTo>
                <a:cubicBezTo>
                  <a:pt x="534375" y="811973"/>
                  <a:pt x="538492" y="809915"/>
                  <a:pt x="540550" y="807856"/>
                </a:cubicBezTo>
                <a:cubicBezTo>
                  <a:pt x="544667" y="807856"/>
                  <a:pt x="544667" y="814031"/>
                  <a:pt x="546725" y="811973"/>
                </a:cubicBezTo>
                <a:cubicBezTo>
                  <a:pt x="548784" y="811973"/>
                  <a:pt x="548784" y="809915"/>
                  <a:pt x="550842" y="809915"/>
                </a:cubicBezTo>
                <a:cubicBezTo>
                  <a:pt x="552901" y="809915"/>
                  <a:pt x="554959" y="811973"/>
                  <a:pt x="557017" y="814031"/>
                </a:cubicBezTo>
                <a:cubicBezTo>
                  <a:pt x="559076" y="814031"/>
                  <a:pt x="559076" y="818148"/>
                  <a:pt x="557017" y="820207"/>
                </a:cubicBezTo>
                <a:cubicBezTo>
                  <a:pt x="554959" y="824323"/>
                  <a:pt x="550842" y="822265"/>
                  <a:pt x="546725" y="822265"/>
                </a:cubicBezTo>
                <a:cubicBezTo>
                  <a:pt x="544667" y="826382"/>
                  <a:pt x="548784" y="828440"/>
                  <a:pt x="550842" y="830499"/>
                </a:cubicBezTo>
                <a:cubicBezTo>
                  <a:pt x="554959" y="832557"/>
                  <a:pt x="554959" y="832557"/>
                  <a:pt x="554959" y="832557"/>
                </a:cubicBezTo>
                <a:cubicBezTo>
                  <a:pt x="565251" y="830499"/>
                  <a:pt x="565251" y="830499"/>
                  <a:pt x="565251" y="830499"/>
                </a:cubicBezTo>
                <a:cubicBezTo>
                  <a:pt x="573484" y="828440"/>
                  <a:pt x="581718" y="820207"/>
                  <a:pt x="585835" y="809915"/>
                </a:cubicBezTo>
                <a:cubicBezTo>
                  <a:pt x="585835" y="801681"/>
                  <a:pt x="585835" y="801681"/>
                  <a:pt x="585835" y="801681"/>
                </a:cubicBezTo>
                <a:cubicBezTo>
                  <a:pt x="586864" y="801681"/>
                  <a:pt x="588408" y="801167"/>
                  <a:pt x="589437" y="801167"/>
                </a:cubicBezTo>
                <a:close/>
                <a:moveTo>
                  <a:pt x="291412" y="799788"/>
                </a:moveTo>
                <a:cubicBezTo>
                  <a:pt x="293657" y="800078"/>
                  <a:pt x="295837" y="800722"/>
                  <a:pt x="297890" y="801752"/>
                </a:cubicBezTo>
                <a:cubicBezTo>
                  <a:pt x="301994" y="803813"/>
                  <a:pt x="304047" y="805874"/>
                  <a:pt x="306099" y="807934"/>
                </a:cubicBezTo>
                <a:cubicBezTo>
                  <a:pt x="306099" y="812056"/>
                  <a:pt x="308151" y="816177"/>
                  <a:pt x="306099" y="818237"/>
                </a:cubicBezTo>
                <a:cubicBezTo>
                  <a:pt x="304047" y="820298"/>
                  <a:pt x="301994" y="822359"/>
                  <a:pt x="301994" y="820298"/>
                </a:cubicBezTo>
                <a:cubicBezTo>
                  <a:pt x="299942" y="820298"/>
                  <a:pt x="299942" y="818237"/>
                  <a:pt x="297890" y="820298"/>
                </a:cubicBezTo>
                <a:cubicBezTo>
                  <a:pt x="297890" y="822359"/>
                  <a:pt x="295837" y="824420"/>
                  <a:pt x="293785" y="824420"/>
                </a:cubicBezTo>
                <a:cubicBezTo>
                  <a:pt x="291733" y="824420"/>
                  <a:pt x="287628" y="824420"/>
                  <a:pt x="287628" y="822359"/>
                </a:cubicBezTo>
                <a:cubicBezTo>
                  <a:pt x="285576" y="820298"/>
                  <a:pt x="285576" y="816177"/>
                  <a:pt x="287628" y="816177"/>
                </a:cubicBezTo>
                <a:cubicBezTo>
                  <a:pt x="287628" y="814116"/>
                  <a:pt x="291733" y="814116"/>
                  <a:pt x="289680" y="812056"/>
                </a:cubicBezTo>
                <a:cubicBezTo>
                  <a:pt x="287628" y="807934"/>
                  <a:pt x="283523" y="809995"/>
                  <a:pt x="281471" y="809995"/>
                </a:cubicBezTo>
                <a:cubicBezTo>
                  <a:pt x="273261" y="812056"/>
                  <a:pt x="271209" y="822359"/>
                  <a:pt x="271209" y="828541"/>
                </a:cubicBezTo>
                <a:cubicBezTo>
                  <a:pt x="273261" y="840905"/>
                  <a:pt x="283523" y="851208"/>
                  <a:pt x="295837" y="857390"/>
                </a:cubicBezTo>
                <a:cubicBezTo>
                  <a:pt x="295837" y="857390"/>
                  <a:pt x="295837" y="857390"/>
                  <a:pt x="293785" y="857390"/>
                </a:cubicBezTo>
                <a:cubicBezTo>
                  <a:pt x="287628" y="855330"/>
                  <a:pt x="281471" y="855330"/>
                  <a:pt x="275314" y="849148"/>
                </a:cubicBezTo>
                <a:cubicBezTo>
                  <a:pt x="269157" y="842966"/>
                  <a:pt x="265052" y="836784"/>
                  <a:pt x="263000" y="826480"/>
                </a:cubicBezTo>
                <a:cubicBezTo>
                  <a:pt x="265052" y="820298"/>
                  <a:pt x="267104" y="812056"/>
                  <a:pt x="271209" y="805874"/>
                </a:cubicBezTo>
                <a:cubicBezTo>
                  <a:pt x="277366" y="801237"/>
                  <a:pt x="284678" y="798919"/>
                  <a:pt x="291412" y="799788"/>
                </a:cubicBezTo>
                <a:close/>
                <a:moveTo>
                  <a:pt x="381209" y="797694"/>
                </a:moveTo>
                <a:cubicBezTo>
                  <a:pt x="385824" y="796667"/>
                  <a:pt x="390440" y="796667"/>
                  <a:pt x="394542" y="797694"/>
                </a:cubicBezTo>
                <a:cubicBezTo>
                  <a:pt x="400696" y="799749"/>
                  <a:pt x="404798" y="803860"/>
                  <a:pt x="408901" y="805915"/>
                </a:cubicBezTo>
                <a:cubicBezTo>
                  <a:pt x="410952" y="812081"/>
                  <a:pt x="415055" y="820301"/>
                  <a:pt x="413004" y="826467"/>
                </a:cubicBezTo>
                <a:cubicBezTo>
                  <a:pt x="413004" y="832633"/>
                  <a:pt x="406850" y="834688"/>
                  <a:pt x="402747" y="836743"/>
                </a:cubicBezTo>
                <a:cubicBezTo>
                  <a:pt x="398645" y="838799"/>
                  <a:pt x="396593" y="838799"/>
                  <a:pt x="392491" y="836743"/>
                </a:cubicBezTo>
                <a:cubicBezTo>
                  <a:pt x="388388" y="834688"/>
                  <a:pt x="396593" y="830578"/>
                  <a:pt x="390440" y="828522"/>
                </a:cubicBezTo>
                <a:cubicBezTo>
                  <a:pt x="388388" y="828522"/>
                  <a:pt x="388388" y="826467"/>
                  <a:pt x="386337" y="826467"/>
                </a:cubicBezTo>
                <a:cubicBezTo>
                  <a:pt x="386337" y="824412"/>
                  <a:pt x="386337" y="820301"/>
                  <a:pt x="388388" y="820301"/>
                </a:cubicBezTo>
                <a:cubicBezTo>
                  <a:pt x="390440" y="818246"/>
                  <a:pt x="392491" y="818246"/>
                  <a:pt x="396593" y="818246"/>
                </a:cubicBezTo>
                <a:cubicBezTo>
                  <a:pt x="398645" y="820301"/>
                  <a:pt x="400696" y="822357"/>
                  <a:pt x="398645" y="826467"/>
                </a:cubicBezTo>
                <a:cubicBezTo>
                  <a:pt x="398645" y="826467"/>
                  <a:pt x="400696" y="826467"/>
                  <a:pt x="400696" y="826467"/>
                </a:cubicBezTo>
                <a:cubicBezTo>
                  <a:pt x="402747" y="824412"/>
                  <a:pt x="404798" y="822357"/>
                  <a:pt x="404798" y="818246"/>
                </a:cubicBezTo>
                <a:cubicBezTo>
                  <a:pt x="402747" y="812081"/>
                  <a:pt x="396593" y="807970"/>
                  <a:pt x="390440" y="805915"/>
                </a:cubicBezTo>
                <a:cubicBezTo>
                  <a:pt x="382235" y="805915"/>
                  <a:pt x="371978" y="807970"/>
                  <a:pt x="367876" y="816191"/>
                </a:cubicBezTo>
                <a:cubicBezTo>
                  <a:pt x="363773" y="820301"/>
                  <a:pt x="361722" y="824412"/>
                  <a:pt x="359670" y="830578"/>
                </a:cubicBezTo>
                <a:cubicBezTo>
                  <a:pt x="359670" y="830578"/>
                  <a:pt x="357619" y="828522"/>
                  <a:pt x="357619" y="828522"/>
                </a:cubicBezTo>
                <a:cubicBezTo>
                  <a:pt x="359670" y="820301"/>
                  <a:pt x="359670" y="810025"/>
                  <a:pt x="367876" y="803860"/>
                </a:cubicBezTo>
                <a:cubicBezTo>
                  <a:pt x="371978" y="800777"/>
                  <a:pt x="376593" y="798722"/>
                  <a:pt x="381209" y="797694"/>
                </a:cubicBezTo>
                <a:close/>
                <a:moveTo>
                  <a:pt x="442976" y="797637"/>
                </a:moveTo>
                <a:cubicBezTo>
                  <a:pt x="446063" y="798602"/>
                  <a:pt x="449151" y="802461"/>
                  <a:pt x="452239" y="804005"/>
                </a:cubicBezTo>
                <a:cubicBezTo>
                  <a:pt x="452239" y="808122"/>
                  <a:pt x="456355" y="810180"/>
                  <a:pt x="454297" y="814297"/>
                </a:cubicBezTo>
                <a:lnTo>
                  <a:pt x="453455" y="815608"/>
                </a:lnTo>
                <a:lnTo>
                  <a:pt x="453782" y="814297"/>
                </a:lnTo>
                <a:cubicBezTo>
                  <a:pt x="453782" y="812239"/>
                  <a:pt x="453268" y="810180"/>
                  <a:pt x="452239" y="808122"/>
                </a:cubicBezTo>
                <a:cubicBezTo>
                  <a:pt x="450180" y="806063"/>
                  <a:pt x="450180" y="804005"/>
                  <a:pt x="448122" y="801947"/>
                </a:cubicBezTo>
                <a:cubicBezTo>
                  <a:pt x="446063" y="799888"/>
                  <a:pt x="444005" y="799888"/>
                  <a:pt x="439888" y="797830"/>
                </a:cubicBezTo>
                <a:cubicBezTo>
                  <a:pt x="440918" y="797315"/>
                  <a:pt x="441947" y="797315"/>
                  <a:pt x="442976" y="797637"/>
                </a:cubicBezTo>
                <a:close/>
                <a:moveTo>
                  <a:pt x="397625" y="794145"/>
                </a:moveTo>
                <a:cubicBezTo>
                  <a:pt x="398206" y="794145"/>
                  <a:pt x="398787" y="794643"/>
                  <a:pt x="398787" y="795639"/>
                </a:cubicBezTo>
                <a:cubicBezTo>
                  <a:pt x="396463" y="795639"/>
                  <a:pt x="396463" y="795639"/>
                  <a:pt x="396463" y="795639"/>
                </a:cubicBezTo>
                <a:cubicBezTo>
                  <a:pt x="396463" y="794643"/>
                  <a:pt x="397044" y="794145"/>
                  <a:pt x="397625" y="794145"/>
                </a:cubicBezTo>
                <a:close/>
                <a:moveTo>
                  <a:pt x="425347" y="791655"/>
                </a:moveTo>
                <a:cubicBezTo>
                  <a:pt x="427422" y="791655"/>
                  <a:pt x="429497" y="791655"/>
                  <a:pt x="431572" y="793647"/>
                </a:cubicBezTo>
                <a:cubicBezTo>
                  <a:pt x="433647" y="793647"/>
                  <a:pt x="433647" y="795639"/>
                  <a:pt x="433647" y="797631"/>
                </a:cubicBezTo>
                <a:cubicBezTo>
                  <a:pt x="433647" y="797631"/>
                  <a:pt x="433647" y="795639"/>
                  <a:pt x="431572" y="795639"/>
                </a:cubicBezTo>
                <a:lnTo>
                  <a:pt x="430365" y="794867"/>
                </a:lnTo>
                <a:lnTo>
                  <a:pt x="429596" y="793713"/>
                </a:lnTo>
                <a:lnTo>
                  <a:pt x="428563" y="793713"/>
                </a:lnTo>
                <a:close/>
                <a:moveTo>
                  <a:pt x="413063" y="791655"/>
                </a:moveTo>
                <a:cubicBezTo>
                  <a:pt x="413063" y="791655"/>
                  <a:pt x="415055" y="791655"/>
                  <a:pt x="415055" y="793647"/>
                </a:cubicBezTo>
                <a:cubicBezTo>
                  <a:pt x="415055" y="793647"/>
                  <a:pt x="413063" y="793647"/>
                  <a:pt x="413063" y="793647"/>
                </a:cubicBezTo>
                <a:cubicBezTo>
                  <a:pt x="413063" y="791655"/>
                  <a:pt x="413063" y="791655"/>
                  <a:pt x="413063" y="791655"/>
                </a:cubicBezTo>
                <a:close/>
                <a:moveTo>
                  <a:pt x="409013" y="791655"/>
                </a:moveTo>
                <a:cubicBezTo>
                  <a:pt x="409013" y="791655"/>
                  <a:pt x="411071" y="791655"/>
                  <a:pt x="411071" y="791655"/>
                </a:cubicBezTo>
                <a:cubicBezTo>
                  <a:pt x="411071" y="795772"/>
                  <a:pt x="413129" y="795772"/>
                  <a:pt x="415188" y="797830"/>
                </a:cubicBezTo>
                <a:cubicBezTo>
                  <a:pt x="417246" y="797830"/>
                  <a:pt x="415188" y="795772"/>
                  <a:pt x="417246" y="795772"/>
                </a:cubicBezTo>
                <a:cubicBezTo>
                  <a:pt x="419304" y="791655"/>
                  <a:pt x="423421" y="791655"/>
                  <a:pt x="425480" y="793713"/>
                </a:cubicBezTo>
                <a:lnTo>
                  <a:pt x="428563" y="793713"/>
                </a:lnTo>
                <a:lnTo>
                  <a:pt x="430365" y="794867"/>
                </a:lnTo>
                <a:lnTo>
                  <a:pt x="433713" y="799888"/>
                </a:lnTo>
                <a:cubicBezTo>
                  <a:pt x="439888" y="797830"/>
                  <a:pt x="444005" y="801947"/>
                  <a:pt x="448122" y="806063"/>
                </a:cubicBezTo>
                <a:cubicBezTo>
                  <a:pt x="450180" y="808122"/>
                  <a:pt x="452239" y="812239"/>
                  <a:pt x="450180" y="816356"/>
                </a:cubicBezTo>
                <a:cubicBezTo>
                  <a:pt x="450180" y="818414"/>
                  <a:pt x="446063" y="820472"/>
                  <a:pt x="450180" y="822531"/>
                </a:cubicBezTo>
                <a:cubicBezTo>
                  <a:pt x="450180" y="822531"/>
                  <a:pt x="452239" y="822531"/>
                  <a:pt x="452239" y="822531"/>
                </a:cubicBezTo>
                <a:cubicBezTo>
                  <a:pt x="454297" y="822531"/>
                  <a:pt x="452239" y="820472"/>
                  <a:pt x="452239" y="820472"/>
                </a:cubicBezTo>
                <a:lnTo>
                  <a:pt x="452877" y="817920"/>
                </a:lnTo>
                <a:lnTo>
                  <a:pt x="452882" y="818607"/>
                </a:lnTo>
                <a:cubicBezTo>
                  <a:pt x="454040" y="822659"/>
                  <a:pt x="460987" y="826133"/>
                  <a:pt x="456355" y="830764"/>
                </a:cubicBezTo>
                <a:cubicBezTo>
                  <a:pt x="456355" y="828706"/>
                  <a:pt x="456355" y="824589"/>
                  <a:pt x="454297" y="824589"/>
                </a:cubicBezTo>
                <a:cubicBezTo>
                  <a:pt x="452239" y="830764"/>
                  <a:pt x="452239" y="830764"/>
                  <a:pt x="452239" y="830764"/>
                </a:cubicBezTo>
                <a:cubicBezTo>
                  <a:pt x="448122" y="838998"/>
                  <a:pt x="448122" y="838998"/>
                  <a:pt x="448122" y="838998"/>
                </a:cubicBezTo>
                <a:cubicBezTo>
                  <a:pt x="448122" y="838998"/>
                  <a:pt x="448122" y="838998"/>
                  <a:pt x="450180" y="841056"/>
                </a:cubicBezTo>
                <a:cubicBezTo>
                  <a:pt x="450180" y="841056"/>
                  <a:pt x="450180" y="838998"/>
                  <a:pt x="450180" y="838998"/>
                </a:cubicBezTo>
                <a:lnTo>
                  <a:pt x="451621" y="843320"/>
                </a:lnTo>
                <a:lnTo>
                  <a:pt x="450180" y="843114"/>
                </a:lnTo>
                <a:cubicBezTo>
                  <a:pt x="450180" y="847231"/>
                  <a:pt x="450180" y="849290"/>
                  <a:pt x="446063" y="851348"/>
                </a:cubicBezTo>
                <a:cubicBezTo>
                  <a:pt x="444005" y="851348"/>
                  <a:pt x="441947" y="853406"/>
                  <a:pt x="441947" y="851348"/>
                </a:cubicBezTo>
                <a:cubicBezTo>
                  <a:pt x="439888" y="849290"/>
                  <a:pt x="439888" y="847231"/>
                  <a:pt x="437830" y="843114"/>
                </a:cubicBezTo>
                <a:cubicBezTo>
                  <a:pt x="439888" y="841056"/>
                  <a:pt x="441947" y="838998"/>
                  <a:pt x="444005" y="834881"/>
                </a:cubicBezTo>
                <a:cubicBezTo>
                  <a:pt x="444005" y="832823"/>
                  <a:pt x="441947" y="828706"/>
                  <a:pt x="439888" y="826647"/>
                </a:cubicBezTo>
                <a:lnTo>
                  <a:pt x="439096" y="821105"/>
                </a:lnTo>
                <a:lnTo>
                  <a:pt x="439888" y="820317"/>
                </a:lnTo>
                <a:lnTo>
                  <a:pt x="438625" y="817804"/>
                </a:lnTo>
                <a:lnTo>
                  <a:pt x="437830" y="812239"/>
                </a:lnTo>
                <a:cubicBezTo>
                  <a:pt x="435771" y="808122"/>
                  <a:pt x="431655" y="808122"/>
                  <a:pt x="427538" y="808122"/>
                </a:cubicBezTo>
                <a:cubicBezTo>
                  <a:pt x="425480" y="804005"/>
                  <a:pt x="421363" y="801947"/>
                  <a:pt x="417246" y="801947"/>
                </a:cubicBezTo>
                <a:cubicBezTo>
                  <a:pt x="415188" y="804005"/>
                  <a:pt x="413129" y="804005"/>
                  <a:pt x="411071" y="806063"/>
                </a:cubicBezTo>
                <a:cubicBezTo>
                  <a:pt x="409013" y="804005"/>
                  <a:pt x="409013" y="801947"/>
                  <a:pt x="404896" y="799888"/>
                </a:cubicBezTo>
                <a:cubicBezTo>
                  <a:pt x="400779" y="797830"/>
                  <a:pt x="400779" y="797830"/>
                  <a:pt x="400779" y="797830"/>
                </a:cubicBezTo>
                <a:cubicBezTo>
                  <a:pt x="402837" y="795772"/>
                  <a:pt x="406954" y="793713"/>
                  <a:pt x="409013" y="791655"/>
                </a:cubicBezTo>
                <a:close/>
                <a:moveTo>
                  <a:pt x="363632" y="789331"/>
                </a:moveTo>
                <a:cubicBezTo>
                  <a:pt x="365698" y="791406"/>
                  <a:pt x="371895" y="791406"/>
                  <a:pt x="371895" y="797631"/>
                </a:cubicBezTo>
                <a:cubicBezTo>
                  <a:pt x="369829" y="793481"/>
                  <a:pt x="365698" y="791406"/>
                  <a:pt x="359500" y="791406"/>
                </a:cubicBezTo>
                <a:cubicBezTo>
                  <a:pt x="357435" y="791406"/>
                  <a:pt x="355369" y="793481"/>
                  <a:pt x="353303" y="793481"/>
                </a:cubicBezTo>
                <a:cubicBezTo>
                  <a:pt x="355369" y="791406"/>
                  <a:pt x="359500" y="789331"/>
                  <a:pt x="363632" y="789331"/>
                </a:cubicBezTo>
                <a:close/>
                <a:moveTo>
                  <a:pt x="298897" y="788883"/>
                </a:moveTo>
                <a:cubicBezTo>
                  <a:pt x="301491" y="788368"/>
                  <a:pt x="304084" y="788368"/>
                  <a:pt x="306159" y="789397"/>
                </a:cubicBezTo>
                <a:cubicBezTo>
                  <a:pt x="304084" y="789397"/>
                  <a:pt x="299934" y="789397"/>
                  <a:pt x="295784" y="791456"/>
                </a:cubicBezTo>
                <a:cubicBezTo>
                  <a:pt x="293710" y="793514"/>
                  <a:pt x="293710" y="797631"/>
                  <a:pt x="291635" y="797631"/>
                </a:cubicBezTo>
                <a:cubicBezTo>
                  <a:pt x="289560" y="795572"/>
                  <a:pt x="291635" y="793514"/>
                  <a:pt x="291635" y="791456"/>
                </a:cubicBezTo>
                <a:cubicBezTo>
                  <a:pt x="293710" y="790426"/>
                  <a:pt x="296303" y="789397"/>
                  <a:pt x="298897" y="788883"/>
                </a:cubicBezTo>
                <a:close/>
                <a:moveTo>
                  <a:pt x="327772" y="782644"/>
                </a:moveTo>
                <a:cubicBezTo>
                  <a:pt x="330860" y="782900"/>
                  <a:pt x="333948" y="783413"/>
                  <a:pt x="337035" y="783413"/>
                </a:cubicBezTo>
                <a:cubicBezTo>
                  <a:pt x="345269" y="785462"/>
                  <a:pt x="351444" y="791611"/>
                  <a:pt x="353502" y="799810"/>
                </a:cubicBezTo>
                <a:cubicBezTo>
                  <a:pt x="355561" y="803910"/>
                  <a:pt x="355561" y="808009"/>
                  <a:pt x="357619" y="810059"/>
                </a:cubicBezTo>
                <a:cubicBezTo>
                  <a:pt x="357619" y="816208"/>
                  <a:pt x="353502" y="822357"/>
                  <a:pt x="353502" y="828507"/>
                </a:cubicBezTo>
                <a:cubicBezTo>
                  <a:pt x="353502" y="828507"/>
                  <a:pt x="351444" y="828507"/>
                  <a:pt x="349386" y="828507"/>
                </a:cubicBezTo>
                <a:cubicBezTo>
                  <a:pt x="349386" y="826457"/>
                  <a:pt x="351444" y="824407"/>
                  <a:pt x="351444" y="822357"/>
                </a:cubicBezTo>
                <a:cubicBezTo>
                  <a:pt x="351444" y="810059"/>
                  <a:pt x="347327" y="795711"/>
                  <a:pt x="334977" y="789562"/>
                </a:cubicBezTo>
                <a:cubicBezTo>
                  <a:pt x="332919" y="791611"/>
                  <a:pt x="332919" y="789562"/>
                  <a:pt x="330860" y="789562"/>
                </a:cubicBezTo>
                <a:cubicBezTo>
                  <a:pt x="326743" y="789562"/>
                  <a:pt x="322627" y="789562"/>
                  <a:pt x="318510" y="791611"/>
                </a:cubicBezTo>
                <a:cubicBezTo>
                  <a:pt x="318510" y="793661"/>
                  <a:pt x="316451" y="795711"/>
                  <a:pt x="316451" y="797760"/>
                </a:cubicBezTo>
                <a:cubicBezTo>
                  <a:pt x="318510" y="799810"/>
                  <a:pt x="320568" y="797760"/>
                  <a:pt x="322627" y="797760"/>
                </a:cubicBezTo>
                <a:cubicBezTo>
                  <a:pt x="324685" y="797760"/>
                  <a:pt x="326743" y="797760"/>
                  <a:pt x="326743" y="799810"/>
                </a:cubicBezTo>
                <a:cubicBezTo>
                  <a:pt x="328802" y="801860"/>
                  <a:pt x="328802" y="805960"/>
                  <a:pt x="328802" y="808009"/>
                </a:cubicBezTo>
                <a:cubicBezTo>
                  <a:pt x="326743" y="810059"/>
                  <a:pt x="324685" y="812109"/>
                  <a:pt x="320568" y="810059"/>
                </a:cubicBezTo>
                <a:cubicBezTo>
                  <a:pt x="320568" y="812109"/>
                  <a:pt x="322627" y="814158"/>
                  <a:pt x="320568" y="816208"/>
                </a:cubicBezTo>
                <a:cubicBezTo>
                  <a:pt x="318510" y="818258"/>
                  <a:pt x="316451" y="818258"/>
                  <a:pt x="314393" y="818258"/>
                </a:cubicBezTo>
                <a:cubicBezTo>
                  <a:pt x="308218" y="814158"/>
                  <a:pt x="306159" y="805960"/>
                  <a:pt x="306159" y="801860"/>
                </a:cubicBezTo>
                <a:cubicBezTo>
                  <a:pt x="308218" y="793661"/>
                  <a:pt x="312335" y="787512"/>
                  <a:pt x="318510" y="783413"/>
                </a:cubicBezTo>
                <a:cubicBezTo>
                  <a:pt x="321597" y="782388"/>
                  <a:pt x="324685" y="782388"/>
                  <a:pt x="327772" y="782644"/>
                </a:cubicBezTo>
                <a:close/>
                <a:moveTo>
                  <a:pt x="394471" y="779039"/>
                </a:moveTo>
                <a:cubicBezTo>
                  <a:pt x="394471" y="779039"/>
                  <a:pt x="398676" y="781197"/>
                  <a:pt x="398676" y="781197"/>
                </a:cubicBezTo>
                <a:cubicBezTo>
                  <a:pt x="400779" y="781197"/>
                  <a:pt x="400779" y="781197"/>
                  <a:pt x="400779" y="781197"/>
                </a:cubicBezTo>
                <a:cubicBezTo>
                  <a:pt x="398676" y="783355"/>
                  <a:pt x="400779" y="783355"/>
                  <a:pt x="398676" y="783355"/>
                </a:cubicBezTo>
                <a:cubicBezTo>
                  <a:pt x="398676" y="783355"/>
                  <a:pt x="396574" y="781197"/>
                  <a:pt x="394471" y="779039"/>
                </a:cubicBezTo>
                <a:close/>
                <a:moveTo>
                  <a:pt x="539637" y="776341"/>
                </a:moveTo>
                <a:cubicBezTo>
                  <a:pt x="540661" y="776599"/>
                  <a:pt x="541684" y="777113"/>
                  <a:pt x="542708" y="777113"/>
                </a:cubicBezTo>
                <a:cubicBezTo>
                  <a:pt x="544755" y="779172"/>
                  <a:pt x="544755" y="779172"/>
                  <a:pt x="544755" y="779172"/>
                </a:cubicBezTo>
                <a:cubicBezTo>
                  <a:pt x="544755" y="781230"/>
                  <a:pt x="546803" y="783288"/>
                  <a:pt x="548850" y="783288"/>
                </a:cubicBezTo>
                <a:cubicBezTo>
                  <a:pt x="552945" y="785347"/>
                  <a:pt x="554992" y="783288"/>
                  <a:pt x="557039" y="783288"/>
                </a:cubicBezTo>
                <a:cubicBezTo>
                  <a:pt x="561134" y="789464"/>
                  <a:pt x="561134" y="789464"/>
                  <a:pt x="561134" y="789464"/>
                </a:cubicBezTo>
                <a:cubicBezTo>
                  <a:pt x="561134" y="791522"/>
                  <a:pt x="559087" y="791522"/>
                  <a:pt x="559087" y="791522"/>
                </a:cubicBezTo>
                <a:cubicBezTo>
                  <a:pt x="557039" y="791522"/>
                  <a:pt x="554992" y="791522"/>
                  <a:pt x="552945" y="789464"/>
                </a:cubicBezTo>
                <a:cubicBezTo>
                  <a:pt x="550897" y="789464"/>
                  <a:pt x="550897" y="793580"/>
                  <a:pt x="546803" y="793580"/>
                </a:cubicBezTo>
                <a:cubicBezTo>
                  <a:pt x="546803" y="793580"/>
                  <a:pt x="544755" y="795639"/>
                  <a:pt x="542708" y="793580"/>
                </a:cubicBezTo>
                <a:cubicBezTo>
                  <a:pt x="540661" y="791522"/>
                  <a:pt x="540661" y="789464"/>
                  <a:pt x="540661" y="787405"/>
                </a:cubicBezTo>
                <a:cubicBezTo>
                  <a:pt x="542708" y="787405"/>
                  <a:pt x="542708" y="787405"/>
                  <a:pt x="542708" y="785347"/>
                </a:cubicBezTo>
                <a:cubicBezTo>
                  <a:pt x="540661" y="785347"/>
                  <a:pt x="538613" y="783288"/>
                  <a:pt x="536566" y="781230"/>
                </a:cubicBezTo>
                <a:cubicBezTo>
                  <a:pt x="536566" y="781230"/>
                  <a:pt x="536566" y="779172"/>
                  <a:pt x="536566" y="777113"/>
                </a:cubicBezTo>
                <a:cubicBezTo>
                  <a:pt x="537590" y="776084"/>
                  <a:pt x="538613" y="776084"/>
                  <a:pt x="539637" y="776341"/>
                </a:cubicBezTo>
                <a:close/>
                <a:moveTo>
                  <a:pt x="465218" y="775592"/>
                </a:moveTo>
                <a:lnTo>
                  <a:pt x="474615" y="781230"/>
                </a:lnTo>
                <a:cubicBezTo>
                  <a:pt x="476674" y="781230"/>
                  <a:pt x="474615" y="783288"/>
                  <a:pt x="476674" y="785347"/>
                </a:cubicBezTo>
                <a:cubicBezTo>
                  <a:pt x="480791" y="787405"/>
                  <a:pt x="482849" y="789464"/>
                  <a:pt x="486966" y="791522"/>
                </a:cubicBezTo>
                <a:cubicBezTo>
                  <a:pt x="486966" y="791522"/>
                  <a:pt x="489024" y="789464"/>
                  <a:pt x="491082" y="791522"/>
                </a:cubicBezTo>
                <a:cubicBezTo>
                  <a:pt x="491082" y="791522"/>
                  <a:pt x="489024" y="793580"/>
                  <a:pt x="489024" y="793580"/>
                </a:cubicBezTo>
                <a:lnTo>
                  <a:pt x="476986" y="791574"/>
                </a:lnTo>
                <a:lnTo>
                  <a:pt x="476416" y="791006"/>
                </a:lnTo>
                <a:lnTo>
                  <a:pt x="472557" y="783288"/>
                </a:lnTo>
                <a:cubicBezTo>
                  <a:pt x="470499" y="781230"/>
                  <a:pt x="468440" y="783288"/>
                  <a:pt x="468440" y="781230"/>
                </a:cubicBezTo>
                <a:close/>
                <a:moveTo>
                  <a:pt x="532390" y="775055"/>
                </a:moveTo>
                <a:cubicBezTo>
                  <a:pt x="532390" y="775055"/>
                  <a:pt x="534452" y="775055"/>
                  <a:pt x="534452" y="775055"/>
                </a:cubicBezTo>
                <a:cubicBezTo>
                  <a:pt x="532390" y="779181"/>
                  <a:pt x="534452" y="785371"/>
                  <a:pt x="538576" y="787434"/>
                </a:cubicBezTo>
                <a:cubicBezTo>
                  <a:pt x="538576" y="789497"/>
                  <a:pt x="538576" y="793623"/>
                  <a:pt x="540638" y="795686"/>
                </a:cubicBezTo>
                <a:cubicBezTo>
                  <a:pt x="542699" y="797749"/>
                  <a:pt x="546823" y="797749"/>
                  <a:pt x="548885" y="795686"/>
                </a:cubicBezTo>
                <a:cubicBezTo>
                  <a:pt x="550947" y="795686"/>
                  <a:pt x="553009" y="793623"/>
                  <a:pt x="555071" y="795686"/>
                </a:cubicBezTo>
                <a:cubicBezTo>
                  <a:pt x="559194" y="795686"/>
                  <a:pt x="561256" y="795686"/>
                  <a:pt x="563318" y="791560"/>
                </a:cubicBezTo>
                <a:cubicBezTo>
                  <a:pt x="563318" y="791560"/>
                  <a:pt x="565380" y="789497"/>
                  <a:pt x="565380" y="791560"/>
                </a:cubicBezTo>
                <a:cubicBezTo>
                  <a:pt x="567442" y="791560"/>
                  <a:pt x="567442" y="793623"/>
                  <a:pt x="567442" y="793623"/>
                </a:cubicBezTo>
                <a:cubicBezTo>
                  <a:pt x="565380" y="797749"/>
                  <a:pt x="561256" y="799812"/>
                  <a:pt x="559194" y="801876"/>
                </a:cubicBezTo>
                <a:cubicBezTo>
                  <a:pt x="555071" y="801876"/>
                  <a:pt x="553009" y="801876"/>
                  <a:pt x="550947" y="797749"/>
                </a:cubicBezTo>
                <a:cubicBezTo>
                  <a:pt x="548885" y="799812"/>
                  <a:pt x="548885" y="801876"/>
                  <a:pt x="548885" y="801876"/>
                </a:cubicBezTo>
                <a:cubicBezTo>
                  <a:pt x="544761" y="803939"/>
                  <a:pt x="540638" y="803939"/>
                  <a:pt x="538576" y="801876"/>
                </a:cubicBezTo>
                <a:cubicBezTo>
                  <a:pt x="536514" y="799812"/>
                  <a:pt x="534452" y="797749"/>
                  <a:pt x="534452" y="795686"/>
                </a:cubicBezTo>
                <a:cubicBezTo>
                  <a:pt x="532390" y="791560"/>
                  <a:pt x="536514" y="791560"/>
                  <a:pt x="534452" y="789497"/>
                </a:cubicBezTo>
                <a:cubicBezTo>
                  <a:pt x="530328" y="789497"/>
                  <a:pt x="530328" y="783308"/>
                  <a:pt x="528266" y="781244"/>
                </a:cubicBezTo>
                <a:cubicBezTo>
                  <a:pt x="528266" y="779181"/>
                  <a:pt x="528266" y="775055"/>
                  <a:pt x="532390" y="775055"/>
                </a:cubicBezTo>
                <a:close/>
                <a:moveTo>
                  <a:pt x="643458" y="774604"/>
                </a:moveTo>
                <a:cubicBezTo>
                  <a:pt x="645004" y="774604"/>
                  <a:pt x="646549" y="775118"/>
                  <a:pt x="647579" y="777173"/>
                </a:cubicBezTo>
                <a:cubicBezTo>
                  <a:pt x="651701" y="781284"/>
                  <a:pt x="653761" y="789505"/>
                  <a:pt x="651701" y="795670"/>
                </a:cubicBezTo>
                <a:cubicBezTo>
                  <a:pt x="647579" y="808002"/>
                  <a:pt x="635215" y="812112"/>
                  <a:pt x="622851" y="816223"/>
                </a:cubicBezTo>
                <a:cubicBezTo>
                  <a:pt x="610487" y="816223"/>
                  <a:pt x="598123" y="812112"/>
                  <a:pt x="594002" y="799781"/>
                </a:cubicBezTo>
                <a:cubicBezTo>
                  <a:pt x="594002" y="799781"/>
                  <a:pt x="594002" y="797726"/>
                  <a:pt x="596063" y="797726"/>
                </a:cubicBezTo>
                <a:cubicBezTo>
                  <a:pt x="600184" y="799781"/>
                  <a:pt x="602245" y="803891"/>
                  <a:pt x="604305" y="803891"/>
                </a:cubicBezTo>
                <a:cubicBezTo>
                  <a:pt x="612548" y="810057"/>
                  <a:pt x="624912" y="810057"/>
                  <a:pt x="633155" y="805947"/>
                </a:cubicBezTo>
                <a:cubicBezTo>
                  <a:pt x="637276" y="801836"/>
                  <a:pt x="639337" y="799781"/>
                  <a:pt x="641397" y="795670"/>
                </a:cubicBezTo>
                <a:cubicBezTo>
                  <a:pt x="641397" y="791560"/>
                  <a:pt x="641397" y="787449"/>
                  <a:pt x="639337" y="787449"/>
                </a:cubicBezTo>
                <a:cubicBezTo>
                  <a:pt x="637276" y="789505"/>
                  <a:pt x="637276" y="793615"/>
                  <a:pt x="635215" y="793615"/>
                </a:cubicBezTo>
                <a:cubicBezTo>
                  <a:pt x="633155" y="793615"/>
                  <a:pt x="631094" y="795670"/>
                  <a:pt x="629033" y="793615"/>
                </a:cubicBezTo>
                <a:cubicBezTo>
                  <a:pt x="626973" y="791560"/>
                  <a:pt x="624912" y="789505"/>
                  <a:pt x="624912" y="787449"/>
                </a:cubicBezTo>
                <a:cubicBezTo>
                  <a:pt x="626973" y="783339"/>
                  <a:pt x="631094" y="783339"/>
                  <a:pt x="633155" y="781284"/>
                </a:cubicBezTo>
                <a:cubicBezTo>
                  <a:pt x="633155" y="777173"/>
                  <a:pt x="635215" y="775118"/>
                  <a:pt x="639337" y="775118"/>
                </a:cubicBezTo>
                <a:cubicBezTo>
                  <a:pt x="640367" y="775118"/>
                  <a:pt x="641913" y="774604"/>
                  <a:pt x="643458" y="774604"/>
                </a:cubicBezTo>
                <a:close/>
                <a:moveTo>
                  <a:pt x="295353" y="774340"/>
                </a:moveTo>
                <a:cubicBezTo>
                  <a:pt x="298441" y="774595"/>
                  <a:pt x="301014" y="776127"/>
                  <a:pt x="302043" y="779192"/>
                </a:cubicBezTo>
                <a:cubicBezTo>
                  <a:pt x="304101" y="779192"/>
                  <a:pt x="304101" y="777149"/>
                  <a:pt x="306159" y="777149"/>
                </a:cubicBezTo>
                <a:cubicBezTo>
                  <a:pt x="308218" y="777149"/>
                  <a:pt x="312335" y="775106"/>
                  <a:pt x="314393" y="777149"/>
                </a:cubicBezTo>
                <a:cubicBezTo>
                  <a:pt x="314393" y="779192"/>
                  <a:pt x="316451" y="781235"/>
                  <a:pt x="316451" y="781235"/>
                </a:cubicBezTo>
                <a:cubicBezTo>
                  <a:pt x="310276" y="785321"/>
                  <a:pt x="310276" y="785321"/>
                  <a:pt x="310276" y="785321"/>
                </a:cubicBezTo>
                <a:cubicBezTo>
                  <a:pt x="304101" y="783278"/>
                  <a:pt x="297926" y="785321"/>
                  <a:pt x="293809" y="787364"/>
                </a:cubicBezTo>
                <a:cubicBezTo>
                  <a:pt x="289692" y="789408"/>
                  <a:pt x="289692" y="793494"/>
                  <a:pt x="287634" y="797580"/>
                </a:cubicBezTo>
                <a:cubicBezTo>
                  <a:pt x="283517" y="797580"/>
                  <a:pt x="281459" y="799623"/>
                  <a:pt x="279401" y="797580"/>
                </a:cubicBezTo>
                <a:cubicBezTo>
                  <a:pt x="277342" y="793494"/>
                  <a:pt x="275284" y="791451"/>
                  <a:pt x="277342" y="787364"/>
                </a:cubicBezTo>
                <a:cubicBezTo>
                  <a:pt x="279401" y="783278"/>
                  <a:pt x="287634" y="789408"/>
                  <a:pt x="285576" y="783278"/>
                </a:cubicBezTo>
                <a:cubicBezTo>
                  <a:pt x="283517" y="781235"/>
                  <a:pt x="285576" y="779192"/>
                  <a:pt x="285576" y="777149"/>
                </a:cubicBezTo>
                <a:cubicBezTo>
                  <a:pt x="288663" y="775106"/>
                  <a:pt x="292265" y="774084"/>
                  <a:pt x="295353" y="774340"/>
                </a:cubicBezTo>
                <a:close/>
                <a:moveTo>
                  <a:pt x="464212" y="773830"/>
                </a:moveTo>
                <a:lnTo>
                  <a:pt x="465218" y="775592"/>
                </a:lnTo>
                <a:lnTo>
                  <a:pt x="464323" y="775055"/>
                </a:lnTo>
                <a:close/>
                <a:moveTo>
                  <a:pt x="369816" y="771071"/>
                </a:moveTo>
                <a:cubicBezTo>
                  <a:pt x="371860" y="773114"/>
                  <a:pt x="373905" y="773114"/>
                  <a:pt x="375949" y="775157"/>
                </a:cubicBezTo>
                <a:cubicBezTo>
                  <a:pt x="375949" y="777200"/>
                  <a:pt x="373905" y="779243"/>
                  <a:pt x="375949" y="779243"/>
                </a:cubicBezTo>
                <a:cubicBezTo>
                  <a:pt x="375949" y="781286"/>
                  <a:pt x="377993" y="779243"/>
                  <a:pt x="380038" y="779243"/>
                </a:cubicBezTo>
                <a:cubicBezTo>
                  <a:pt x="380038" y="781286"/>
                  <a:pt x="382082" y="783329"/>
                  <a:pt x="380038" y="785372"/>
                </a:cubicBezTo>
                <a:cubicBezTo>
                  <a:pt x="380038" y="785372"/>
                  <a:pt x="377993" y="787416"/>
                  <a:pt x="380038" y="787416"/>
                </a:cubicBezTo>
                <a:cubicBezTo>
                  <a:pt x="380038" y="789459"/>
                  <a:pt x="384127" y="789459"/>
                  <a:pt x="384127" y="791502"/>
                </a:cubicBezTo>
                <a:cubicBezTo>
                  <a:pt x="386171" y="797631"/>
                  <a:pt x="377993" y="795588"/>
                  <a:pt x="375949" y="797631"/>
                </a:cubicBezTo>
                <a:cubicBezTo>
                  <a:pt x="373905" y="797631"/>
                  <a:pt x="373905" y="793545"/>
                  <a:pt x="373905" y="791502"/>
                </a:cubicBezTo>
                <a:cubicBezTo>
                  <a:pt x="369816" y="789459"/>
                  <a:pt x="365727" y="787416"/>
                  <a:pt x="359594" y="787416"/>
                </a:cubicBezTo>
                <a:cubicBezTo>
                  <a:pt x="355505" y="787416"/>
                  <a:pt x="353460" y="791502"/>
                  <a:pt x="351416" y="789459"/>
                </a:cubicBezTo>
                <a:cubicBezTo>
                  <a:pt x="349371" y="787416"/>
                  <a:pt x="347327" y="785372"/>
                  <a:pt x="347327" y="783329"/>
                </a:cubicBezTo>
                <a:cubicBezTo>
                  <a:pt x="349371" y="781286"/>
                  <a:pt x="353460" y="783329"/>
                  <a:pt x="355505" y="781286"/>
                </a:cubicBezTo>
                <a:cubicBezTo>
                  <a:pt x="353460" y="779243"/>
                  <a:pt x="353460" y="777200"/>
                  <a:pt x="355505" y="775157"/>
                </a:cubicBezTo>
                <a:cubicBezTo>
                  <a:pt x="357549" y="775157"/>
                  <a:pt x="359594" y="773114"/>
                  <a:pt x="361638" y="775157"/>
                </a:cubicBezTo>
                <a:cubicBezTo>
                  <a:pt x="365727" y="775157"/>
                  <a:pt x="365727" y="771071"/>
                  <a:pt x="369816" y="771071"/>
                </a:cubicBezTo>
                <a:close/>
                <a:moveTo>
                  <a:pt x="552834" y="768747"/>
                </a:moveTo>
                <a:cubicBezTo>
                  <a:pt x="552834" y="772952"/>
                  <a:pt x="554826" y="777157"/>
                  <a:pt x="554826" y="779260"/>
                </a:cubicBezTo>
                <a:cubicBezTo>
                  <a:pt x="554826" y="781363"/>
                  <a:pt x="552834" y="781363"/>
                  <a:pt x="550842" y="781363"/>
                </a:cubicBezTo>
                <a:cubicBezTo>
                  <a:pt x="548850" y="781363"/>
                  <a:pt x="546858" y="779260"/>
                  <a:pt x="546858" y="777157"/>
                </a:cubicBezTo>
                <a:cubicBezTo>
                  <a:pt x="546858" y="775055"/>
                  <a:pt x="546858" y="775055"/>
                  <a:pt x="546858" y="775055"/>
                </a:cubicBezTo>
                <a:cubicBezTo>
                  <a:pt x="552834" y="768747"/>
                  <a:pt x="552834" y="768747"/>
                  <a:pt x="552834" y="768747"/>
                </a:cubicBezTo>
                <a:close/>
                <a:moveTo>
                  <a:pt x="394471" y="768747"/>
                </a:moveTo>
                <a:cubicBezTo>
                  <a:pt x="396463" y="768747"/>
                  <a:pt x="396463" y="770849"/>
                  <a:pt x="396463" y="772952"/>
                </a:cubicBezTo>
                <a:cubicBezTo>
                  <a:pt x="396463" y="772952"/>
                  <a:pt x="396463" y="772952"/>
                  <a:pt x="396463" y="775055"/>
                </a:cubicBezTo>
                <a:cubicBezTo>
                  <a:pt x="394471" y="772952"/>
                  <a:pt x="394471" y="770849"/>
                  <a:pt x="394471" y="768747"/>
                </a:cubicBezTo>
                <a:close/>
                <a:moveTo>
                  <a:pt x="665422" y="768306"/>
                </a:moveTo>
                <a:cubicBezTo>
                  <a:pt x="666852" y="768694"/>
                  <a:pt x="667996" y="771409"/>
                  <a:pt x="667996" y="772961"/>
                </a:cubicBezTo>
                <a:cubicBezTo>
                  <a:pt x="670029" y="777098"/>
                  <a:pt x="670029" y="783304"/>
                  <a:pt x="665962" y="787441"/>
                </a:cubicBezTo>
                <a:cubicBezTo>
                  <a:pt x="663929" y="791578"/>
                  <a:pt x="659862" y="793647"/>
                  <a:pt x="655795" y="793647"/>
                </a:cubicBezTo>
                <a:cubicBezTo>
                  <a:pt x="653761" y="789510"/>
                  <a:pt x="659862" y="789510"/>
                  <a:pt x="659862" y="787441"/>
                </a:cubicBezTo>
                <a:cubicBezTo>
                  <a:pt x="663929" y="785372"/>
                  <a:pt x="665962" y="781235"/>
                  <a:pt x="665962" y="777098"/>
                </a:cubicBezTo>
                <a:cubicBezTo>
                  <a:pt x="667996" y="775029"/>
                  <a:pt x="663929" y="772961"/>
                  <a:pt x="663929" y="768823"/>
                </a:cubicBezTo>
                <a:cubicBezTo>
                  <a:pt x="664437" y="768306"/>
                  <a:pt x="664946" y="768177"/>
                  <a:pt x="665422" y="768306"/>
                </a:cubicBezTo>
                <a:close/>
                <a:moveTo>
                  <a:pt x="460207" y="766821"/>
                </a:moveTo>
                <a:cubicBezTo>
                  <a:pt x="463294" y="765792"/>
                  <a:pt x="463809" y="767336"/>
                  <a:pt x="463809" y="769394"/>
                </a:cubicBezTo>
                <a:lnTo>
                  <a:pt x="464212" y="773830"/>
                </a:lnTo>
                <a:close/>
                <a:moveTo>
                  <a:pt x="466515" y="766755"/>
                </a:moveTo>
                <a:cubicBezTo>
                  <a:pt x="470609" y="766755"/>
                  <a:pt x="474704" y="766755"/>
                  <a:pt x="480846" y="766755"/>
                </a:cubicBezTo>
                <a:cubicBezTo>
                  <a:pt x="482893" y="772930"/>
                  <a:pt x="482893" y="772930"/>
                  <a:pt x="482893" y="772930"/>
                </a:cubicBezTo>
                <a:cubicBezTo>
                  <a:pt x="484940" y="777047"/>
                  <a:pt x="484940" y="777047"/>
                  <a:pt x="484940" y="777047"/>
                </a:cubicBezTo>
                <a:cubicBezTo>
                  <a:pt x="491082" y="781163"/>
                  <a:pt x="491082" y="781163"/>
                  <a:pt x="491082" y="781163"/>
                </a:cubicBezTo>
                <a:cubicBezTo>
                  <a:pt x="491082" y="783222"/>
                  <a:pt x="491082" y="787339"/>
                  <a:pt x="489035" y="787339"/>
                </a:cubicBezTo>
                <a:cubicBezTo>
                  <a:pt x="484940" y="787339"/>
                  <a:pt x="482893" y="787339"/>
                  <a:pt x="480846" y="785280"/>
                </a:cubicBezTo>
                <a:cubicBezTo>
                  <a:pt x="478799" y="783222"/>
                  <a:pt x="476751" y="779105"/>
                  <a:pt x="478799" y="777047"/>
                </a:cubicBezTo>
                <a:cubicBezTo>
                  <a:pt x="476751" y="774988"/>
                  <a:pt x="474704" y="779105"/>
                  <a:pt x="472657" y="777047"/>
                </a:cubicBezTo>
                <a:cubicBezTo>
                  <a:pt x="470609" y="777047"/>
                  <a:pt x="468562" y="774988"/>
                  <a:pt x="466515" y="772930"/>
                </a:cubicBezTo>
                <a:cubicBezTo>
                  <a:pt x="466515" y="770872"/>
                  <a:pt x="466515" y="768813"/>
                  <a:pt x="466515" y="766755"/>
                </a:cubicBezTo>
                <a:close/>
                <a:moveTo>
                  <a:pt x="449990" y="766755"/>
                </a:moveTo>
                <a:cubicBezTo>
                  <a:pt x="452057" y="766755"/>
                  <a:pt x="454125" y="766755"/>
                  <a:pt x="456192" y="766755"/>
                </a:cubicBezTo>
                <a:cubicBezTo>
                  <a:pt x="458260" y="772930"/>
                  <a:pt x="460327" y="781163"/>
                  <a:pt x="464462" y="783222"/>
                </a:cubicBezTo>
                <a:cubicBezTo>
                  <a:pt x="470665" y="785280"/>
                  <a:pt x="470665" y="785280"/>
                  <a:pt x="470665" y="785280"/>
                </a:cubicBezTo>
                <a:lnTo>
                  <a:pt x="476416" y="791006"/>
                </a:lnTo>
                <a:lnTo>
                  <a:pt x="476674" y="791522"/>
                </a:lnTo>
                <a:lnTo>
                  <a:pt x="476986" y="791574"/>
                </a:lnTo>
                <a:lnTo>
                  <a:pt x="483069" y="797631"/>
                </a:lnTo>
                <a:cubicBezTo>
                  <a:pt x="489272" y="797631"/>
                  <a:pt x="489272" y="797631"/>
                  <a:pt x="489272" y="797631"/>
                </a:cubicBezTo>
                <a:cubicBezTo>
                  <a:pt x="489272" y="799689"/>
                  <a:pt x="493407" y="805864"/>
                  <a:pt x="489272" y="807923"/>
                </a:cubicBezTo>
                <a:cubicBezTo>
                  <a:pt x="487204" y="807923"/>
                  <a:pt x="483069" y="807923"/>
                  <a:pt x="481002" y="805864"/>
                </a:cubicBezTo>
                <a:cubicBezTo>
                  <a:pt x="478935" y="805864"/>
                  <a:pt x="478935" y="801747"/>
                  <a:pt x="476867" y="801747"/>
                </a:cubicBezTo>
                <a:cubicBezTo>
                  <a:pt x="472732" y="803806"/>
                  <a:pt x="470665" y="805864"/>
                  <a:pt x="466530" y="801747"/>
                </a:cubicBezTo>
                <a:cubicBezTo>
                  <a:pt x="464462" y="799689"/>
                  <a:pt x="460327" y="795572"/>
                  <a:pt x="460327" y="791456"/>
                </a:cubicBezTo>
                <a:cubicBezTo>
                  <a:pt x="458260" y="789397"/>
                  <a:pt x="460327" y="787339"/>
                  <a:pt x="460327" y="785280"/>
                </a:cubicBezTo>
                <a:cubicBezTo>
                  <a:pt x="456192" y="783222"/>
                  <a:pt x="452057" y="783222"/>
                  <a:pt x="452057" y="779105"/>
                </a:cubicBezTo>
                <a:cubicBezTo>
                  <a:pt x="449990" y="777047"/>
                  <a:pt x="447923" y="772930"/>
                  <a:pt x="447923" y="768813"/>
                </a:cubicBezTo>
                <a:cubicBezTo>
                  <a:pt x="449990" y="768813"/>
                  <a:pt x="447923" y="766755"/>
                  <a:pt x="449990" y="766755"/>
                </a:cubicBezTo>
                <a:close/>
                <a:moveTo>
                  <a:pt x="509608" y="762771"/>
                </a:moveTo>
                <a:cubicBezTo>
                  <a:pt x="511666" y="762771"/>
                  <a:pt x="513725" y="762771"/>
                  <a:pt x="513725" y="764829"/>
                </a:cubicBezTo>
                <a:cubicBezTo>
                  <a:pt x="509608" y="771004"/>
                  <a:pt x="503433" y="775121"/>
                  <a:pt x="501374" y="783355"/>
                </a:cubicBezTo>
                <a:cubicBezTo>
                  <a:pt x="495199" y="791588"/>
                  <a:pt x="499316" y="801880"/>
                  <a:pt x="503433" y="808055"/>
                </a:cubicBezTo>
                <a:cubicBezTo>
                  <a:pt x="507550" y="812172"/>
                  <a:pt x="513725" y="816289"/>
                  <a:pt x="519900" y="812172"/>
                </a:cubicBezTo>
                <a:cubicBezTo>
                  <a:pt x="519900" y="812172"/>
                  <a:pt x="519900" y="810114"/>
                  <a:pt x="519900" y="810114"/>
                </a:cubicBezTo>
                <a:cubicBezTo>
                  <a:pt x="515783" y="810114"/>
                  <a:pt x="511666" y="810114"/>
                  <a:pt x="511666" y="805997"/>
                </a:cubicBezTo>
                <a:cubicBezTo>
                  <a:pt x="509608" y="803939"/>
                  <a:pt x="509608" y="799822"/>
                  <a:pt x="511666" y="797763"/>
                </a:cubicBezTo>
                <a:cubicBezTo>
                  <a:pt x="515783" y="795705"/>
                  <a:pt x="517842" y="793647"/>
                  <a:pt x="521958" y="793647"/>
                </a:cubicBezTo>
                <a:cubicBezTo>
                  <a:pt x="524017" y="795705"/>
                  <a:pt x="526075" y="797763"/>
                  <a:pt x="524017" y="799822"/>
                </a:cubicBezTo>
                <a:cubicBezTo>
                  <a:pt x="524017" y="801880"/>
                  <a:pt x="524017" y="801880"/>
                  <a:pt x="524017" y="803939"/>
                </a:cubicBezTo>
                <a:cubicBezTo>
                  <a:pt x="526075" y="803939"/>
                  <a:pt x="528133" y="801880"/>
                  <a:pt x="530192" y="803939"/>
                </a:cubicBezTo>
                <a:cubicBezTo>
                  <a:pt x="532250" y="805997"/>
                  <a:pt x="532250" y="810114"/>
                  <a:pt x="532250" y="812172"/>
                </a:cubicBezTo>
                <a:cubicBezTo>
                  <a:pt x="526075" y="820406"/>
                  <a:pt x="526075" y="820406"/>
                  <a:pt x="526075" y="820406"/>
                </a:cubicBezTo>
                <a:cubicBezTo>
                  <a:pt x="519900" y="824523"/>
                  <a:pt x="509608" y="820406"/>
                  <a:pt x="503433" y="818347"/>
                </a:cubicBezTo>
                <a:cubicBezTo>
                  <a:pt x="501374" y="816289"/>
                  <a:pt x="499316" y="814231"/>
                  <a:pt x="499316" y="812172"/>
                </a:cubicBezTo>
                <a:cubicBezTo>
                  <a:pt x="495199" y="810114"/>
                  <a:pt x="497258" y="805997"/>
                  <a:pt x="493141" y="803939"/>
                </a:cubicBezTo>
                <a:cubicBezTo>
                  <a:pt x="491082" y="799822"/>
                  <a:pt x="493141" y="795705"/>
                  <a:pt x="493141" y="791588"/>
                </a:cubicBezTo>
                <a:cubicBezTo>
                  <a:pt x="493141" y="779238"/>
                  <a:pt x="501374" y="768946"/>
                  <a:pt x="509608" y="762771"/>
                </a:cubicBezTo>
                <a:close/>
                <a:moveTo>
                  <a:pt x="139434" y="759784"/>
                </a:moveTo>
                <a:lnTo>
                  <a:pt x="142906" y="763992"/>
                </a:lnTo>
                <a:lnTo>
                  <a:pt x="155476" y="774363"/>
                </a:lnTo>
                <a:close/>
                <a:moveTo>
                  <a:pt x="384179" y="758787"/>
                </a:moveTo>
                <a:cubicBezTo>
                  <a:pt x="386171" y="758787"/>
                  <a:pt x="386171" y="762771"/>
                  <a:pt x="386171" y="764763"/>
                </a:cubicBezTo>
                <a:cubicBezTo>
                  <a:pt x="386171" y="764763"/>
                  <a:pt x="386171" y="762771"/>
                  <a:pt x="384179" y="760779"/>
                </a:cubicBezTo>
                <a:cubicBezTo>
                  <a:pt x="384179" y="760779"/>
                  <a:pt x="384179" y="758787"/>
                  <a:pt x="384179" y="758787"/>
                </a:cubicBezTo>
                <a:close/>
                <a:moveTo>
                  <a:pt x="314459" y="758787"/>
                </a:moveTo>
                <a:cubicBezTo>
                  <a:pt x="318443" y="760779"/>
                  <a:pt x="320435" y="762771"/>
                  <a:pt x="322427" y="764763"/>
                </a:cubicBezTo>
                <a:cubicBezTo>
                  <a:pt x="322427" y="766755"/>
                  <a:pt x="322427" y="766755"/>
                  <a:pt x="322427" y="768747"/>
                </a:cubicBezTo>
                <a:lnTo>
                  <a:pt x="318593" y="764913"/>
                </a:lnTo>
                <a:lnTo>
                  <a:pt x="318576" y="764708"/>
                </a:lnTo>
                <a:lnTo>
                  <a:pt x="318199" y="764519"/>
                </a:lnTo>
                <a:lnTo>
                  <a:pt x="314459" y="760779"/>
                </a:lnTo>
                <a:cubicBezTo>
                  <a:pt x="314459" y="758787"/>
                  <a:pt x="314459" y="758787"/>
                  <a:pt x="314459" y="758787"/>
                </a:cubicBezTo>
                <a:close/>
                <a:moveTo>
                  <a:pt x="297478" y="757977"/>
                </a:moveTo>
                <a:cubicBezTo>
                  <a:pt x="299022" y="758267"/>
                  <a:pt x="300565" y="760585"/>
                  <a:pt x="302109" y="760585"/>
                </a:cubicBezTo>
                <a:cubicBezTo>
                  <a:pt x="302109" y="762646"/>
                  <a:pt x="300051" y="762646"/>
                  <a:pt x="302109" y="764708"/>
                </a:cubicBezTo>
                <a:cubicBezTo>
                  <a:pt x="302109" y="764708"/>
                  <a:pt x="302109" y="764708"/>
                  <a:pt x="304167" y="764708"/>
                </a:cubicBezTo>
                <a:cubicBezTo>
                  <a:pt x="304167" y="760585"/>
                  <a:pt x="308284" y="762646"/>
                  <a:pt x="310343" y="760585"/>
                </a:cubicBezTo>
                <a:lnTo>
                  <a:pt x="318199" y="764519"/>
                </a:lnTo>
                <a:lnTo>
                  <a:pt x="318593" y="764913"/>
                </a:lnTo>
                <a:lnTo>
                  <a:pt x="318834" y="767799"/>
                </a:lnTo>
                <a:cubicBezTo>
                  <a:pt x="318576" y="768830"/>
                  <a:pt x="318576" y="769860"/>
                  <a:pt x="320635" y="770891"/>
                </a:cubicBezTo>
                <a:cubicBezTo>
                  <a:pt x="322693" y="768830"/>
                  <a:pt x="326810" y="770891"/>
                  <a:pt x="330927" y="772952"/>
                </a:cubicBezTo>
                <a:cubicBezTo>
                  <a:pt x="335043" y="772952"/>
                  <a:pt x="332985" y="777075"/>
                  <a:pt x="335043" y="779136"/>
                </a:cubicBezTo>
                <a:cubicBezTo>
                  <a:pt x="332985" y="779136"/>
                  <a:pt x="330927" y="779136"/>
                  <a:pt x="328868" y="779136"/>
                </a:cubicBezTo>
                <a:cubicBezTo>
                  <a:pt x="326810" y="779136"/>
                  <a:pt x="322693" y="781197"/>
                  <a:pt x="318576" y="781197"/>
                </a:cubicBezTo>
                <a:cubicBezTo>
                  <a:pt x="318576" y="777075"/>
                  <a:pt x="316518" y="775014"/>
                  <a:pt x="314459" y="775014"/>
                </a:cubicBezTo>
                <a:cubicBezTo>
                  <a:pt x="310343" y="770891"/>
                  <a:pt x="304167" y="777075"/>
                  <a:pt x="300051" y="772952"/>
                </a:cubicBezTo>
                <a:cubicBezTo>
                  <a:pt x="295934" y="772952"/>
                  <a:pt x="291817" y="770891"/>
                  <a:pt x="287700" y="772952"/>
                </a:cubicBezTo>
                <a:cubicBezTo>
                  <a:pt x="283584" y="775014"/>
                  <a:pt x="281525" y="779136"/>
                  <a:pt x="281525" y="783258"/>
                </a:cubicBezTo>
                <a:cubicBezTo>
                  <a:pt x="279467" y="783258"/>
                  <a:pt x="277408" y="785319"/>
                  <a:pt x="275350" y="787380"/>
                </a:cubicBezTo>
                <a:cubicBezTo>
                  <a:pt x="273292" y="791503"/>
                  <a:pt x="273292" y="795625"/>
                  <a:pt x="275350" y="797686"/>
                </a:cubicBezTo>
                <a:cubicBezTo>
                  <a:pt x="275350" y="797686"/>
                  <a:pt x="277408" y="799747"/>
                  <a:pt x="277408" y="799747"/>
                </a:cubicBezTo>
                <a:cubicBezTo>
                  <a:pt x="273292" y="801808"/>
                  <a:pt x="271233" y="805931"/>
                  <a:pt x="267116" y="805931"/>
                </a:cubicBezTo>
                <a:cubicBezTo>
                  <a:pt x="265058" y="805931"/>
                  <a:pt x="265058" y="801808"/>
                  <a:pt x="263000" y="799747"/>
                </a:cubicBezTo>
                <a:cubicBezTo>
                  <a:pt x="263000" y="795625"/>
                  <a:pt x="265058" y="793564"/>
                  <a:pt x="265058" y="791503"/>
                </a:cubicBezTo>
                <a:cubicBezTo>
                  <a:pt x="269175" y="789442"/>
                  <a:pt x="269175" y="789442"/>
                  <a:pt x="269175" y="789442"/>
                </a:cubicBezTo>
                <a:cubicBezTo>
                  <a:pt x="269175" y="787380"/>
                  <a:pt x="271233" y="783258"/>
                  <a:pt x="267116" y="781197"/>
                </a:cubicBezTo>
                <a:cubicBezTo>
                  <a:pt x="265058" y="779136"/>
                  <a:pt x="267116" y="777075"/>
                  <a:pt x="269175" y="775014"/>
                </a:cubicBezTo>
                <a:cubicBezTo>
                  <a:pt x="271233" y="768830"/>
                  <a:pt x="277408" y="770891"/>
                  <a:pt x="281525" y="770891"/>
                </a:cubicBezTo>
                <a:cubicBezTo>
                  <a:pt x="283584" y="766769"/>
                  <a:pt x="285642" y="762646"/>
                  <a:pt x="289759" y="760585"/>
                </a:cubicBezTo>
                <a:cubicBezTo>
                  <a:pt x="291817" y="760585"/>
                  <a:pt x="293875" y="760585"/>
                  <a:pt x="297992" y="760585"/>
                </a:cubicBezTo>
                <a:cubicBezTo>
                  <a:pt x="297992" y="758524"/>
                  <a:pt x="295934" y="758524"/>
                  <a:pt x="295934" y="758524"/>
                </a:cubicBezTo>
                <a:cubicBezTo>
                  <a:pt x="296449" y="758009"/>
                  <a:pt x="296963" y="757880"/>
                  <a:pt x="297478" y="757977"/>
                </a:cubicBezTo>
                <a:close/>
                <a:moveTo>
                  <a:pt x="373665" y="755757"/>
                </a:moveTo>
                <a:cubicBezTo>
                  <a:pt x="376995" y="756015"/>
                  <a:pt x="380069" y="757559"/>
                  <a:pt x="382118" y="760646"/>
                </a:cubicBezTo>
                <a:cubicBezTo>
                  <a:pt x="384168" y="762705"/>
                  <a:pt x="382118" y="766821"/>
                  <a:pt x="386217" y="768880"/>
                </a:cubicBezTo>
                <a:cubicBezTo>
                  <a:pt x="388266" y="766821"/>
                  <a:pt x="390315" y="768880"/>
                  <a:pt x="392365" y="770938"/>
                </a:cubicBezTo>
                <a:cubicBezTo>
                  <a:pt x="394414" y="775055"/>
                  <a:pt x="392365" y="777113"/>
                  <a:pt x="390315" y="779172"/>
                </a:cubicBezTo>
                <a:cubicBezTo>
                  <a:pt x="392365" y="781230"/>
                  <a:pt x="396463" y="781230"/>
                  <a:pt x="396463" y="783288"/>
                </a:cubicBezTo>
                <a:cubicBezTo>
                  <a:pt x="396463" y="787405"/>
                  <a:pt x="394414" y="789464"/>
                  <a:pt x="396463" y="793580"/>
                </a:cubicBezTo>
                <a:cubicBezTo>
                  <a:pt x="394414" y="793580"/>
                  <a:pt x="394414" y="795639"/>
                  <a:pt x="392365" y="795639"/>
                </a:cubicBezTo>
                <a:cubicBezTo>
                  <a:pt x="388266" y="793580"/>
                  <a:pt x="388266" y="793580"/>
                  <a:pt x="388266" y="793580"/>
                </a:cubicBezTo>
                <a:cubicBezTo>
                  <a:pt x="388266" y="791522"/>
                  <a:pt x="386217" y="787405"/>
                  <a:pt x="384168" y="785347"/>
                </a:cubicBezTo>
                <a:cubicBezTo>
                  <a:pt x="384168" y="783288"/>
                  <a:pt x="384168" y="781230"/>
                  <a:pt x="382118" y="779172"/>
                </a:cubicBezTo>
                <a:cubicBezTo>
                  <a:pt x="382118" y="779172"/>
                  <a:pt x="380069" y="777113"/>
                  <a:pt x="378020" y="777113"/>
                </a:cubicBezTo>
                <a:cubicBezTo>
                  <a:pt x="378020" y="772996"/>
                  <a:pt x="375971" y="770938"/>
                  <a:pt x="371872" y="768880"/>
                </a:cubicBezTo>
                <a:cubicBezTo>
                  <a:pt x="369823" y="768880"/>
                  <a:pt x="365725" y="770938"/>
                  <a:pt x="363675" y="770938"/>
                </a:cubicBezTo>
                <a:cubicBezTo>
                  <a:pt x="359577" y="770938"/>
                  <a:pt x="355478" y="770938"/>
                  <a:pt x="353429" y="772996"/>
                </a:cubicBezTo>
                <a:cubicBezTo>
                  <a:pt x="351380" y="777113"/>
                  <a:pt x="351380" y="781230"/>
                  <a:pt x="347281" y="781230"/>
                </a:cubicBezTo>
                <a:cubicBezTo>
                  <a:pt x="347281" y="785347"/>
                  <a:pt x="343183" y="783288"/>
                  <a:pt x="341134" y="781230"/>
                </a:cubicBezTo>
                <a:cubicBezTo>
                  <a:pt x="339084" y="781230"/>
                  <a:pt x="337035" y="779172"/>
                  <a:pt x="339084" y="777113"/>
                </a:cubicBezTo>
                <a:cubicBezTo>
                  <a:pt x="341134" y="775055"/>
                  <a:pt x="339084" y="772996"/>
                  <a:pt x="341134" y="770938"/>
                </a:cubicBezTo>
                <a:cubicBezTo>
                  <a:pt x="343183" y="770938"/>
                  <a:pt x="343183" y="766821"/>
                  <a:pt x="347281" y="768880"/>
                </a:cubicBezTo>
                <a:cubicBezTo>
                  <a:pt x="349331" y="768880"/>
                  <a:pt x="349331" y="766821"/>
                  <a:pt x="349331" y="764763"/>
                </a:cubicBezTo>
                <a:cubicBezTo>
                  <a:pt x="349331" y="762705"/>
                  <a:pt x="349331" y="760646"/>
                  <a:pt x="351380" y="760646"/>
                </a:cubicBezTo>
                <a:cubicBezTo>
                  <a:pt x="351380" y="758588"/>
                  <a:pt x="353429" y="758588"/>
                  <a:pt x="357528" y="758588"/>
                </a:cubicBezTo>
                <a:cubicBezTo>
                  <a:pt x="358552" y="758588"/>
                  <a:pt x="360089" y="759617"/>
                  <a:pt x="361370" y="760132"/>
                </a:cubicBezTo>
                <a:lnTo>
                  <a:pt x="363479" y="758719"/>
                </a:lnTo>
                <a:lnTo>
                  <a:pt x="363675" y="758588"/>
                </a:lnTo>
                <a:cubicBezTo>
                  <a:pt x="366749" y="756529"/>
                  <a:pt x="370335" y="755500"/>
                  <a:pt x="373665" y="755757"/>
                </a:cubicBezTo>
                <a:close/>
                <a:moveTo>
                  <a:pt x="608415" y="752000"/>
                </a:moveTo>
                <a:cubicBezTo>
                  <a:pt x="609315" y="752319"/>
                  <a:pt x="610087" y="753084"/>
                  <a:pt x="610602" y="754613"/>
                </a:cubicBezTo>
                <a:cubicBezTo>
                  <a:pt x="610602" y="756653"/>
                  <a:pt x="610602" y="760732"/>
                  <a:pt x="606485" y="762771"/>
                </a:cubicBezTo>
                <a:cubicBezTo>
                  <a:pt x="604426" y="758692"/>
                  <a:pt x="602368" y="756653"/>
                  <a:pt x="600310" y="752574"/>
                </a:cubicBezTo>
                <a:cubicBezTo>
                  <a:pt x="601853" y="754103"/>
                  <a:pt x="605713" y="751044"/>
                  <a:pt x="608415" y="752000"/>
                </a:cubicBezTo>
                <a:close/>
                <a:moveTo>
                  <a:pt x="461557" y="751947"/>
                </a:moveTo>
                <a:lnTo>
                  <a:pt x="461369" y="752230"/>
                </a:lnTo>
                <a:cubicBezTo>
                  <a:pt x="460787" y="752479"/>
                  <a:pt x="460207" y="752479"/>
                  <a:pt x="460207" y="752479"/>
                </a:cubicBezTo>
                <a:cubicBezTo>
                  <a:pt x="460207" y="752479"/>
                  <a:pt x="460207" y="752479"/>
                  <a:pt x="460207" y="752230"/>
                </a:cubicBezTo>
                <a:lnTo>
                  <a:pt x="460207" y="752015"/>
                </a:lnTo>
                <a:close/>
                <a:moveTo>
                  <a:pt x="680321" y="750487"/>
                </a:moveTo>
                <a:cubicBezTo>
                  <a:pt x="684527" y="750487"/>
                  <a:pt x="684527" y="754637"/>
                  <a:pt x="686629" y="756712"/>
                </a:cubicBezTo>
                <a:cubicBezTo>
                  <a:pt x="686629" y="758787"/>
                  <a:pt x="686629" y="758787"/>
                  <a:pt x="686629" y="758787"/>
                </a:cubicBezTo>
                <a:cubicBezTo>
                  <a:pt x="684527" y="754637"/>
                  <a:pt x="682424" y="752562"/>
                  <a:pt x="680321" y="750487"/>
                </a:cubicBezTo>
                <a:close/>
                <a:moveTo>
                  <a:pt x="674134" y="750487"/>
                </a:moveTo>
                <a:cubicBezTo>
                  <a:pt x="678239" y="750487"/>
                  <a:pt x="682343" y="754604"/>
                  <a:pt x="684396" y="758721"/>
                </a:cubicBezTo>
                <a:cubicBezTo>
                  <a:pt x="684396" y="760779"/>
                  <a:pt x="684396" y="762837"/>
                  <a:pt x="684396" y="764896"/>
                </a:cubicBezTo>
                <a:cubicBezTo>
                  <a:pt x="684396" y="766954"/>
                  <a:pt x="684396" y="766954"/>
                  <a:pt x="686448" y="766954"/>
                </a:cubicBezTo>
                <a:cubicBezTo>
                  <a:pt x="690553" y="773129"/>
                  <a:pt x="690553" y="773129"/>
                  <a:pt x="690553" y="773129"/>
                </a:cubicBezTo>
                <a:cubicBezTo>
                  <a:pt x="690553" y="775188"/>
                  <a:pt x="692605" y="777246"/>
                  <a:pt x="690553" y="779305"/>
                </a:cubicBezTo>
                <a:cubicBezTo>
                  <a:pt x="692605" y="783421"/>
                  <a:pt x="692605" y="787538"/>
                  <a:pt x="692605" y="789596"/>
                </a:cubicBezTo>
                <a:cubicBezTo>
                  <a:pt x="692605" y="791655"/>
                  <a:pt x="692605" y="793713"/>
                  <a:pt x="692605" y="793713"/>
                </a:cubicBezTo>
                <a:cubicBezTo>
                  <a:pt x="690553" y="791655"/>
                  <a:pt x="690553" y="791655"/>
                  <a:pt x="690553" y="791655"/>
                </a:cubicBezTo>
                <a:cubicBezTo>
                  <a:pt x="690553" y="787538"/>
                  <a:pt x="690553" y="783421"/>
                  <a:pt x="688500" y="781363"/>
                </a:cubicBezTo>
                <a:cubicBezTo>
                  <a:pt x="688500" y="781363"/>
                  <a:pt x="686448" y="781363"/>
                  <a:pt x="686448" y="781363"/>
                </a:cubicBezTo>
                <a:cubicBezTo>
                  <a:pt x="686448" y="783421"/>
                  <a:pt x="688500" y="783421"/>
                  <a:pt x="688500" y="785480"/>
                </a:cubicBezTo>
                <a:cubicBezTo>
                  <a:pt x="690553" y="787538"/>
                  <a:pt x="688500" y="791655"/>
                  <a:pt x="688500" y="793713"/>
                </a:cubicBezTo>
                <a:cubicBezTo>
                  <a:pt x="688500" y="799888"/>
                  <a:pt x="680291" y="797830"/>
                  <a:pt x="678239" y="801947"/>
                </a:cubicBezTo>
                <a:cubicBezTo>
                  <a:pt x="678239" y="804005"/>
                  <a:pt x="678239" y="806063"/>
                  <a:pt x="676186" y="808122"/>
                </a:cubicBezTo>
                <a:cubicBezTo>
                  <a:pt x="674134" y="808122"/>
                  <a:pt x="670029" y="812239"/>
                  <a:pt x="665925" y="810180"/>
                </a:cubicBezTo>
                <a:cubicBezTo>
                  <a:pt x="665925" y="808122"/>
                  <a:pt x="661820" y="808122"/>
                  <a:pt x="659767" y="808122"/>
                </a:cubicBezTo>
                <a:cubicBezTo>
                  <a:pt x="659767" y="810180"/>
                  <a:pt x="655663" y="812239"/>
                  <a:pt x="653610" y="812239"/>
                </a:cubicBezTo>
                <a:cubicBezTo>
                  <a:pt x="651558" y="812239"/>
                  <a:pt x="649506" y="810180"/>
                  <a:pt x="647453" y="808122"/>
                </a:cubicBezTo>
                <a:cubicBezTo>
                  <a:pt x="647453" y="801947"/>
                  <a:pt x="659767" y="810180"/>
                  <a:pt x="659767" y="801947"/>
                </a:cubicBezTo>
                <a:cubicBezTo>
                  <a:pt x="657715" y="801947"/>
                  <a:pt x="651558" y="804005"/>
                  <a:pt x="651558" y="799888"/>
                </a:cubicBezTo>
                <a:cubicBezTo>
                  <a:pt x="651558" y="795772"/>
                  <a:pt x="655663" y="795772"/>
                  <a:pt x="657715" y="795772"/>
                </a:cubicBezTo>
                <a:cubicBezTo>
                  <a:pt x="661820" y="795772"/>
                  <a:pt x="665925" y="791655"/>
                  <a:pt x="667977" y="791655"/>
                </a:cubicBezTo>
                <a:cubicBezTo>
                  <a:pt x="674134" y="785480"/>
                  <a:pt x="674134" y="777246"/>
                  <a:pt x="670029" y="769012"/>
                </a:cubicBezTo>
                <a:cubicBezTo>
                  <a:pt x="670029" y="766954"/>
                  <a:pt x="665925" y="764896"/>
                  <a:pt x="667977" y="762837"/>
                </a:cubicBezTo>
                <a:cubicBezTo>
                  <a:pt x="670029" y="762837"/>
                  <a:pt x="670029" y="758721"/>
                  <a:pt x="672082" y="758721"/>
                </a:cubicBezTo>
                <a:cubicBezTo>
                  <a:pt x="674134" y="758721"/>
                  <a:pt x="674134" y="760779"/>
                  <a:pt x="674134" y="762837"/>
                </a:cubicBezTo>
                <a:cubicBezTo>
                  <a:pt x="676186" y="764896"/>
                  <a:pt x="674134" y="766954"/>
                  <a:pt x="674134" y="766954"/>
                </a:cubicBezTo>
                <a:cubicBezTo>
                  <a:pt x="676186" y="769012"/>
                  <a:pt x="680291" y="769012"/>
                  <a:pt x="680291" y="771071"/>
                </a:cubicBezTo>
                <a:cubicBezTo>
                  <a:pt x="680291" y="773129"/>
                  <a:pt x="680291" y="775188"/>
                  <a:pt x="680291" y="777246"/>
                </a:cubicBezTo>
                <a:cubicBezTo>
                  <a:pt x="678239" y="779305"/>
                  <a:pt x="678239" y="779305"/>
                  <a:pt x="678239" y="779305"/>
                </a:cubicBezTo>
                <a:cubicBezTo>
                  <a:pt x="680291" y="781363"/>
                  <a:pt x="682343" y="783421"/>
                  <a:pt x="682343" y="787538"/>
                </a:cubicBezTo>
                <a:cubicBezTo>
                  <a:pt x="682343" y="789596"/>
                  <a:pt x="680291" y="791655"/>
                  <a:pt x="678239" y="793713"/>
                </a:cubicBezTo>
                <a:cubicBezTo>
                  <a:pt x="676186" y="795772"/>
                  <a:pt x="672082" y="791655"/>
                  <a:pt x="672082" y="795772"/>
                </a:cubicBezTo>
                <a:cubicBezTo>
                  <a:pt x="672082" y="797830"/>
                  <a:pt x="670029" y="799888"/>
                  <a:pt x="667977" y="801947"/>
                </a:cubicBezTo>
                <a:cubicBezTo>
                  <a:pt x="663872" y="801947"/>
                  <a:pt x="661820" y="799888"/>
                  <a:pt x="659767" y="797830"/>
                </a:cubicBezTo>
                <a:cubicBezTo>
                  <a:pt x="659767" y="797830"/>
                  <a:pt x="659767" y="799888"/>
                  <a:pt x="659767" y="799888"/>
                </a:cubicBezTo>
                <a:cubicBezTo>
                  <a:pt x="659767" y="804005"/>
                  <a:pt x="663872" y="804005"/>
                  <a:pt x="665925" y="804005"/>
                </a:cubicBezTo>
                <a:cubicBezTo>
                  <a:pt x="670029" y="804005"/>
                  <a:pt x="674134" y="801947"/>
                  <a:pt x="674134" y="797830"/>
                </a:cubicBezTo>
                <a:cubicBezTo>
                  <a:pt x="678239" y="795772"/>
                  <a:pt x="682343" y="793713"/>
                  <a:pt x="684396" y="789596"/>
                </a:cubicBezTo>
                <a:cubicBezTo>
                  <a:pt x="684396" y="785480"/>
                  <a:pt x="684396" y="781363"/>
                  <a:pt x="682343" y="779305"/>
                </a:cubicBezTo>
                <a:cubicBezTo>
                  <a:pt x="684396" y="777246"/>
                  <a:pt x="684396" y="773129"/>
                  <a:pt x="682343" y="769012"/>
                </a:cubicBezTo>
                <a:cubicBezTo>
                  <a:pt x="682343" y="766954"/>
                  <a:pt x="678239" y="766954"/>
                  <a:pt x="678239" y="764896"/>
                </a:cubicBezTo>
                <a:cubicBezTo>
                  <a:pt x="678239" y="760779"/>
                  <a:pt x="676186" y="758721"/>
                  <a:pt x="674134" y="756662"/>
                </a:cubicBezTo>
                <a:cubicBezTo>
                  <a:pt x="672082" y="756662"/>
                  <a:pt x="672082" y="754604"/>
                  <a:pt x="672082" y="752545"/>
                </a:cubicBezTo>
                <a:cubicBezTo>
                  <a:pt x="674134" y="752545"/>
                  <a:pt x="672082" y="750487"/>
                  <a:pt x="674134" y="750487"/>
                </a:cubicBezTo>
                <a:close/>
                <a:moveTo>
                  <a:pt x="579697" y="750487"/>
                </a:moveTo>
                <a:cubicBezTo>
                  <a:pt x="583796" y="750487"/>
                  <a:pt x="587896" y="750487"/>
                  <a:pt x="591995" y="752534"/>
                </a:cubicBezTo>
                <a:cubicBezTo>
                  <a:pt x="598144" y="754582"/>
                  <a:pt x="602244" y="758676"/>
                  <a:pt x="602244" y="764818"/>
                </a:cubicBezTo>
                <a:cubicBezTo>
                  <a:pt x="604294" y="773008"/>
                  <a:pt x="600194" y="777102"/>
                  <a:pt x="596095" y="781197"/>
                </a:cubicBezTo>
                <a:cubicBezTo>
                  <a:pt x="598144" y="785292"/>
                  <a:pt x="600194" y="789386"/>
                  <a:pt x="596095" y="793481"/>
                </a:cubicBezTo>
                <a:cubicBezTo>
                  <a:pt x="594045" y="797575"/>
                  <a:pt x="589946" y="797575"/>
                  <a:pt x="585846" y="799623"/>
                </a:cubicBezTo>
                <a:cubicBezTo>
                  <a:pt x="581747" y="799623"/>
                  <a:pt x="579697" y="797575"/>
                  <a:pt x="577647" y="795528"/>
                </a:cubicBezTo>
                <a:cubicBezTo>
                  <a:pt x="575597" y="793481"/>
                  <a:pt x="575597" y="789386"/>
                  <a:pt x="575597" y="787339"/>
                </a:cubicBezTo>
                <a:cubicBezTo>
                  <a:pt x="571498" y="787339"/>
                  <a:pt x="567399" y="789386"/>
                  <a:pt x="565349" y="787339"/>
                </a:cubicBezTo>
                <a:cubicBezTo>
                  <a:pt x="559200" y="783244"/>
                  <a:pt x="557150" y="777102"/>
                  <a:pt x="557150" y="770960"/>
                </a:cubicBezTo>
                <a:cubicBezTo>
                  <a:pt x="557150" y="764818"/>
                  <a:pt x="559200" y="758676"/>
                  <a:pt x="563299" y="754582"/>
                </a:cubicBezTo>
                <a:cubicBezTo>
                  <a:pt x="567399" y="756629"/>
                  <a:pt x="569448" y="758676"/>
                  <a:pt x="573548" y="756629"/>
                </a:cubicBezTo>
                <a:cubicBezTo>
                  <a:pt x="575597" y="754582"/>
                  <a:pt x="577647" y="752534"/>
                  <a:pt x="579697" y="750487"/>
                </a:cubicBezTo>
                <a:close/>
                <a:moveTo>
                  <a:pt x="559082" y="750487"/>
                </a:moveTo>
                <a:cubicBezTo>
                  <a:pt x="561134" y="750487"/>
                  <a:pt x="561134" y="750487"/>
                  <a:pt x="561134" y="752534"/>
                </a:cubicBezTo>
                <a:cubicBezTo>
                  <a:pt x="559082" y="756629"/>
                  <a:pt x="554977" y="762771"/>
                  <a:pt x="550872" y="766866"/>
                </a:cubicBezTo>
                <a:cubicBezTo>
                  <a:pt x="546768" y="770960"/>
                  <a:pt x="542663" y="775055"/>
                  <a:pt x="536506" y="773008"/>
                </a:cubicBezTo>
                <a:cubicBezTo>
                  <a:pt x="534453" y="773008"/>
                  <a:pt x="530349" y="770960"/>
                  <a:pt x="530349" y="766866"/>
                </a:cubicBezTo>
                <a:cubicBezTo>
                  <a:pt x="528296" y="764818"/>
                  <a:pt x="528296" y="768913"/>
                  <a:pt x="526244" y="768913"/>
                </a:cubicBezTo>
                <a:cubicBezTo>
                  <a:pt x="522139" y="768913"/>
                  <a:pt x="520087" y="766866"/>
                  <a:pt x="520087" y="766866"/>
                </a:cubicBezTo>
                <a:cubicBezTo>
                  <a:pt x="518035" y="764818"/>
                  <a:pt x="515982" y="764818"/>
                  <a:pt x="518035" y="762771"/>
                </a:cubicBezTo>
                <a:cubicBezTo>
                  <a:pt x="530349" y="758676"/>
                  <a:pt x="530349" y="758676"/>
                  <a:pt x="530349" y="758676"/>
                </a:cubicBezTo>
                <a:cubicBezTo>
                  <a:pt x="534453" y="762771"/>
                  <a:pt x="540610" y="760724"/>
                  <a:pt x="544715" y="758676"/>
                </a:cubicBezTo>
                <a:cubicBezTo>
                  <a:pt x="542663" y="760724"/>
                  <a:pt x="540610" y="762771"/>
                  <a:pt x="538558" y="764818"/>
                </a:cubicBezTo>
                <a:cubicBezTo>
                  <a:pt x="538558" y="766866"/>
                  <a:pt x="540610" y="768913"/>
                  <a:pt x="542663" y="768913"/>
                </a:cubicBezTo>
                <a:cubicBezTo>
                  <a:pt x="546768" y="768913"/>
                  <a:pt x="550872" y="762771"/>
                  <a:pt x="554977" y="760724"/>
                </a:cubicBezTo>
                <a:cubicBezTo>
                  <a:pt x="554977" y="758676"/>
                  <a:pt x="557029" y="756629"/>
                  <a:pt x="554977" y="756629"/>
                </a:cubicBezTo>
                <a:cubicBezTo>
                  <a:pt x="550872" y="756629"/>
                  <a:pt x="548820" y="758676"/>
                  <a:pt x="546768" y="758676"/>
                </a:cubicBezTo>
                <a:cubicBezTo>
                  <a:pt x="548820" y="754582"/>
                  <a:pt x="554977" y="752534"/>
                  <a:pt x="559082" y="750487"/>
                </a:cubicBezTo>
                <a:close/>
                <a:moveTo>
                  <a:pt x="614586" y="746171"/>
                </a:moveTo>
                <a:cubicBezTo>
                  <a:pt x="616644" y="746171"/>
                  <a:pt x="616644" y="748234"/>
                  <a:pt x="618702" y="748234"/>
                </a:cubicBezTo>
                <a:cubicBezTo>
                  <a:pt x="618702" y="752360"/>
                  <a:pt x="614586" y="754424"/>
                  <a:pt x="616644" y="756487"/>
                </a:cubicBezTo>
                <a:cubicBezTo>
                  <a:pt x="620761" y="754424"/>
                  <a:pt x="622819" y="754424"/>
                  <a:pt x="622819" y="758550"/>
                </a:cubicBezTo>
                <a:cubicBezTo>
                  <a:pt x="624877" y="760613"/>
                  <a:pt x="624877" y="762676"/>
                  <a:pt x="620761" y="764739"/>
                </a:cubicBezTo>
                <a:cubicBezTo>
                  <a:pt x="620761" y="766802"/>
                  <a:pt x="616644" y="764739"/>
                  <a:pt x="614586" y="766802"/>
                </a:cubicBezTo>
                <a:cubicBezTo>
                  <a:pt x="616644" y="768865"/>
                  <a:pt x="614586" y="772992"/>
                  <a:pt x="612527" y="772992"/>
                </a:cubicBezTo>
                <a:cubicBezTo>
                  <a:pt x="610469" y="775055"/>
                  <a:pt x="608410" y="772992"/>
                  <a:pt x="606352" y="772992"/>
                </a:cubicBezTo>
                <a:cubicBezTo>
                  <a:pt x="604294" y="770929"/>
                  <a:pt x="606352" y="768865"/>
                  <a:pt x="606352" y="766802"/>
                </a:cubicBezTo>
                <a:cubicBezTo>
                  <a:pt x="608410" y="764739"/>
                  <a:pt x="610469" y="762676"/>
                  <a:pt x="612527" y="758550"/>
                </a:cubicBezTo>
                <a:cubicBezTo>
                  <a:pt x="612527" y="756487"/>
                  <a:pt x="612527" y="752360"/>
                  <a:pt x="610469" y="750297"/>
                </a:cubicBezTo>
                <a:cubicBezTo>
                  <a:pt x="610469" y="748234"/>
                  <a:pt x="612527" y="746171"/>
                  <a:pt x="614586" y="746171"/>
                </a:cubicBezTo>
                <a:close/>
                <a:moveTo>
                  <a:pt x="618807" y="740195"/>
                </a:moveTo>
                <a:cubicBezTo>
                  <a:pt x="620870" y="740195"/>
                  <a:pt x="622933" y="742253"/>
                  <a:pt x="622933" y="744312"/>
                </a:cubicBezTo>
                <a:cubicBezTo>
                  <a:pt x="624996" y="746370"/>
                  <a:pt x="620870" y="750487"/>
                  <a:pt x="622933" y="750487"/>
                </a:cubicBezTo>
                <a:cubicBezTo>
                  <a:pt x="627059" y="752545"/>
                  <a:pt x="629122" y="756662"/>
                  <a:pt x="631186" y="758720"/>
                </a:cubicBezTo>
                <a:cubicBezTo>
                  <a:pt x="631186" y="762837"/>
                  <a:pt x="631186" y="766954"/>
                  <a:pt x="629122" y="769012"/>
                </a:cubicBezTo>
                <a:cubicBezTo>
                  <a:pt x="627059" y="771071"/>
                  <a:pt x="622933" y="773129"/>
                  <a:pt x="620870" y="773129"/>
                </a:cubicBezTo>
                <a:cubicBezTo>
                  <a:pt x="620870" y="777246"/>
                  <a:pt x="614681" y="779304"/>
                  <a:pt x="610554" y="781363"/>
                </a:cubicBezTo>
                <a:cubicBezTo>
                  <a:pt x="610554" y="781363"/>
                  <a:pt x="606428" y="781363"/>
                  <a:pt x="606428" y="779304"/>
                </a:cubicBezTo>
                <a:cubicBezTo>
                  <a:pt x="604365" y="779304"/>
                  <a:pt x="602302" y="777246"/>
                  <a:pt x="604365" y="775188"/>
                </a:cubicBezTo>
                <a:cubicBezTo>
                  <a:pt x="606428" y="775188"/>
                  <a:pt x="610554" y="777246"/>
                  <a:pt x="612617" y="777246"/>
                </a:cubicBezTo>
                <a:cubicBezTo>
                  <a:pt x="614681" y="775188"/>
                  <a:pt x="618807" y="773129"/>
                  <a:pt x="618807" y="769012"/>
                </a:cubicBezTo>
                <a:cubicBezTo>
                  <a:pt x="622933" y="769012"/>
                  <a:pt x="624996" y="764896"/>
                  <a:pt x="627059" y="762837"/>
                </a:cubicBezTo>
                <a:cubicBezTo>
                  <a:pt x="627059" y="758720"/>
                  <a:pt x="627059" y="756662"/>
                  <a:pt x="624996" y="754604"/>
                </a:cubicBezTo>
                <a:cubicBezTo>
                  <a:pt x="620870" y="752545"/>
                  <a:pt x="620870" y="752545"/>
                  <a:pt x="620870" y="752545"/>
                </a:cubicBezTo>
                <a:cubicBezTo>
                  <a:pt x="620870" y="748429"/>
                  <a:pt x="618807" y="744312"/>
                  <a:pt x="616744" y="742253"/>
                </a:cubicBezTo>
                <a:cubicBezTo>
                  <a:pt x="616744" y="742253"/>
                  <a:pt x="616744" y="740195"/>
                  <a:pt x="618807" y="740195"/>
                </a:cubicBezTo>
                <a:close/>
                <a:moveTo>
                  <a:pt x="181747" y="738715"/>
                </a:moveTo>
                <a:cubicBezTo>
                  <a:pt x="182772" y="738715"/>
                  <a:pt x="183797" y="739227"/>
                  <a:pt x="184821" y="740250"/>
                </a:cubicBezTo>
                <a:cubicBezTo>
                  <a:pt x="188921" y="746392"/>
                  <a:pt x="195070" y="754581"/>
                  <a:pt x="203269" y="752534"/>
                </a:cubicBezTo>
                <a:lnTo>
                  <a:pt x="208054" y="750145"/>
                </a:lnTo>
                <a:lnTo>
                  <a:pt x="209395" y="750487"/>
                </a:lnTo>
                <a:lnTo>
                  <a:pt x="211334" y="748506"/>
                </a:lnTo>
                <a:lnTo>
                  <a:pt x="219667" y="744345"/>
                </a:lnTo>
                <a:cubicBezTo>
                  <a:pt x="221717" y="746392"/>
                  <a:pt x="223766" y="744345"/>
                  <a:pt x="225816" y="746392"/>
                </a:cubicBezTo>
                <a:cubicBezTo>
                  <a:pt x="225816" y="748440"/>
                  <a:pt x="223766" y="750487"/>
                  <a:pt x="221717" y="750487"/>
                </a:cubicBezTo>
                <a:cubicBezTo>
                  <a:pt x="219667" y="750487"/>
                  <a:pt x="217617" y="750487"/>
                  <a:pt x="217617" y="752534"/>
                </a:cubicBezTo>
                <a:cubicBezTo>
                  <a:pt x="217617" y="754581"/>
                  <a:pt x="219667" y="756629"/>
                  <a:pt x="217617" y="758676"/>
                </a:cubicBezTo>
                <a:cubicBezTo>
                  <a:pt x="215567" y="758676"/>
                  <a:pt x="213517" y="758676"/>
                  <a:pt x="211468" y="758676"/>
                </a:cubicBezTo>
                <a:cubicBezTo>
                  <a:pt x="209418" y="758676"/>
                  <a:pt x="207368" y="756629"/>
                  <a:pt x="205319" y="756629"/>
                </a:cubicBezTo>
                <a:cubicBezTo>
                  <a:pt x="205319" y="758676"/>
                  <a:pt x="203269" y="762771"/>
                  <a:pt x="199170" y="762771"/>
                </a:cubicBezTo>
                <a:cubicBezTo>
                  <a:pt x="197120" y="762771"/>
                  <a:pt x="195070" y="760723"/>
                  <a:pt x="195070" y="758676"/>
                </a:cubicBezTo>
                <a:cubicBezTo>
                  <a:pt x="193020" y="758676"/>
                  <a:pt x="195070" y="754581"/>
                  <a:pt x="193020" y="754581"/>
                </a:cubicBezTo>
                <a:cubicBezTo>
                  <a:pt x="190970" y="756629"/>
                  <a:pt x="188921" y="754581"/>
                  <a:pt x="186871" y="754581"/>
                </a:cubicBezTo>
                <a:cubicBezTo>
                  <a:pt x="184821" y="754581"/>
                  <a:pt x="184821" y="752534"/>
                  <a:pt x="184821" y="748440"/>
                </a:cubicBezTo>
                <a:cubicBezTo>
                  <a:pt x="184821" y="748440"/>
                  <a:pt x="186871" y="746392"/>
                  <a:pt x="182772" y="744345"/>
                </a:cubicBezTo>
                <a:cubicBezTo>
                  <a:pt x="180722" y="746392"/>
                  <a:pt x="178672" y="744345"/>
                  <a:pt x="178672" y="742298"/>
                </a:cubicBezTo>
                <a:cubicBezTo>
                  <a:pt x="178672" y="742298"/>
                  <a:pt x="178672" y="740250"/>
                  <a:pt x="178672" y="740250"/>
                </a:cubicBezTo>
                <a:cubicBezTo>
                  <a:pt x="179697" y="739227"/>
                  <a:pt x="180722" y="738715"/>
                  <a:pt x="181747" y="738715"/>
                </a:cubicBezTo>
                <a:close/>
                <a:moveTo>
                  <a:pt x="191678" y="737738"/>
                </a:moveTo>
                <a:cubicBezTo>
                  <a:pt x="194072" y="738618"/>
                  <a:pt x="195604" y="742140"/>
                  <a:pt x="197137" y="742140"/>
                </a:cubicBezTo>
                <a:cubicBezTo>
                  <a:pt x="199180" y="746313"/>
                  <a:pt x="203266" y="746313"/>
                  <a:pt x="207352" y="746313"/>
                </a:cubicBezTo>
                <a:cubicBezTo>
                  <a:pt x="209395" y="746313"/>
                  <a:pt x="213481" y="737966"/>
                  <a:pt x="215524" y="744226"/>
                </a:cubicBezTo>
                <a:lnTo>
                  <a:pt x="211334" y="748506"/>
                </a:lnTo>
                <a:lnTo>
                  <a:pt x="208054" y="750145"/>
                </a:lnTo>
                <a:lnTo>
                  <a:pt x="193050" y="746313"/>
                </a:lnTo>
                <a:cubicBezTo>
                  <a:pt x="193050" y="744226"/>
                  <a:pt x="188964" y="742140"/>
                  <a:pt x="188964" y="737966"/>
                </a:cubicBezTo>
                <a:cubicBezTo>
                  <a:pt x="189986" y="737444"/>
                  <a:pt x="190880" y="737444"/>
                  <a:pt x="191678" y="737738"/>
                </a:cubicBezTo>
                <a:close/>
                <a:moveTo>
                  <a:pt x="170433" y="735879"/>
                </a:moveTo>
                <a:cubicBezTo>
                  <a:pt x="172485" y="735879"/>
                  <a:pt x="174537" y="737949"/>
                  <a:pt x="176590" y="737949"/>
                </a:cubicBezTo>
                <a:cubicBezTo>
                  <a:pt x="176590" y="740019"/>
                  <a:pt x="174537" y="742089"/>
                  <a:pt x="176590" y="744160"/>
                </a:cubicBezTo>
                <a:cubicBezTo>
                  <a:pt x="176590" y="746230"/>
                  <a:pt x="180695" y="746230"/>
                  <a:pt x="180695" y="748300"/>
                </a:cubicBezTo>
                <a:cubicBezTo>
                  <a:pt x="180695" y="752440"/>
                  <a:pt x="182747" y="754510"/>
                  <a:pt x="184799" y="756580"/>
                </a:cubicBezTo>
                <a:cubicBezTo>
                  <a:pt x="186851" y="758650"/>
                  <a:pt x="188904" y="758650"/>
                  <a:pt x="190956" y="758650"/>
                </a:cubicBezTo>
                <a:cubicBezTo>
                  <a:pt x="190956" y="760720"/>
                  <a:pt x="195061" y="762791"/>
                  <a:pt x="197113" y="764861"/>
                </a:cubicBezTo>
                <a:cubicBezTo>
                  <a:pt x="201218" y="764861"/>
                  <a:pt x="205323" y="762791"/>
                  <a:pt x="207375" y="760720"/>
                </a:cubicBezTo>
                <a:cubicBezTo>
                  <a:pt x="211480" y="762791"/>
                  <a:pt x="213532" y="762791"/>
                  <a:pt x="217637" y="760720"/>
                </a:cubicBezTo>
                <a:cubicBezTo>
                  <a:pt x="219689" y="758650"/>
                  <a:pt x="221741" y="756580"/>
                  <a:pt x="221741" y="754510"/>
                </a:cubicBezTo>
                <a:cubicBezTo>
                  <a:pt x="223794" y="752440"/>
                  <a:pt x="227898" y="752440"/>
                  <a:pt x="227898" y="748300"/>
                </a:cubicBezTo>
                <a:cubicBezTo>
                  <a:pt x="227898" y="744160"/>
                  <a:pt x="232003" y="744160"/>
                  <a:pt x="234056" y="744160"/>
                </a:cubicBezTo>
                <a:cubicBezTo>
                  <a:pt x="234056" y="748300"/>
                  <a:pt x="236108" y="750370"/>
                  <a:pt x="234056" y="752440"/>
                </a:cubicBezTo>
                <a:cubicBezTo>
                  <a:pt x="232003" y="756580"/>
                  <a:pt x="227898" y="756580"/>
                  <a:pt x="223794" y="756580"/>
                </a:cubicBezTo>
                <a:cubicBezTo>
                  <a:pt x="221741" y="758650"/>
                  <a:pt x="223794" y="762791"/>
                  <a:pt x="221741" y="764861"/>
                </a:cubicBezTo>
                <a:cubicBezTo>
                  <a:pt x="217637" y="764861"/>
                  <a:pt x="215584" y="766931"/>
                  <a:pt x="211480" y="764861"/>
                </a:cubicBezTo>
                <a:cubicBezTo>
                  <a:pt x="207375" y="762791"/>
                  <a:pt x="207375" y="769001"/>
                  <a:pt x="203270" y="769001"/>
                </a:cubicBezTo>
                <a:cubicBezTo>
                  <a:pt x="203270" y="771071"/>
                  <a:pt x="199166" y="769001"/>
                  <a:pt x="197113" y="769001"/>
                </a:cubicBezTo>
                <a:cubicBezTo>
                  <a:pt x="193008" y="769001"/>
                  <a:pt x="190956" y="764861"/>
                  <a:pt x="188904" y="762791"/>
                </a:cubicBezTo>
                <a:cubicBezTo>
                  <a:pt x="184799" y="760720"/>
                  <a:pt x="182747" y="760720"/>
                  <a:pt x="178642" y="760720"/>
                </a:cubicBezTo>
                <a:cubicBezTo>
                  <a:pt x="176590" y="756580"/>
                  <a:pt x="174537" y="752440"/>
                  <a:pt x="176590" y="750370"/>
                </a:cubicBezTo>
                <a:cubicBezTo>
                  <a:pt x="178642" y="744160"/>
                  <a:pt x="172485" y="746230"/>
                  <a:pt x="170433" y="742089"/>
                </a:cubicBezTo>
                <a:cubicBezTo>
                  <a:pt x="170433" y="740019"/>
                  <a:pt x="168380" y="735879"/>
                  <a:pt x="170433" y="735879"/>
                </a:cubicBezTo>
                <a:close/>
                <a:moveTo>
                  <a:pt x="618775" y="723595"/>
                </a:moveTo>
                <a:cubicBezTo>
                  <a:pt x="620830" y="723595"/>
                  <a:pt x="622885" y="723595"/>
                  <a:pt x="622885" y="725664"/>
                </a:cubicBezTo>
                <a:cubicBezTo>
                  <a:pt x="622885" y="727732"/>
                  <a:pt x="620830" y="731869"/>
                  <a:pt x="618775" y="731869"/>
                </a:cubicBezTo>
                <a:cubicBezTo>
                  <a:pt x="616720" y="731869"/>
                  <a:pt x="614665" y="731869"/>
                  <a:pt x="614665" y="733938"/>
                </a:cubicBezTo>
                <a:cubicBezTo>
                  <a:pt x="616720" y="738075"/>
                  <a:pt x="612609" y="742213"/>
                  <a:pt x="610554" y="746350"/>
                </a:cubicBezTo>
                <a:cubicBezTo>
                  <a:pt x="604389" y="748418"/>
                  <a:pt x="600278" y="750487"/>
                  <a:pt x="594112" y="750487"/>
                </a:cubicBezTo>
                <a:cubicBezTo>
                  <a:pt x="590002" y="748418"/>
                  <a:pt x="585891" y="748418"/>
                  <a:pt x="581781" y="746350"/>
                </a:cubicBezTo>
                <a:cubicBezTo>
                  <a:pt x="579726" y="746350"/>
                  <a:pt x="579726" y="744281"/>
                  <a:pt x="579726" y="744281"/>
                </a:cubicBezTo>
                <a:cubicBezTo>
                  <a:pt x="583836" y="742213"/>
                  <a:pt x="585891" y="740144"/>
                  <a:pt x="590002" y="740144"/>
                </a:cubicBezTo>
                <a:cubicBezTo>
                  <a:pt x="592057" y="740144"/>
                  <a:pt x="594112" y="740144"/>
                  <a:pt x="596168" y="738075"/>
                </a:cubicBezTo>
                <a:cubicBezTo>
                  <a:pt x="596168" y="740144"/>
                  <a:pt x="596168" y="740144"/>
                  <a:pt x="596168" y="740144"/>
                </a:cubicBezTo>
                <a:cubicBezTo>
                  <a:pt x="596168" y="742213"/>
                  <a:pt x="594112" y="740144"/>
                  <a:pt x="592057" y="742213"/>
                </a:cubicBezTo>
                <a:cubicBezTo>
                  <a:pt x="590002" y="742213"/>
                  <a:pt x="587947" y="742213"/>
                  <a:pt x="587947" y="744281"/>
                </a:cubicBezTo>
                <a:cubicBezTo>
                  <a:pt x="585891" y="748418"/>
                  <a:pt x="592057" y="746350"/>
                  <a:pt x="592057" y="748418"/>
                </a:cubicBezTo>
                <a:cubicBezTo>
                  <a:pt x="598223" y="748418"/>
                  <a:pt x="604389" y="748418"/>
                  <a:pt x="606444" y="742213"/>
                </a:cubicBezTo>
                <a:cubicBezTo>
                  <a:pt x="606444" y="740144"/>
                  <a:pt x="604389" y="740144"/>
                  <a:pt x="602333" y="738075"/>
                </a:cubicBezTo>
                <a:cubicBezTo>
                  <a:pt x="604389" y="736007"/>
                  <a:pt x="610554" y="733938"/>
                  <a:pt x="610554" y="729801"/>
                </a:cubicBezTo>
                <a:cubicBezTo>
                  <a:pt x="614665" y="727732"/>
                  <a:pt x="616720" y="725664"/>
                  <a:pt x="618775" y="723595"/>
                </a:cubicBezTo>
                <a:close/>
                <a:moveTo>
                  <a:pt x="295298" y="722641"/>
                </a:moveTo>
                <a:cubicBezTo>
                  <a:pt x="295940" y="722448"/>
                  <a:pt x="296710" y="722706"/>
                  <a:pt x="297737" y="723737"/>
                </a:cubicBezTo>
                <a:cubicBezTo>
                  <a:pt x="297737" y="723737"/>
                  <a:pt x="299790" y="723737"/>
                  <a:pt x="299790" y="725800"/>
                </a:cubicBezTo>
                <a:cubicBezTo>
                  <a:pt x="299790" y="727864"/>
                  <a:pt x="301844" y="729927"/>
                  <a:pt x="299790" y="731990"/>
                </a:cubicBezTo>
                <a:cubicBezTo>
                  <a:pt x="297737" y="734053"/>
                  <a:pt x="293630" y="738179"/>
                  <a:pt x="291576" y="738179"/>
                </a:cubicBezTo>
                <a:cubicBezTo>
                  <a:pt x="289523" y="736116"/>
                  <a:pt x="287469" y="738179"/>
                  <a:pt x="283362" y="738179"/>
                </a:cubicBezTo>
                <a:cubicBezTo>
                  <a:pt x="281309" y="738179"/>
                  <a:pt x="283362" y="740243"/>
                  <a:pt x="283362" y="742306"/>
                </a:cubicBezTo>
                <a:cubicBezTo>
                  <a:pt x="279255" y="744369"/>
                  <a:pt x="277202" y="748495"/>
                  <a:pt x="273095" y="748495"/>
                </a:cubicBezTo>
                <a:cubicBezTo>
                  <a:pt x="268988" y="748495"/>
                  <a:pt x="264881" y="746432"/>
                  <a:pt x="262828" y="744369"/>
                </a:cubicBezTo>
                <a:cubicBezTo>
                  <a:pt x="262828" y="740243"/>
                  <a:pt x="258721" y="744369"/>
                  <a:pt x="258721" y="744369"/>
                </a:cubicBezTo>
                <a:cubicBezTo>
                  <a:pt x="252560" y="744369"/>
                  <a:pt x="248453" y="742306"/>
                  <a:pt x="246400" y="740243"/>
                </a:cubicBezTo>
                <a:cubicBezTo>
                  <a:pt x="246400" y="736116"/>
                  <a:pt x="250507" y="736116"/>
                  <a:pt x="250507" y="734053"/>
                </a:cubicBezTo>
                <a:cubicBezTo>
                  <a:pt x="252560" y="734053"/>
                  <a:pt x="252560" y="731990"/>
                  <a:pt x="254614" y="731990"/>
                </a:cubicBezTo>
                <a:cubicBezTo>
                  <a:pt x="256667" y="734053"/>
                  <a:pt x="260774" y="736116"/>
                  <a:pt x="264881" y="736116"/>
                </a:cubicBezTo>
                <a:cubicBezTo>
                  <a:pt x="268988" y="736116"/>
                  <a:pt x="271041" y="731990"/>
                  <a:pt x="275148" y="731990"/>
                </a:cubicBezTo>
                <a:cubicBezTo>
                  <a:pt x="281309" y="734053"/>
                  <a:pt x="285416" y="731990"/>
                  <a:pt x="289523" y="727864"/>
                </a:cubicBezTo>
                <a:cubicBezTo>
                  <a:pt x="292603" y="727864"/>
                  <a:pt x="293373" y="723222"/>
                  <a:pt x="295298" y="722641"/>
                </a:cubicBezTo>
                <a:close/>
                <a:moveTo>
                  <a:pt x="289149" y="719426"/>
                </a:moveTo>
                <a:cubicBezTo>
                  <a:pt x="289757" y="719141"/>
                  <a:pt x="290526" y="719141"/>
                  <a:pt x="291552" y="719648"/>
                </a:cubicBezTo>
                <a:cubicBezTo>
                  <a:pt x="291552" y="721677"/>
                  <a:pt x="291552" y="723706"/>
                  <a:pt x="289501" y="725735"/>
                </a:cubicBezTo>
                <a:cubicBezTo>
                  <a:pt x="287450" y="727764"/>
                  <a:pt x="283349" y="729792"/>
                  <a:pt x="279248" y="729792"/>
                </a:cubicBezTo>
                <a:cubicBezTo>
                  <a:pt x="275147" y="727764"/>
                  <a:pt x="275147" y="727764"/>
                  <a:pt x="275147" y="727764"/>
                </a:cubicBezTo>
                <a:cubicBezTo>
                  <a:pt x="271046" y="731821"/>
                  <a:pt x="264894" y="735879"/>
                  <a:pt x="258742" y="731821"/>
                </a:cubicBezTo>
                <a:cubicBezTo>
                  <a:pt x="258742" y="731821"/>
                  <a:pt x="256692" y="729792"/>
                  <a:pt x="256692" y="727764"/>
                </a:cubicBezTo>
                <a:cubicBezTo>
                  <a:pt x="256692" y="725735"/>
                  <a:pt x="258742" y="729792"/>
                  <a:pt x="260793" y="729792"/>
                </a:cubicBezTo>
                <a:cubicBezTo>
                  <a:pt x="264894" y="731821"/>
                  <a:pt x="268995" y="729792"/>
                  <a:pt x="273096" y="725735"/>
                </a:cubicBezTo>
                <a:cubicBezTo>
                  <a:pt x="277198" y="727764"/>
                  <a:pt x="281299" y="725735"/>
                  <a:pt x="285400" y="723706"/>
                </a:cubicBezTo>
                <a:cubicBezTo>
                  <a:pt x="286938" y="723706"/>
                  <a:pt x="287322" y="720282"/>
                  <a:pt x="289149" y="719426"/>
                </a:cubicBezTo>
                <a:close/>
                <a:moveTo>
                  <a:pt x="636209" y="718645"/>
                </a:moveTo>
                <a:cubicBezTo>
                  <a:pt x="640821" y="718645"/>
                  <a:pt x="645432" y="719670"/>
                  <a:pt x="649532" y="721722"/>
                </a:cubicBezTo>
                <a:cubicBezTo>
                  <a:pt x="661830" y="725824"/>
                  <a:pt x="670029" y="738132"/>
                  <a:pt x="670029" y="750440"/>
                </a:cubicBezTo>
                <a:cubicBezTo>
                  <a:pt x="670029" y="758645"/>
                  <a:pt x="665930" y="764798"/>
                  <a:pt x="661830" y="768901"/>
                </a:cubicBezTo>
                <a:cubicBezTo>
                  <a:pt x="657731" y="770952"/>
                  <a:pt x="653632" y="775055"/>
                  <a:pt x="649532" y="773004"/>
                </a:cubicBezTo>
                <a:cubicBezTo>
                  <a:pt x="645432" y="773004"/>
                  <a:pt x="641333" y="770952"/>
                  <a:pt x="641333" y="766850"/>
                </a:cubicBezTo>
                <a:cubicBezTo>
                  <a:pt x="639283" y="764798"/>
                  <a:pt x="641333" y="762747"/>
                  <a:pt x="643383" y="760696"/>
                </a:cubicBezTo>
                <a:cubicBezTo>
                  <a:pt x="641333" y="758645"/>
                  <a:pt x="641333" y="754542"/>
                  <a:pt x="641333" y="752491"/>
                </a:cubicBezTo>
                <a:cubicBezTo>
                  <a:pt x="643383" y="748388"/>
                  <a:pt x="647482" y="746337"/>
                  <a:pt x="651582" y="746337"/>
                </a:cubicBezTo>
                <a:cubicBezTo>
                  <a:pt x="653632" y="746337"/>
                  <a:pt x="655681" y="748388"/>
                  <a:pt x="655681" y="752491"/>
                </a:cubicBezTo>
                <a:cubicBezTo>
                  <a:pt x="657731" y="754542"/>
                  <a:pt x="653632" y="758645"/>
                  <a:pt x="653632" y="760696"/>
                </a:cubicBezTo>
                <a:cubicBezTo>
                  <a:pt x="657731" y="762747"/>
                  <a:pt x="657731" y="758645"/>
                  <a:pt x="661830" y="756593"/>
                </a:cubicBezTo>
                <a:cubicBezTo>
                  <a:pt x="661830" y="752491"/>
                  <a:pt x="663880" y="746337"/>
                  <a:pt x="661830" y="742234"/>
                </a:cubicBezTo>
                <a:cubicBezTo>
                  <a:pt x="661830" y="740183"/>
                  <a:pt x="661830" y="740183"/>
                  <a:pt x="661830" y="740183"/>
                </a:cubicBezTo>
                <a:cubicBezTo>
                  <a:pt x="657731" y="731978"/>
                  <a:pt x="645432" y="725824"/>
                  <a:pt x="637234" y="723773"/>
                </a:cubicBezTo>
                <a:cubicBezTo>
                  <a:pt x="633134" y="723773"/>
                  <a:pt x="629035" y="723773"/>
                  <a:pt x="624935" y="723773"/>
                </a:cubicBezTo>
                <a:cubicBezTo>
                  <a:pt x="624935" y="723773"/>
                  <a:pt x="622885" y="723773"/>
                  <a:pt x="622885" y="721722"/>
                </a:cubicBezTo>
                <a:cubicBezTo>
                  <a:pt x="626985" y="719670"/>
                  <a:pt x="631597" y="718645"/>
                  <a:pt x="636209" y="718645"/>
                </a:cubicBezTo>
                <a:close/>
                <a:moveTo>
                  <a:pt x="275189" y="709319"/>
                </a:moveTo>
                <a:cubicBezTo>
                  <a:pt x="277252" y="709319"/>
                  <a:pt x="279315" y="713451"/>
                  <a:pt x="281378" y="713451"/>
                </a:cubicBezTo>
                <a:cubicBezTo>
                  <a:pt x="283441" y="713451"/>
                  <a:pt x="285505" y="715517"/>
                  <a:pt x="287568" y="717582"/>
                </a:cubicBezTo>
                <a:cubicBezTo>
                  <a:pt x="285505" y="721714"/>
                  <a:pt x="283441" y="721714"/>
                  <a:pt x="281378" y="723780"/>
                </a:cubicBezTo>
                <a:cubicBezTo>
                  <a:pt x="277252" y="723780"/>
                  <a:pt x="275189" y="723780"/>
                  <a:pt x="273126" y="721714"/>
                </a:cubicBezTo>
                <a:cubicBezTo>
                  <a:pt x="271063" y="721714"/>
                  <a:pt x="271063" y="723780"/>
                  <a:pt x="269000" y="725845"/>
                </a:cubicBezTo>
                <a:cubicBezTo>
                  <a:pt x="266936" y="727911"/>
                  <a:pt x="264873" y="727911"/>
                  <a:pt x="262810" y="727911"/>
                </a:cubicBezTo>
                <a:cubicBezTo>
                  <a:pt x="260747" y="727911"/>
                  <a:pt x="258684" y="725845"/>
                  <a:pt x="258684" y="723780"/>
                </a:cubicBezTo>
                <a:cubicBezTo>
                  <a:pt x="258684" y="715517"/>
                  <a:pt x="258684" y="715517"/>
                  <a:pt x="258684" y="715517"/>
                </a:cubicBezTo>
                <a:cubicBezTo>
                  <a:pt x="264873" y="715517"/>
                  <a:pt x="271063" y="715517"/>
                  <a:pt x="275189" y="709319"/>
                </a:cubicBezTo>
                <a:close/>
                <a:moveTo>
                  <a:pt x="731781" y="703011"/>
                </a:moveTo>
                <a:cubicBezTo>
                  <a:pt x="731781" y="703011"/>
                  <a:pt x="733773" y="703011"/>
                  <a:pt x="733773" y="705077"/>
                </a:cubicBezTo>
                <a:cubicBezTo>
                  <a:pt x="731781" y="707143"/>
                  <a:pt x="731781" y="709208"/>
                  <a:pt x="731781" y="711274"/>
                </a:cubicBezTo>
                <a:cubicBezTo>
                  <a:pt x="731781" y="713340"/>
                  <a:pt x="731781" y="717472"/>
                  <a:pt x="733773" y="719537"/>
                </a:cubicBezTo>
                <a:cubicBezTo>
                  <a:pt x="733773" y="719537"/>
                  <a:pt x="733773" y="719537"/>
                  <a:pt x="733773" y="721603"/>
                </a:cubicBezTo>
                <a:cubicBezTo>
                  <a:pt x="731781" y="721603"/>
                  <a:pt x="729789" y="717472"/>
                  <a:pt x="729789" y="717472"/>
                </a:cubicBezTo>
                <a:cubicBezTo>
                  <a:pt x="727797" y="711274"/>
                  <a:pt x="727797" y="707143"/>
                  <a:pt x="731781" y="703011"/>
                </a:cubicBezTo>
                <a:close/>
                <a:moveTo>
                  <a:pt x="791398" y="701019"/>
                </a:moveTo>
                <a:cubicBezTo>
                  <a:pt x="795572" y="701019"/>
                  <a:pt x="797659" y="703078"/>
                  <a:pt x="801832" y="703078"/>
                </a:cubicBezTo>
                <a:cubicBezTo>
                  <a:pt x="801832" y="705136"/>
                  <a:pt x="797659" y="707195"/>
                  <a:pt x="797659" y="709253"/>
                </a:cubicBezTo>
                <a:cubicBezTo>
                  <a:pt x="795572" y="711311"/>
                  <a:pt x="793485" y="711311"/>
                  <a:pt x="791398" y="711311"/>
                </a:cubicBezTo>
                <a:cubicBezTo>
                  <a:pt x="787225" y="711311"/>
                  <a:pt x="787225" y="707195"/>
                  <a:pt x="787225" y="705136"/>
                </a:cubicBezTo>
                <a:cubicBezTo>
                  <a:pt x="787225" y="703078"/>
                  <a:pt x="789312" y="701019"/>
                  <a:pt x="791398" y="701019"/>
                </a:cubicBezTo>
                <a:close/>
                <a:moveTo>
                  <a:pt x="723629" y="692719"/>
                </a:moveTo>
                <a:cubicBezTo>
                  <a:pt x="723629" y="692719"/>
                  <a:pt x="725657" y="692719"/>
                  <a:pt x="725657" y="692719"/>
                </a:cubicBezTo>
                <a:cubicBezTo>
                  <a:pt x="727686" y="694781"/>
                  <a:pt x="729715" y="698905"/>
                  <a:pt x="729715" y="700967"/>
                </a:cubicBezTo>
                <a:cubicBezTo>
                  <a:pt x="725657" y="705091"/>
                  <a:pt x="725657" y="713338"/>
                  <a:pt x="727686" y="719524"/>
                </a:cubicBezTo>
                <a:cubicBezTo>
                  <a:pt x="731744" y="723648"/>
                  <a:pt x="731744" y="723648"/>
                  <a:pt x="731744" y="723648"/>
                </a:cubicBezTo>
                <a:cubicBezTo>
                  <a:pt x="731744" y="727771"/>
                  <a:pt x="733773" y="731895"/>
                  <a:pt x="729715" y="731895"/>
                </a:cubicBezTo>
                <a:cubicBezTo>
                  <a:pt x="725657" y="731895"/>
                  <a:pt x="723629" y="731895"/>
                  <a:pt x="721600" y="729833"/>
                </a:cubicBezTo>
                <a:cubicBezTo>
                  <a:pt x="721600" y="727771"/>
                  <a:pt x="721600" y="723648"/>
                  <a:pt x="721600" y="721586"/>
                </a:cubicBezTo>
                <a:cubicBezTo>
                  <a:pt x="719571" y="719524"/>
                  <a:pt x="719571" y="721586"/>
                  <a:pt x="717542" y="721586"/>
                </a:cubicBezTo>
                <a:cubicBezTo>
                  <a:pt x="715513" y="719524"/>
                  <a:pt x="715513" y="715400"/>
                  <a:pt x="715513" y="711276"/>
                </a:cubicBezTo>
                <a:cubicBezTo>
                  <a:pt x="715513" y="709214"/>
                  <a:pt x="717542" y="705091"/>
                  <a:pt x="719571" y="705091"/>
                </a:cubicBezTo>
                <a:cubicBezTo>
                  <a:pt x="721600" y="703029"/>
                  <a:pt x="719571" y="703029"/>
                  <a:pt x="719571" y="700967"/>
                </a:cubicBezTo>
                <a:cubicBezTo>
                  <a:pt x="719571" y="696843"/>
                  <a:pt x="721600" y="694781"/>
                  <a:pt x="723629" y="692719"/>
                </a:cubicBezTo>
                <a:close/>
                <a:moveTo>
                  <a:pt x="663970" y="692719"/>
                </a:moveTo>
                <a:cubicBezTo>
                  <a:pt x="666004" y="692719"/>
                  <a:pt x="668037" y="696828"/>
                  <a:pt x="668037" y="696828"/>
                </a:cubicBezTo>
                <a:lnTo>
                  <a:pt x="668037" y="704618"/>
                </a:lnTo>
                <a:lnTo>
                  <a:pt x="667817" y="705172"/>
                </a:lnTo>
                <a:lnTo>
                  <a:pt x="664479" y="707099"/>
                </a:lnTo>
                <a:cubicBezTo>
                  <a:pt x="663462" y="707613"/>
                  <a:pt x="662954" y="708126"/>
                  <a:pt x="663970" y="709153"/>
                </a:cubicBezTo>
                <a:lnTo>
                  <a:pt x="666994" y="715263"/>
                </a:lnTo>
                <a:lnTo>
                  <a:pt x="667412" y="718212"/>
                </a:lnTo>
                <a:lnTo>
                  <a:pt x="661937" y="725587"/>
                </a:lnTo>
                <a:cubicBezTo>
                  <a:pt x="657870" y="723533"/>
                  <a:pt x="655836" y="721479"/>
                  <a:pt x="653803" y="719425"/>
                </a:cubicBezTo>
                <a:cubicBezTo>
                  <a:pt x="655836" y="715316"/>
                  <a:pt x="655836" y="709153"/>
                  <a:pt x="653803" y="705045"/>
                </a:cubicBezTo>
                <a:cubicBezTo>
                  <a:pt x="653803" y="702991"/>
                  <a:pt x="651769" y="702991"/>
                  <a:pt x="653803" y="700936"/>
                </a:cubicBezTo>
                <a:cubicBezTo>
                  <a:pt x="655836" y="698882"/>
                  <a:pt x="659903" y="694774"/>
                  <a:pt x="663970" y="692719"/>
                </a:cubicBezTo>
                <a:close/>
                <a:moveTo>
                  <a:pt x="787014" y="692528"/>
                </a:moveTo>
                <a:cubicBezTo>
                  <a:pt x="788819" y="693300"/>
                  <a:pt x="790367" y="694844"/>
                  <a:pt x="791398" y="696902"/>
                </a:cubicBezTo>
                <a:cubicBezTo>
                  <a:pt x="789335" y="698961"/>
                  <a:pt x="785209" y="698961"/>
                  <a:pt x="785209" y="703078"/>
                </a:cubicBezTo>
                <a:cubicBezTo>
                  <a:pt x="785209" y="705136"/>
                  <a:pt x="785209" y="709253"/>
                  <a:pt x="787272" y="713370"/>
                </a:cubicBezTo>
                <a:cubicBezTo>
                  <a:pt x="789335" y="713370"/>
                  <a:pt x="791398" y="715428"/>
                  <a:pt x="793462" y="715428"/>
                </a:cubicBezTo>
                <a:cubicBezTo>
                  <a:pt x="795525" y="715428"/>
                  <a:pt x="795525" y="717487"/>
                  <a:pt x="793462" y="717487"/>
                </a:cubicBezTo>
                <a:cubicBezTo>
                  <a:pt x="793462" y="721603"/>
                  <a:pt x="787272" y="721603"/>
                  <a:pt x="785209" y="721603"/>
                </a:cubicBezTo>
                <a:cubicBezTo>
                  <a:pt x="783146" y="721603"/>
                  <a:pt x="781083" y="719545"/>
                  <a:pt x="779020" y="717487"/>
                </a:cubicBezTo>
                <a:cubicBezTo>
                  <a:pt x="779020" y="717487"/>
                  <a:pt x="781083" y="715428"/>
                  <a:pt x="779020" y="715428"/>
                </a:cubicBezTo>
                <a:cubicBezTo>
                  <a:pt x="779020" y="713370"/>
                  <a:pt x="776956" y="717487"/>
                  <a:pt x="774893" y="715428"/>
                </a:cubicBezTo>
                <a:cubicBezTo>
                  <a:pt x="772830" y="715428"/>
                  <a:pt x="770767" y="715428"/>
                  <a:pt x="768704" y="713370"/>
                </a:cubicBezTo>
                <a:cubicBezTo>
                  <a:pt x="766641" y="711311"/>
                  <a:pt x="768704" y="709253"/>
                  <a:pt x="768704" y="707195"/>
                </a:cubicBezTo>
                <a:cubicBezTo>
                  <a:pt x="768704" y="705136"/>
                  <a:pt x="770767" y="703078"/>
                  <a:pt x="772830" y="701019"/>
                </a:cubicBezTo>
                <a:cubicBezTo>
                  <a:pt x="774893" y="701019"/>
                  <a:pt x="776956" y="703078"/>
                  <a:pt x="776956" y="701019"/>
                </a:cubicBezTo>
                <a:cubicBezTo>
                  <a:pt x="776956" y="696902"/>
                  <a:pt x="776956" y="694844"/>
                  <a:pt x="781083" y="692786"/>
                </a:cubicBezTo>
                <a:cubicBezTo>
                  <a:pt x="783146" y="691757"/>
                  <a:pt x="785209" y="691757"/>
                  <a:pt x="787014" y="692528"/>
                </a:cubicBezTo>
                <a:close/>
                <a:moveTo>
                  <a:pt x="686629" y="690727"/>
                </a:moveTo>
                <a:lnTo>
                  <a:pt x="686961" y="690727"/>
                </a:lnTo>
                <a:lnTo>
                  <a:pt x="686961" y="691060"/>
                </a:lnTo>
                <a:lnTo>
                  <a:pt x="686629" y="691060"/>
                </a:lnTo>
                <a:close/>
                <a:moveTo>
                  <a:pt x="246400" y="690727"/>
                </a:moveTo>
                <a:cubicBezTo>
                  <a:pt x="250517" y="690727"/>
                  <a:pt x="250517" y="694844"/>
                  <a:pt x="252575" y="694844"/>
                </a:cubicBezTo>
                <a:cubicBezTo>
                  <a:pt x="254633" y="701019"/>
                  <a:pt x="256692" y="705136"/>
                  <a:pt x="256692" y="711311"/>
                </a:cubicBezTo>
                <a:cubicBezTo>
                  <a:pt x="256692" y="717487"/>
                  <a:pt x="254633" y="723662"/>
                  <a:pt x="252575" y="729837"/>
                </a:cubicBezTo>
                <a:cubicBezTo>
                  <a:pt x="246400" y="738070"/>
                  <a:pt x="234049" y="742187"/>
                  <a:pt x="223757" y="742187"/>
                </a:cubicBezTo>
                <a:cubicBezTo>
                  <a:pt x="217582" y="742187"/>
                  <a:pt x="209349" y="738070"/>
                  <a:pt x="207290" y="729837"/>
                </a:cubicBezTo>
                <a:cubicBezTo>
                  <a:pt x="205232" y="727778"/>
                  <a:pt x="207290" y="723662"/>
                  <a:pt x="209349" y="719545"/>
                </a:cubicBezTo>
                <a:cubicBezTo>
                  <a:pt x="211407" y="719545"/>
                  <a:pt x="213466" y="715428"/>
                  <a:pt x="215524" y="717487"/>
                </a:cubicBezTo>
                <a:cubicBezTo>
                  <a:pt x="217582" y="717487"/>
                  <a:pt x="219641" y="717487"/>
                  <a:pt x="219641" y="715428"/>
                </a:cubicBezTo>
                <a:cubicBezTo>
                  <a:pt x="221699" y="713370"/>
                  <a:pt x="223757" y="713370"/>
                  <a:pt x="225816" y="715428"/>
                </a:cubicBezTo>
                <a:cubicBezTo>
                  <a:pt x="227874" y="715428"/>
                  <a:pt x="231991" y="717487"/>
                  <a:pt x="231991" y="721603"/>
                </a:cubicBezTo>
                <a:cubicBezTo>
                  <a:pt x="231991" y="723662"/>
                  <a:pt x="229933" y="725720"/>
                  <a:pt x="229933" y="727778"/>
                </a:cubicBezTo>
                <a:cubicBezTo>
                  <a:pt x="227874" y="727778"/>
                  <a:pt x="225816" y="729837"/>
                  <a:pt x="225816" y="727778"/>
                </a:cubicBezTo>
                <a:cubicBezTo>
                  <a:pt x="225816" y="727778"/>
                  <a:pt x="225816" y="727778"/>
                  <a:pt x="223757" y="727778"/>
                </a:cubicBezTo>
                <a:cubicBezTo>
                  <a:pt x="221699" y="727778"/>
                  <a:pt x="219641" y="727778"/>
                  <a:pt x="219641" y="729837"/>
                </a:cubicBezTo>
                <a:cubicBezTo>
                  <a:pt x="221699" y="733954"/>
                  <a:pt x="225816" y="733954"/>
                  <a:pt x="227874" y="733954"/>
                </a:cubicBezTo>
                <a:cubicBezTo>
                  <a:pt x="236108" y="733954"/>
                  <a:pt x="244342" y="727778"/>
                  <a:pt x="248458" y="719545"/>
                </a:cubicBezTo>
                <a:cubicBezTo>
                  <a:pt x="252575" y="711311"/>
                  <a:pt x="252575" y="701019"/>
                  <a:pt x="246400" y="692786"/>
                </a:cubicBezTo>
                <a:cubicBezTo>
                  <a:pt x="246400" y="692786"/>
                  <a:pt x="246400" y="690727"/>
                  <a:pt x="246400" y="690727"/>
                </a:cubicBezTo>
                <a:close/>
                <a:moveTo>
                  <a:pt x="668203" y="688735"/>
                </a:moveTo>
                <a:cubicBezTo>
                  <a:pt x="672298" y="690797"/>
                  <a:pt x="672298" y="696983"/>
                  <a:pt x="674345" y="699045"/>
                </a:cubicBezTo>
                <a:cubicBezTo>
                  <a:pt x="674345" y="703169"/>
                  <a:pt x="672298" y="707292"/>
                  <a:pt x="670251" y="707292"/>
                </a:cubicBezTo>
                <a:cubicBezTo>
                  <a:pt x="672298" y="713478"/>
                  <a:pt x="672298" y="719664"/>
                  <a:pt x="670251" y="723787"/>
                </a:cubicBezTo>
                <a:cubicBezTo>
                  <a:pt x="668203" y="725849"/>
                  <a:pt x="666156" y="727911"/>
                  <a:pt x="664109" y="727911"/>
                </a:cubicBezTo>
                <a:cubicBezTo>
                  <a:pt x="662061" y="725849"/>
                  <a:pt x="668203" y="725849"/>
                  <a:pt x="668203" y="723787"/>
                </a:cubicBezTo>
                <a:lnTo>
                  <a:pt x="667412" y="718212"/>
                </a:lnTo>
                <a:lnTo>
                  <a:pt x="668037" y="717370"/>
                </a:lnTo>
                <a:lnTo>
                  <a:pt x="666994" y="715263"/>
                </a:lnTo>
                <a:lnTo>
                  <a:pt x="666156" y="709354"/>
                </a:lnTo>
                <a:lnTo>
                  <a:pt x="667817" y="705172"/>
                </a:lnTo>
                <a:lnTo>
                  <a:pt x="668037" y="705045"/>
                </a:lnTo>
                <a:lnTo>
                  <a:pt x="668037" y="704618"/>
                </a:lnTo>
                <a:lnTo>
                  <a:pt x="670251" y="699045"/>
                </a:lnTo>
                <a:cubicBezTo>
                  <a:pt x="670251" y="694921"/>
                  <a:pt x="668203" y="692859"/>
                  <a:pt x="666156" y="690797"/>
                </a:cubicBezTo>
                <a:cubicBezTo>
                  <a:pt x="666156" y="690797"/>
                  <a:pt x="668203" y="688735"/>
                  <a:pt x="668203" y="688735"/>
                </a:cubicBezTo>
                <a:close/>
                <a:moveTo>
                  <a:pt x="189014" y="686743"/>
                </a:moveTo>
                <a:cubicBezTo>
                  <a:pt x="193098" y="686743"/>
                  <a:pt x="191056" y="690848"/>
                  <a:pt x="193098" y="692901"/>
                </a:cubicBezTo>
                <a:cubicBezTo>
                  <a:pt x="195139" y="694953"/>
                  <a:pt x="197181" y="697005"/>
                  <a:pt x="199223" y="697005"/>
                </a:cubicBezTo>
                <a:cubicBezTo>
                  <a:pt x="201265" y="699058"/>
                  <a:pt x="203307" y="701110"/>
                  <a:pt x="205348" y="701110"/>
                </a:cubicBezTo>
                <a:cubicBezTo>
                  <a:pt x="209432" y="703162"/>
                  <a:pt x="213516" y="701110"/>
                  <a:pt x="215557" y="697005"/>
                </a:cubicBezTo>
                <a:cubicBezTo>
                  <a:pt x="215557" y="694953"/>
                  <a:pt x="217599" y="697005"/>
                  <a:pt x="219641" y="697005"/>
                </a:cubicBezTo>
                <a:cubicBezTo>
                  <a:pt x="221683" y="694953"/>
                  <a:pt x="223724" y="692901"/>
                  <a:pt x="223724" y="690848"/>
                </a:cubicBezTo>
                <a:cubicBezTo>
                  <a:pt x="223724" y="688796"/>
                  <a:pt x="223724" y="686743"/>
                  <a:pt x="227808" y="686743"/>
                </a:cubicBezTo>
                <a:cubicBezTo>
                  <a:pt x="227808" y="686743"/>
                  <a:pt x="227808" y="690848"/>
                  <a:pt x="227808" y="690848"/>
                </a:cubicBezTo>
                <a:cubicBezTo>
                  <a:pt x="227808" y="692901"/>
                  <a:pt x="227808" y="694953"/>
                  <a:pt x="227808" y="697005"/>
                </a:cubicBezTo>
                <a:cubicBezTo>
                  <a:pt x="223724" y="701110"/>
                  <a:pt x="221683" y="701110"/>
                  <a:pt x="217599" y="701110"/>
                </a:cubicBezTo>
                <a:cubicBezTo>
                  <a:pt x="215557" y="701110"/>
                  <a:pt x="217599" y="703162"/>
                  <a:pt x="217599" y="703162"/>
                </a:cubicBezTo>
                <a:cubicBezTo>
                  <a:pt x="215557" y="707267"/>
                  <a:pt x="211474" y="709319"/>
                  <a:pt x="207390" y="709319"/>
                </a:cubicBezTo>
                <a:cubicBezTo>
                  <a:pt x="203307" y="709319"/>
                  <a:pt x="201265" y="705214"/>
                  <a:pt x="199223" y="703162"/>
                </a:cubicBezTo>
                <a:cubicBezTo>
                  <a:pt x="197181" y="701110"/>
                  <a:pt x="199223" y="699058"/>
                  <a:pt x="195139" y="697005"/>
                </a:cubicBezTo>
                <a:cubicBezTo>
                  <a:pt x="193098" y="699058"/>
                  <a:pt x="191056" y="697005"/>
                  <a:pt x="189014" y="694953"/>
                </a:cubicBezTo>
                <a:cubicBezTo>
                  <a:pt x="189014" y="692901"/>
                  <a:pt x="186972" y="692901"/>
                  <a:pt x="186972" y="690848"/>
                </a:cubicBezTo>
                <a:cubicBezTo>
                  <a:pt x="189014" y="688796"/>
                  <a:pt x="189014" y="686743"/>
                  <a:pt x="189014" y="686743"/>
                </a:cubicBezTo>
                <a:close/>
                <a:moveTo>
                  <a:pt x="201146" y="684419"/>
                </a:moveTo>
                <a:lnTo>
                  <a:pt x="205134" y="686431"/>
                </a:lnTo>
                <a:lnTo>
                  <a:pt x="205287" y="686743"/>
                </a:lnTo>
                <a:lnTo>
                  <a:pt x="205597" y="686664"/>
                </a:lnTo>
                <a:lnTo>
                  <a:pt x="209420" y="688593"/>
                </a:lnTo>
                <a:cubicBezTo>
                  <a:pt x="211489" y="688593"/>
                  <a:pt x="215626" y="686506"/>
                  <a:pt x="217695" y="684419"/>
                </a:cubicBezTo>
                <a:cubicBezTo>
                  <a:pt x="219763" y="684419"/>
                  <a:pt x="219763" y="686506"/>
                  <a:pt x="221832" y="686506"/>
                </a:cubicBezTo>
                <a:cubicBezTo>
                  <a:pt x="221832" y="688593"/>
                  <a:pt x="221832" y="692767"/>
                  <a:pt x="219763" y="692767"/>
                </a:cubicBezTo>
                <a:cubicBezTo>
                  <a:pt x="217695" y="694854"/>
                  <a:pt x="213558" y="688593"/>
                  <a:pt x="211489" y="694854"/>
                </a:cubicBezTo>
                <a:cubicBezTo>
                  <a:pt x="213558" y="696940"/>
                  <a:pt x="211489" y="696940"/>
                  <a:pt x="209420" y="699027"/>
                </a:cubicBezTo>
                <a:cubicBezTo>
                  <a:pt x="207352" y="699027"/>
                  <a:pt x="205283" y="699027"/>
                  <a:pt x="203215" y="696940"/>
                </a:cubicBezTo>
                <a:cubicBezTo>
                  <a:pt x="203215" y="694854"/>
                  <a:pt x="203215" y="692767"/>
                  <a:pt x="201146" y="692767"/>
                </a:cubicBezTo>
                <a:cubicBezTo>
                  <a:pt x="201146" y="692767"/>
                  <a:pt x="197009" y="692767"/>
                  <a:pt x="197009" y="692767"/>
                </a:cubicBezTo>
                <a:cubicBezTo>
                  <a:pt x="194940" y="690680"/>
                  <a:pt x="194940" y="688593"/>
                  <a:pt x="194940" y="686506"/>
                </a:cubicBezTo>
                <a:cubicBezTo>
                  <a:pt x="197009" y="686506"/>
                  <a:pt x="199078" y="684419"/>
                  <a:pt x="201146" y="684419"/>
                </a:cubicBezTo>
                <a:close/>
                <a:moveTo>
                  <a:pt x="135301" y="684419"/>
                </a:moveTo>
                <a:cubicBezTo>
                  <a:pt x="135301" y="684419"/>
                  <a:pt x="137353" y="684419"/>
                  <a:pt x="137353" y="686488"/>
                </a:cubicBezTo>
                <a:cubicBezTo>
                  <a:pt x="135301" y="690625"/>
                  <a:pt x="137353" y="694762"/>
                  <a:pt x="139405" y="696831"/>
                </a:cubicBezTo>
                <a:cubicBezTo>
                  <a:pt x="143510" y="700968"/>
                  <a:pt x="147615" y="703037"/>
                  <a:pt x="151720" y="705106"/>
                </a:cubicBezTo>
                <a:cubicBezTo>
                  <a:pt x="153772" y="705106"/>
                  <a:pt x="153772" y="707174"/>
                  <a:pt x="151720" y="707174"/>
                </a:cubicBezTo>
                <a:cubicBezTo>
                  <a:pt x="145563" y="711311"/>
                  <a:pt x="139405" y="705106"/>
                  <a:pt x="133248" y="700968"/>
                </a:cubicBezTo>
                <a:cubicBezTo>
                  <a:pt x="131196" y="696831"/>
                  <a:pt x="131196" y="692694"/>
                  <a:pt x="131196" y="688557"/>
                </a:cubicBezTo>
                <a:cubicBezTo>
                  <a:pt x="131196" y="686488"/>
                  <a:pt x="131196" y="684419"/>
                  <a:pt x="135301" y="684419"/>
                </a:cubicBezTo>
                <a:close/>
                <a:moveTo>
                  <a:pt x="163730" y="683451"/>
                </a:moveTo>
                <a:cubicBezTo>
                  <a:pt x="164372" y="683259"/>
                  <a:pt x="165143" y="683515"/>
                  <a:pt x="166171" y="684542"/>
                </a:cubicBezTo>
                <a:cubicBezTo>
                  <a:pt x="162060" y="692756"/>
                  <a:pt x="157948" y="707131"/>
                  <a:pt x="164116" y="715344"/>
                </a:cubicBezTo>
                <a:cubicBezTo>
                  <a:pt x="170283" y="723558"/>
                  <a:pt x="178506" y="727665"/>
                  <a:pt x="188785" y="725612"/>
                </a:cubicBezTo>
                <a:cubicBezTo>
                  <a:pt x="188785" y="725612"/>
                  <a:pt x="190841" y="725612"/>
                  <a:pt x="192897" y="723558"/>
                </a:cubicBezTo>
                <a:cubicBezTo>
                  <a:pt x="190841" y="719451"/>
                  <a:pt x="186730" y="723558"/>
                  <a:pt x="184674" y="721505"/>
                </a:cubicBezTo>
                <a:cubicBezTo>
                  <a:pt x="182618" y="719451"/>
                  <a:pt x="180562" y="717398"/>
                  <a:pt x="180562" y="713291"/>
                </a:cubicBezTo>
                <a:cubicBezTo>
                  <a:pt x="180562" y="713291"/>
                  <a:pt x="182618" y="711237"/>
                  <a:pt x="184674" y="709184"/>
                </a:cubicBezTo>
                <a:cubicBezTo>
                  <a:pt x="184674" y="709184"/>
                  <a:pt x="188785" y="709184"/>
                  <a:pt x="190841" y="709184"/>
                </a:cubicBezTo>
                <a:cubicBezTo>
                  <a:pt x="190841" y="711237"/>
                  <a:pt x="192897" y="713291"/>
                  <a:pt x="194953" y="713291"/>
                </a:cubicBezTo>
                <a:cubicBezTo>
                  <a:pt x="197009" y="711237"/>
                  <a:pt x="199065" y="713291"/>
                  <a:pt x="201121" y="713291"/>
                </a:cubicBezTo>
                <a:cubicBezTo>
                  <a:pt x="203176" y="715344"/>
                  <a:pt x="203176" y="719451"/>
                  <a:pt x="205232" y="721505"/>
                </a:cubicBezTo>
                <a:cubicBezTo>
                  <a:pt x="203176" y="723558"/>
                  <a:pt x="203176" y="727665"/>
                  <a:pt x="201121" y="731772"/>
                </a:cubicBezTo>
                <a:cubicBezTo>
                  <a:pt x="197009" y="733826"/>
                  <a:pt x="192897" y="735879"/>
                  <a:pt x="188785" y="735879"/>
                </a:cubicBezTo>
                <a:cubicBezTo>
                  <a:pt x="182618" y="735879"/>
                  <a:pt x="176450" y="735879"/>
                  <a:pt x="172339" y="731772"/>
                </a:cubicBezTo>
                <a:cubicBezTo>
                  <a:pt x="170283" y="729719"/>
                  <a:pt x="166171" y="727665"/>
                  <a:pt x="164116" y="723558"/>
                </a:cubicBezTo>
                <a:cubicBezTo>
                  <a:pt x="155892" y="715344"/>
                  <a:pt x="151781" y="700970"/>
                  <a:pt x="157948" y="688649"/>
                </a:cubicBezTo>
                <a:cubicBezTo>
                  <a:pt x="161032" y="688649"/>
                  <a:pt x="161803" y="684029"/>
                  <a:pt x="163730" y="683451"/>
                </a:cubicBezTo>
                <a:close/>
                <a:moveTo>
                  <a:pt x="675590" y="681982"/>
                </a:moveTo>
                <a:cubicBezTo>
                  <a:pt x="676388" y="681853"/>
                  <a:pt x="677282" y="681982"/>
                  <a:pt x="678304" y="682498"/>
                </a:cubicBezTo>
                <a:cubicBezTo>
                  <a:pt x="682390" y="686623"/>
                  <a:pt x="686476" y="692810"/>
                  <a:pt x="684433" y="701059"/>
                </a:cubicBezTo>
                <a:cubicBezTo>
                  <a:pt x="682390" y="701059"/>
                  <a:pt x="682390" y="703122"/>
                  <a:pt x="682390" y="703122"/>
                </a:cubicBezTo>
                <a:cubicBezTo>
                  <a:pt x="682390" y="705184"/>
                  <a:pt x="684433" y="705184"/>
                  <a:pt x="684433" y="705184"/>
                </a:cubicBezTo>
                <a:cubicBezTo>
                  <a:pt x="684433" y="703122"/>
                  <a:pt x="684433" y="701059"/>
                  <a:pt x="684433" y="701059"/>
                </a:cubicBezTo>
                <a:cubicBezTo>
                  <a:pt x="688519" y="705184"/>
                  <a:pt x="690562" y="709309"/>
                  <a:pt x="692605" y="713434"/>
                </a:cubicBezTo>
                <a:cubicBezTo>
                  <a:pt x="690562" y="715496"/>
                  <a:pt x="692605" y="717559"/>
                  <a:pt x="690562" y="717559"/>
                </a:cubicBezTo>
                <a:lnTo>
                  <a:pt x="689984" y="717364"/>
                </a:lnTo>
                <a:lnTo>
                  <a:pt x="690562" y="715496"/>
                </a:lnTo>
                <a:cubicBezTo>
                  <a:pt x="690562" y="716527"/>
                  <a:pt x="690051" y="717043"/>
                  <a:pt x="689796" y="717301"/>
                </a:cubicBezTo>
                <a:lnTo>
                  <a:pt x="689984" y="717364"/>
                </a:lnTo>
                <a:lnTo>
                  <a:pt x="689285" y="719621"/>
                </a:lnTo>
                <a:cubicBezTo>
                  <a:pt x="688519" y="721168"/>
                  <a:pt x="687497" y="722715"/>
                  <a:pt x="686476" y="723746"/>
                </a:cubicBezTo>
                <a:cubicBezTo>
                  <a:pt x="684433" y="725808"/>
                  <a:pt x="680347" y="723746"/>
                  <a:pt x="680347" y="725808"/>
                </a:cubicBezTo>
                <a:cubicBezTo>
                  <a:pt x="680347" y="727871"/>
                  <a:pt x="680347" y="729933"/>
                  <a:pt x="680347" y="731996"/>
                </a:cubicBezTo>
                <a:cubicBezTo>
                  <a:pt x="680347" y="734058"/>
                  <a:pt x="678304" y="736121"/>
                  <a:pt x="678304" y="738183"/>
                </a:cubicBezTo>
                <a:cubicBezTo>
                  <a:pt x="676261" y="740245"/>
                  <a:pt x="674217" y="740245"/>
                  <a:pt x="674217" y="742308"/>
                </a:cubicBezTo>
                <a:cubicBezTo>
                  <a:pt x="672174" y="742308"/>
                  <a:pt x="672174" y="746433"/>
                  <a:pt x="674217" y="746433"/>
                </a:cubicBezTo>
                <a:cubicBezTo>
                  <a:pt x="676261" y="748495"/>
                  <a:pt x="678304" y="748495"/>
                  <a:pt x="680347" y="748495"/>
                </a:cubicBezTo>
                <a:cubicBezTo>
                  <a:pt x="678304" y="748495"/>
                  <a:pt x="674217" y="748495"/>
                  <a:pt x="672174" y="748495"/>
                </a:cubicBezTo>
                <a:cubicBezTo>
                  <a:pt x="672174" y="746433"/>
                  <a:pt x="672174" y="742308"/>
                  <a:pt x="672174" y="740245"/>
                </a:cubicBezTo>
                <a:cubicBezTo>
                  <a:pt x="670131" y="738183"/>
                  <a:pt x="668088" y="734058"/>
                  <a:pt x="666045" y="731996"/>
                </a:cubicBezTo>
                <a:cubicBezTo>
                  <a:pt x="666045" y="729933"/>
                  <a:pt x="668088" y="727871"/>
                  <a:pt x="670131" y="727871"/>
                </a:cubicBezTo>
                <a:cubicBezTo>
                  <a:pt x="674217" y="723746"/>
                  <a:pt x="676261" y="717559"/>
                  <a:pt x="674217" y="711372"/>
                </a:cubicBezTo>
                <a:cubicBezTo>
                  <a:pt x="672174" y="707247"/>
                  <a:pt x="676261" y="705184"/>
                  <a:pt x="676261" y="703122"/>
                </a:cubicBezTo>
                <a:cubicBezTo>
                  <a:pt x="676261" y="696935"/>
                  <a:pt x="674217" y="690747"/>
                  <a:pt x="670131" y="686623"/>
                </a:cubicBezTo>
                <a:cubicBezTo>
                  <a:pt x="671664" y="685076"/>
                  <a:pt x="673196" y="682369"/>
                  <a:pt x="675590" y="681982"/>
                </a:cubicBezTo>
                <a:close/>
                <a:moveTo>
                  <a:pt x="678329" y="680435"/>
                </a:moveTo>
                <a:cubicBezTo>
                  <a:pt x="682535" y="680435"/>
                  <a:pt x="684637" y="682538"/>
                  <a:pt x="684637" y="684641"/>
                </a:cubicBezTo>
                <a:cubicBezTo>
                  <a:pt x="684637" y="686743"/>
                  <a:pt x="684637" y="686743"/>
                  <a:pt x="684637" y="686743"/>
                </a:cubicBezTo>
                <a:cubicBezTo>
                  <a:pt x="682535" y="684641"/>
                  <a:pt x="680432" y="682538"/>
                  <a:pt x="678329" y="680435"/>
                </a:cubicBezTo>
                <a:close/>
                <a:moveTo>
                  <a:pt x="727558" y="676965"/>
                </a:moveTo>
                <a:cubicBezTo>
                  <a:pt x="728852" y="676965"/>
                  <a:pt x="729887" y="677480"/>
                  <a:pt x="729887" y="678508"/>
                </a:cubicBezTo>
                <a:cubicBezTo>
                  <a:pt x="727817" y="682621"/>
                  <a:pt x="727817" y="686734"/>
                  <a:pt x="727817" y="688791"/>
                </a:cubicBezTo>
                <a:cubicBezTo>
                  <a:pt x="723676" y="690847"/>
                  <a:pt x="719536" y="690847"/>
                  <a:pt x="717466" y="694960"/>
                </a:cubicBezTo>
                <a:cubicBezTo>
                  <a:pt x="717466" y="699073"/>
                  <a:pt x="717466" y="701130"/>
                  <a:pt x="717466" y="703187"/>
                </a:cubicBezTo>
                <a:cubicBezTo>
                  <a:pt x="715396" y="705243"/>
                  <a:pt x="713326" y="707300"/>
                  <a:pt x="713326" y="709356"/>
                </a:cubicBezTo>
                <a:cubicBezTo>
                  <a:pt x="711256" y="713469"/>
                  <a:pt x="711256" y="719639"/>
                  <a:pt x="715396" y="721695"/>
                </a:cubicBezTo>
                <a:cubicBezTo>
                  <a:pt x="719536" y="723752"/>
                  <a:pt x="717466" y="727865"/>
                  <a:pt x="719536" y="731978"/>
                </a:cubicBezTo>
                <a:cubicBezTo>
                  <a:pt x="723676" y="734035"/>
                  <a:pt x="725747" y="736091"/>
                  <a:pt x="729887" y="734035"/>
                </a:cubicBezTo>
                <a:cubicBezTo>
                  <a:pt x="734027" y="736091"/>
                  <a:pt x="731957" y="740204"/>
                  <a:pt x="734027" y="744317"/>
                </a:cubicBezTo>
                <a:cubicBezTo>
                  <a:pt x="736097" y="744317"/>
                  <a:pt x="736097" y="746374"/>
                  <a:pt x="736097" y="746374"/>
                </a:cubicBezTo>
                <a:cubicBezTo>
                  <a:pt x="731957" y="750487"/>
                  <a:pt x="727817" y="746374"/>
                  <a:pt x="723676" y="744317"/>
                </a:cubicBezTo>
                <a:cubicBezTo>
                  <a:pt x="723676" y="742261"/>
                  <a:pt x="721606" y="740204"/>
                  <a:pt x="719536" y="738148"/>
                </a:cubicBezTo>
                <a:cubicBezTo>
                  <a:pt x="719536" y="736091"/>
                  <a:pt x="719536" y="738148"/>
                  <a:pt x="717466" y="738148"/>
                </a:cubicBezTo>
                <a:cubicBezTo>
                  <a:pt x="715396" y="738148"/>
                  <a:pt x="713326" y="738148"/>
                  <a:pt x="711256" y="736091"/>
                </a:cubicBezTo>
                <a:cubicBezTo>
                  <a:pt x="709186" y="734035"/>
                  <a:pt x="707116" y="731978"/>
                  <a:pt x="707116" y="727865"/>
                </a:cubicBezTo>
                <a:cubicBezTo>
                  <a:pt x="707116" y="725808"/>
                  <a:pt x="709186" y="723752"/>
                  <a:pt x="707116" y="721695"/>
                </a:cubicBezTo>
                <a:cubicBezTo>
                  <a:pt x="705045" y="719639"/>
                  <a:pt x="702975" y="715526"/>
                  <a:pt x="702975" y="711413"/>
                </a:cubicBezTo>
                <a:cubicBezTo>
                  <a:pt x="700905" y="709356"/>
                  <a:pt x="700905" y="705243"/>
                  <a:pt x="702975" y="703187"/>
                </a:cubicBezTo>
                <a:cubicBezTo>
                  <a:pt x="702975" y="701130"/>
                  <a:pt x="707116" y="701130"/>
                  <a:pt x="707116" y="701130"/>
                </a:cubicBezTo>
                <a:cubicBezTo>
                  <a:pt x="707116" y="697017"/>
                  <a:pt x="707116" y="690847"/>
                  <a:pt x="709186" y="688791"/>
                </a:cubicBezTo>
                <a:cubicBezTo>
                  <a:pt x="711256" y="686734"/>
                  <a:pt x="713326" y="686734"/>
                  <a:pt x="715396" y="686734"/>
                </a:cubicBezTo>
                <a:cubicBezTo>
                  <a:pt x="717466" y="686734"/>
                  <a:pt x="717466" y="688791"/>
                  <a:pt x="719536" y="686734"/>
                </a:cubicBezTo>
                <a:cubicBezTo>
                  <a:pt x="719536" y="686734"/>
                  <a:pt x="719536" y="684678"/>
                  <a:pt x="719536" y="684678"/>
                </a:cubicBezTo>
                <a:cubicBezTo>
                  <a:pt x="719536" y="682621"/>
                  <a:pt x="721606" y="678508"/>
                  <a:pt x="723676" y="678508"/>
                </a:cubicBezTo>
                <a:cubicBezTo>
                  <a:pt x="724711" y="677480"/>
                  <a:pt x="726264" y="676965"/>
                  <a:pt x="727558" y="676965"/>
                </a:cubicBezTo>
                <a:close/>
                <a:moveTo>
                  <a:pt x="123036" y="676451"/>
                </a:moveTo>
                <a:cubicBezTo>
                  <a:pt x="125098" y="680556"/>
                  <a:pt x="129222" y="680556"/>
                  <a:pt x="129222" y="682608"/>
                </a:cubicBezTo>
                <a:cubicBezTo>
                  <a:pt x="127160" y="688766"/>
                  <a:pt x="129222" y="696975"/>
                  <a:pt x="133345" y="703132"/>
                </a:cubicBezTo>
                <a:cubicBezTo>
                  <a:pt x="137469" y="709289"/>
                  <a:pt x="145716" y="713394"/>
                  <a:pt x="151903" y="711341"/>
                </a:cubicBezTo>
                <a:cubicBezTo>
                  <a:pt x="153964" y="711341"/>
                  <a:pt x="153964" y="711341"/>
                  <a:pt x="153964" y="711341"/>
                </a:cubicBezTo>
                <a:cubicBezTo>
                  <a:pt x="153964" y="713394"/>
                  <a:pt x="158088" y="717498"/>
                  <a:pt x="156027" y="719551"/>
                </a:cubicBezTo>
                <a:cubicBezTo>
                  <a:pt x="153964" y="721603"/>
                  <a:pt x="149841" y="721603"/>
                  <a:pt x="147778" y="721603"/>
                </a:cubicBezTo>
                <a:cubicBezTo>
                  <a:pt x="143655" y="721603"/>
                  <a:pt x="141593" y="717498"/>
                  <a:pt x="139531" y="713394"/>
                </a:cubicBezTo>
                <a:cubicBezTo>
                  <a:pt x="137469" y="713394"/>
                  <a:pt x="135407" y="717498"/>
                  <a:pt x="131283" y="715446"/>
                </a:cubicBezTo>
                <a:cubicBezTo>
                  <a:pt x="127160" y="715446"/>
                  <a:pt x="125098" y="711341"/>
                  <a:pt x="120974" y="709289"/>
                </a:cubicBezTo>
                <a:cubicBezTo>
                  <a:pt x="118912" y="705184"/>
                  <a:pt x="118912" y="699027"/>
                  <a:pt x="120974" y="694922"/>
                </a:cubicBezTo>
                <a:cubicBezTo>
                  <a:pt x="123036" y="694922"/>
                  <a:pt x="125098" y="692870"/>
                  <a:pt x="123036" y="692870"/>
                </a:cubicBezTo>
                <a:cubicBezTo>
                  <a:pt x="120974" y="690818"/>
                  <a:pt x="118912" y="688766"/>
                  <a:pt x="118912" y="686713"/>
                </a:cubicBezTo>
                <a:cubicBezTo>
                  <a:pt x="118912" y="682608"/>
                  <a:pt x="118912" y="678504"/>
                  <a:pt x="123036" y="676451"/>
                </a:cubicBezTo>
                <a:close/>
                <a:moveTo>
                  <a:pt x="211429" y="672136"/>
                </a:moveTo>
                <a:cubicBezTo>
                  <a:pt x="211429" y="672136"/>
                  <a:pt x="211429" y="674222"/>
                  <a:pt x="211429" y="676309"/>
                </a:cubicBezTo>
                <a:cubicBezTo>
                  <a:pt x="211429" y="678396"/>
                  <a:pt x="215524" y="682570"/>
                  <a:pt x="213477" y="684657"/>
                </a:cubicBezTo>
                <a:lnTo>
                  <a:pt x="205597" y="686664"/>
                </a:lnTo>
                <a:lnTo>
                  <a:pt x="205134" y="686431"/>
                </a:lnTo>
                <a:lnTo>
                  <a:pt x="203240" y="682570"/>
                </a:lnTo>
                <a:cubicBezTo>
                  <a:pt x="205287" y="678396"/>
                  <a:pt x="209382" y="676309"/>
                  <a:pt x="211429" y="672136"/>
                </a:cubicBezTo>
                <a:close/>
                <a:moveTo>
                  <a:pt x="791688" y="667695"/>
                </a:moveTo>
                <a:cubicBezTo>
                  <a:pt x="793496" y="667183"/>
                  <a:pt x="795561" y="667183"/>
                  <a:pt x="797627" y="668207"/>
                </a:cubicBezTo>
                <a:cubicBezTo>
                  <a:pt x="799693" y="670254"/>
                  <a:pt x="799693" y="672302"/>
                  <a:pt x="801759" y="674349"/>
                </a:cubicBezTo>
                <a:cubicBezTo>
                  <a:pt x="803824" y="676396"/>
                  <a:pt x="803824" y="672302"/>
                  <a:pt x="805890" y="672302"/>
                </a:cubicBezTo>
                <a:cubicBezTo>
                  <a:pt x="810022" y="670254"/>
                  <a:pt x="812088" y="672302"/>
                  <a:pt x="814153" y="672302"/>
                </a:cubicBezTo>
                <a:cubicBezTo>
                  <a:pt x="820351" y="676396"/>
                  <a:pt x="822416" y="682538"/>
                  <a:pt x="822416" y="688680"/>
                </a:cubicBezTo>
                <a:cubicBezTo>
                  <a:pt x="820351" y="690727"/>
                  <a:pt x="818285" y="690727"/>
                  <a:pt x="816219" y="694822"/>
                </a:cubicBezTo>
                <a:cubicBezTo>
                  <a:pt x="816219" y="696869"/>
                  <a:pt x="816219" y="700964"/>
                  <a:pt x="814153" y="700964"/>
                </a:cubicBezTo>
                <a:cubicBezTo>
                  <a:pt x="805890" y="703011"/>
                  <a:pt x="797627" y="703011"/>
                  <a:pt x="793496" y="696869"/>
                </a:cubicBezTo>
                <a:cubicBezTo>
                  <a:pt x="789364" y="692775"/>
                  <a:pt x="793496" y="688680"/>
                  <a:pt x="789364" y="686633"/>
                </a:cubicBezTo>
                <a:cubicBezTo>
                  <a:pt x="787298" y="684585"/>
                  <a:pt x="785233" y="682538"/>
                  <a:pt x="785233" y="678443"/>
                </a:cubicBezTo>
                <a:cubicBezTo>
                  <a:pt x="785233" y="674349"/>
                  <a:pt x="785233" y="672302"/>
                  <a:pt x="787298" y="670254"/>
                </a:cubicBezTo>
                <a:cubicBezTo>
                  <a:pt x="788331" y="669230"/>
                  <a:pt x="789881" y="668207"/>
                  <a:pt x="791688" y="667695"/>
                </a:cubicBezTo>
                <a:close/>
                <a:moveTo>
                  <a:pt x="112708" y="663835"/>
                </a:moveTo>
                <a:cubicBezTo>
                  <a:pt x="112708" y="667952"/>
                  <a:pt x="123031" y="674127"/>
                  <a:pt x="116837" y="678244"/>
                </a:cubicBezTo>
                <a:cubicBezTo>
                  <a:pt x="116837" y="682361"/>
                  <a:pt x="114773" y="686478"/>
                  <a:pt x="116837" y="688536"/>
                </a:cubicBezTo>
                <a:cubicBezTo>
                  <a:pt x="120966" y="692653"/>
                  <a:pt x="120966" y="692653"/>
                  <a:pt x="120966" y="692653"/>
                </a:cubicBezTo>
                <a:cubicBezTo>
                  <a:pt x="116837" y="696770"/>
                  <a:pt x="116837" y="702945"/>
                  <a:pt x="118902" y="707062"/>
                </a:cubicBezTo>
                <a:cubicBezTo>
                  <a:pt x="120966" y="713237"/>
                  <a:pt x="127160" y="719412"/>
                  <a:pt x="133354" y="717354"/>
                </a:cubicBezTo>
                <a:cubicBezTo>
                  <a:pt x="135419" y="717354"/>
                  <a:pt x="137483" y="717354"/>
                  <a:pt x="139548" y="717354"/>
                </a:cubicBezTo>
                <a:cubicBezTo>
                  <a:pt x="141612" y="721470"/>
                  <a:pt x="145742" y="725587"/>
                  <a:pt x="149872" y="725587"/>
                </a:cubicBezTo>
                <a:cubicBezTo>
                  <a:pt x="151936" y="727646"/>
                  <a:pt x="151936" y="723529"/>
                  <a:pt x="154001" y="723529"/>
                </a:cubicBezTo>
                <a:cubicBezTo>
                  <a:pt x="156065" y="723529"/>
                  <a:pt x="156065" y="721470"/>
                  <a:pt x="158130" y="721470"/>
                </a:cubicBezTo>
                <a:cubicBezTo>
                  <a:pt x="166388" y="731762"/>
                  <a:pt x="166388" y="731762"/>
                  <a:pt x="166388" y="731762"/>
                </a:cubicBezTo>
                <a:cubicBezTo>
                  <a:pt x="164324" y="733821"/>
                  <a:pt x="162259" y="733821"/>
                  <a:pt x="160195" y="735879"/>
                </a:cubicBezTo>
                <a:cubicBezTo>
                  <a:pt x="154001" y="735879"/>
                  <a:pt x="151936" y="727646"/>
                  <a:pt x="147806" y="731762"/>
                </a:cubicBezTo>
                <a:cubicBezTo>
                  <a:pt x="147806" y="735879"/>
                  <a:pt x="143677" y="735879"/>
                  <a:pt x="141612" y="735879"/>
                </a:cubicBezTo>
                <a:cubicBezTo>
                  <a:pt x="137483" y="735879"/>
                  <a:pt x="135419" y="733821"/>
                  <a:pt x="133354" y="731762"/>
                </a:cubicBezTo>
                <a:cubicBezTo>
                  <a:pt x="129225" y="725587"/>
                  <a:pt x="129225" y="725587"/>
                  <a:pt x="129225" y="725587"/>
                </a:cubicBezTo>
                <a:cubicBezTo>
                  <a:pt x="127160" y="727646"/>
                  <a:pt x="120966" y="727646"/>
                  <a:pt x="116837" y="725587"/>
                </a:cubicBezTo>
                <a:cubicBezTo>
                  <a:pt x="112708" y="721470"/>
                  <a:pt x="110643" y="717354"/>
                  <a:pt x="108579" y="711179"/>
                </a:cubicBezTo>
                <a:cubicBezTo>
                  <a:pt x="106514" y="707062"/>
                  <a:pt x="112708" y="705003"/>
                  <a:pt x="110643" y="702945"/>
                </a:cubicBezTo>
                <a:cubicBezTo>
                  <a:pt x="106514" y="700886"/>
                  <a:pt x="102385" y="698828"/>
                  <a:pt x="102385" y="694711"/>
                </a:cubicBezTo>
                <a:cubicBezTo>
                  <a:pt x="100320" y="690594"/>
                  <a:pt x="100320" y="686478"/>
                  <a:pt x="104449" y="682361"/>
                </a:cubicBezTo>
                <a:cubicBezTo>
                  <a:pt x="104449" y="680303"/>
                  <a:pt x="108579" y="682361"/>
                  <a:pt x="106514" y="678244"/>
                </a:cubicBezTo>
                <a:cubicBezTo>
                  <a:pt x="106514" y="676186"/>
                  <a:pt x="106514" y="674127"/>
                  <a:pt x="104449" y="672069"/>
                </a:cubicBezTo>
                <a:cubicBezTo>
                  <a:pt x="106514" y="667952"/>
                  <a:pt x="106514" y="663835"/>
                  <a:pt x="112708" y="663835"/>
                </a:cubicBezTo>
                <a:close/>
                <a:moveTo>
                  <a:pt x="752439" y="663647"/>
                </a:moveTo>
                <a:cubicBezTo>
                  <a:pt x="756545" y="662874"/>
                  <a:pt x="760652" y="662874"/>
                  <a:pt x="764759" y="663905"/>
                </a:cubicBezTo>
                <a:cubicBezTo>
                  <a:pt x="770920" y="663905"/>
                  <a:pt x="777080" y="668027"/>
                  <a:pt x="781187" y="672149"/>
                </a:cubicBezTo>
                <a:cubicBezTo>
                  <a:pt x="783241" y="672149"/>
                  <a:pt x="783241" y="674210"/>
                  <a:pt x="781187" y="674210"/>
                </a:cubicBezTo>
                <a:cubicBezTo>
                  <a:pt x="779134" y="674210"/>
                  <a:pt x="779134" y="672149"/>
                  <a:pt x="777080" y="672149"/>
                </a:cubicBezTo>
                <a:cubicBezTo>
                  <a:pt x="768866" y="668027"/>
                  <a:pt x="760652" y="668027"/>
                  <a:pt x="752439" y="670088"/>
                </a:cubicBezTo>
                <a:cubicBezTo>
                  <a:pt x="746278" y="674210"/>
                  <a:pt x="740118" y="678333"/>
                  <a:pt x="738064" y="684516"/>
                </a:cubicBezTo>
                <a:cubicBezTo>
                  <a:pt x="738064" y="688639"/>
                  <a:pt x="736011" y="690700"/>
                  <a:pt x="738064" y="694822"/>
                </a:cubicBezTo>
                <a:cubicBezTo>
                  <a:pt x="740118" y="696883"/>
                  <a:pt x="742171" y="696883"/>
                  <a:pt x="744225" y="696883"/>
                </a:cubicBezTo>
                <a:cubicBezTo>
                  <a:pt x="746278" y="694822"/>
                  <a:pt x="742171" y="692761"/>
                  <a:pt x="744225" y="690700"/>
                </a:cubicBezTo>
                <a:cubicBezTo>
                  <a:pt x="746278" y="688639"/>
                  <a:pt x="746278" y="686577"/>
                  <a:pt x="748332" y="686577"/>
                </a:cubicBezTo>
                <a:cubicBezTo>
                  <a:pt x="750385" y="686577"/>
                  <a:pt x="752439" y="686577"/>
                  <a:pt x="754492" y="688639"/>
                </a:cubicBezTo>
                <a:cubicBezTo>
                  <a:pt x="756545" y="690700"/>
                  <a:pt x="756545" y="692761"/>
                  <a:pt x="756545" y="692761"/>
                </a:cubicBezTo>
                <a:cubicBezTo>
                  <a:pt x="756545" y="694822"/>
                  <a:pt x="754492" y="694822"/>
                  <a:pt x="756545" y="696883"/>
                </a:cubicBezTo>
                <a:cubicBezTo>
                  <a:pt x="758599" y="696883"/>
                  <a:pt x="758599" y="698944"/>
                  <a:pt x="760652" y="701005"/>
                </a:cubicBezTo>
                <a:cubicBezTo>
                  <a:pt x="760652" y="703067"/>
                  <a:pt x="760652" y="705128"/>
                  <a:pt x="758599" y="707189"/>
                </a:cubicBezTo>
                <a:cubicBezTo>
                  <a:pt x="754492" y="711311"/>
                  <a:pt x="748332" y="711311"/>
                  <a:pt x="744225" y="709250"/>
                </a:cubicBezTo>
                <a:cubicBezTo>
                  <a:pt x="738064" y="709250"/>
                  <a:pt x="736011" y="703067"/>
                  <a:pt x="733957" y="701005"/>
                </a:cubicBezTo>
                <a:cubicBezTo>
                  <a:pt x="729850" y="694822"/>
                  <a:pt x="727797" y="686577"/>
                  <a:pt x="731904" y="678333"/>
                </a:cubicBezTo>
                <a:cubicBezTo>
                  <a:pt x="733957" y="676272"/>
                  <a:pt x="738064" y="672149"/>
                  <a:pt x="740118" y="668027"/>
                </a:cubicBezTo>
                <a:cubicBezTo>
                  <a:pt x="744225" y="665966"/>
                  <a:pt x="748332" y="664420"/>
                  <a:pt x="752439" y="663647"/>
                </a:cubicBezTo>
                <a:close/>
                <a:moveTo>
                  <a:pt x="821379" y="659403"/>
                </a:moveTo>
                <a:cubicBezTo>
                  <a:pt x="822416" y="659918"/>
                  <a:pt x="823454" y="660947"/>
                  <a:pt x="824491" y="661976"/>
                </a:cubicBezTo>
                <a:cubicBezTo>
                  <a:pt x="830716" y="666093"/>
                  <a:pt x="820341" y="672268"/>
                  <a:pt x="822416" y="678443"/>
                </a:cubicBezTo>
                <a:cubicBezTo>
                  <a:pt x="820341" y="674327"/>
                  <a:pt x="814116" y="670210"/>
                  <a:pt x="814116" y="664035"/>
                </a:cubicBezTo>
                <a:cubicBezTo>
                  <a:pt x="814116" y="661976"/>
                  <a:pt x="816191" y="659918"/>
                  <a:pt x="818266" y="659918"/>
                </a:cubicBezTo>
                <a:cubicBezTo>
                  <a:pt x="819304" y="658889"/>
                  <a:pt x="820341" y="658889"/>
                  <a:pt x="821379" y="659403"/>
                </a:cubicBezTo>
                <a:close/>
                <a:moveTo>
                  <a:pt x="213591" y="655868"/>
                </a:moveTo>
                <a:cubicBezTo>
                  <a:pt x="215641" y="655868"/>
                  <a:pt x="217692" y="659976"/>
                  <a:pt x="219742" y="659976"/>
                </a:cubicBezTo>
                <a:cubicBezTo>
                  <a:pt x="221793" y="666139"/>
                  <a:pt x="223844" y="672301"/>
                  <a:pt x="227945" y="674356"/>
                </a:cubicBezTo>
                <a:cubicBezTo>
                  <a:pt x="229995" y="678464"/>
                  <a:pt x="234097" y="676410"/>
                  <a:pt x="236147" y="678464"/>
                </a:cubicBezTo>
                <a:cubicBezTo>
                  <a:pt x="240248" y="682573"/>
                  <a:pt x="242299" y="684627"/>
                  <a:pt x="246400" y="688735"/>
                </a:cubicBezTo>
                <a:cubicBezTo>
                  <a:pt x="246400" y="688735"/>
                  <a:pt x="244349" y="688735"/>
                  <a:pt x="242299" y="688735"/>
                </a:cubicBezTo>
                <a:cubicBezTo>
                  <a:pt x="238198" y="688735"/>
                  <a:pt x="234097" y="686681"/>
                  <a:pt x="234097" y="682573"/>
                </a:cubicBezTo>
                <a:cubicBezTo>
                  <a:pt x="232046" y="680518"/>
                  <a:pt x="229995" y="684627"/>
                  <a:pt x="227945" y="684627"/>
                </a:cubicBezTo>
                <a:cubicBezTo>
                  <a:pt x="223844" y="684627"/>
                  <a:pt x="217692" y="682573"/>
                  <a:pt x="215641" y="678464"/>
                </a:cubicBezTo>
                <a:cubicBezTo>
                  <a:pt x="213591" y="674356"/>
                  <a:pt x="213591" y="668193"/>
                  <a:pt x="211540" y="662030"/>
                </a:cubicBezTo>
                <a:cubicBezTo>
                  <a:pt x="213591" y="659976"/>
                  <a:pt x="211540" y="657922"/>
                  <a:pt x="213591" y="655868"/>
                </a:cubicBezTo>
                <a:close/>
                <a:moveTo>
                  <a:pt x="100605" y="649851"/>
                </a:moveTo>
                <a:lnTo>
                  <a:pt x="102822" y="652205"/>
                </a:lnTo>
                <a:cubicBezTo>
                  <a:pt x="104617" y="653233"/>
                  <a:pt x="106667" y="653747"/>
                  <a:pt x="108718" y="653747"/>
                </a:cubicBezTo>
                <a:cubicBezTo>
                  <a:pt x="110768" y="653747"/>
                  <a:pt x="110768" y="655803"/>
                  <a:pt x="110768" y="657860"/>
                </a:cubicBezTo>
                <a:cubicBezTo>
                  <a:pt x="108718" y="657860"/>
                  <a:pt x="106667" y="655803"/>
                  <a:pt x="104617" y="655803"/>
                </a:cubicBezTo>
                <a:cubicBezTo>
                  <a:pt x="103591" y="654775"/>
                  <a:pt x="102566" y="653747"/>
                  <a:pt x="101797" y="652719"/>
                </a:cubicBezTo>
                <a:close/>
                <a:moveTo>
                  <a:pt x="100402" y="649635"/>
                </a:moveTo>
                <a:lnTo>
                  <a:pt x="100516" y="649635"/>
                </a:lnTo>
                <a:lnTo>
                  <a:pt x="100605" y="649851"/>
                </a:lnTo>
                <a:close/>
                <a:moveTo>
                  <a:pt x="758578" y="643252"/>
                </a:moveTo>
                <a:cubicBezTo>
                  <a:pt x="760617" y="643252"/>
                  <a:pt x="762657" y="643252"/>
                  <a:pt x="762657" y="645327"/>
                </a:cubicBezTo>
                <a:cubicBezTo>
                  <a:pt x="760617" y="647402"/>
                  <a:pt x="758578" y="645327"/>
                  <a:pt x="754499" y="647402"/>
                </a:cubicBezTo>
                <a:cubicBezTo>
                  <a:pt x="750420" y="647402"/>
                  <a:pt x="750420" y="653626"/>
                  <a:pt x="750420" y="657776"/>
                </a:cubicBezTo>
                <a:cubicBezTo>
                  <a:pt x="750420" y="657776"/>
                  <a:pt x="752460" y="659851"/>
                  <a:pt x="752460" y="659851"/>
                </a:cubicBezTo>
                <a:cubicBezTo>
                  <a:pt x="750420" y="659851"/>
                  <a:pt x="750420" y="657776"/>
                  <a:pt x="748381" y="657776"/>
                </a:cubicBezTo>
                <a:cubicBezTo>
                  <a:pt x="750420" y="653626"/>
                  <a:pt x="748381" y="649476"/>
                  <a:pt x="752460" y="647402"/>
                </a:cubicBezTo>
                <a:cubicBezTo>
                  <a:pt x="752460" y="645327"/>
                  <a:pt x="754499" y="643252"/>
                  <a:pt x="758578" y="643252"/>
                </a:cubicBezTo>
                <a:close/>
                <a:moveTo>
                  <a:pt x="816203" y="640815"/>
                </a:moveTo>
                <a:cubicBezTo>
                  <a:pt x="817751" y="640815"/>
                  <a:pt x="819298" y="641331"/>
                  <a:pt x="820330" y="643394"/>
                </a:cubicBezTo>
                <a:cubicBezTo>
                  <a:pt x="822393" y="645457"/>
                  <a:pt x="820330" y="647520"/>
                  <a:pt x="822393" y="649583"/>
                </a:cubicBezTo>
                <a:cubicBezTo>
                  <a:pt x="824456" y="647520"/>
                  <a:pt x="826519" y="649583"/>
                  <a:pt x="828582" y="649583"/>
                </a:cubicBezTo>
                <a:cubicBezTo>
                  <a:pt x="830645" y="651646"/>
                  <a:pt x="832708" y="655773"/>
                  <a:pt x="830645" y="659899"/>
                </a:cubicBezTo>
                <a:cubicBezTo>
                  <a:pt x="830645" y="661962"/>
                  <a:pt x="830645" y="664025"/>
                  <a:pt x="828582" y="664025"/>
                </a:cubicBezTo>
                <a:cubicBezTo>
                  <a:pt x="826519" y="661962"/>
                  <a:pt x="824456" y="657836"/>
                  <a:pt x="820330" y="657836"/>
                </a:cubicBezTo>
                <a:cubicBezTo>
                  <a:pt x="818267" y="655773"/>
                  <a:pt x="816203" y="657836"/>
                  <a:pt x="814140" y="657836"/>
                </a:cubicBezTo>
                <a:cubicBezTo>
                  <a:pt x="812077" y="659899"/>
                  <a:pt x="812077" y="664025"/>
                  <a:pt x="810014" y="668152"/>
                </a:cubicBezTo>
                <a:cubicBezTo>
                  <a:pt x="810014" y="668152"/>
                  <a:pt x="807951" y="668152"/>
                  <a:pt x="805888" y="666088"/>
                </a:cubicBezTo>
                <a:cubicBezTo>
                  <a:pt x="803824" y="664025"/>
                  <a:pt x="803824" y="659899"/>
                  <a:pt x="803824" y="657836"/>
                </a:cubicBezTo>
                <a:cubicBezTo>
                  <a:pt x="803824" y="653709"/>
                  <a:pt x="805888" y="653709"/>
                  <a:pt x="807951" y="651646"/>
                </a:cubicBezTo>
                <a:cubicBezTo>
                  <a:pt x="805888" y="651646"/>
                  <a:pt x="805888" y="647520"/>
                  <a:pt x="805888" y="645457"/>
                </a:cubicBezTo>
                <a:cubicBezTo>
                  <a:pt x="807951" y="643394"/>
                  <a:pt x="810014" y="641331"/>
                  <a:pt x="812077" y="641331"/>
                </a:cubicBezTo>
                <a:cubicBezTo>
                  <a:pt x="813109" y="641331"/>
                  <a:pt x="814656" y="640815"/>
                  <a:pt x="816203" y="640815"/>
                </a:cubicBezTo>
                <a:close/>
                <a:moveTo>
                  <a:pt x="181980" y="640294"/>
                </a:moveTo>
                <a:cubicBezTo>
                  <a:pt x="186875" y="639781"/>
                  <a:pt x="192028" y="640294"/>
                  <a:pt x="197181" y="641320"/>
                </a:cubicBezTo>
                <a:cubicBezTo>
                  <a:pt x="197181" y="647477"/>
                  <a:pt x="197181" y="653634"/>
                  <a:pt x="201304" y="655686"/>
                </a:cubicBezTo>
                <a:cubicBezTo>
                  <a:pt x="203365" y="655686"/>
                  <a:pt x="205426" y="655686"/>
                  <a:pt x="207487" y="657739"/>
                </a:cubicBezTo>
                <a:cubicBezTo>
                  <a:pt x="209548" y="663896"/>
                  <a:pt x="209548" y="674158"/>
                  <a:pt x="203365" y="678262"/>
                </a:cubicBezTo>
                <a:cubicBezTo>
                  <a:pt x="199242" y="682367"/>
                  <a:pt x="195120" y="684419"/>
                  <a:pt x="188936" y="682367"/>
                </a:cubicBezTo>
                <a:cubicBezTo>
                  <a:pt x="186875" y="682367"/>
                  <a:pt x="184814" y="680314"/>
                  <a:pt x="180692" y="680314"/>
                </a:cubicBezTo>
                <a:cubicBezTo>
                  <a:pt x="178631" y="682367"/>
                  <a:pt x="176570" y="684419"/>
                  <a:pt x="174508" y="682367"/>
                </a:cubicBezTo>
                <a:cubicBezTo>
                  <a:pt x="168325" y="682367"/>
                  <a:pt x="166264" y="680314"/>
                  <a:pt x="162142" y="678262"/>
                </a:cubicBezTo>
                <a:cubicBezTo>
                  <a:pt x="160080" y="676210"/>
                  <a:pt x="160080" y="670053"/>
                  <a:pt x="162142" y="668001"/>
                </a:cubicBezTo>
                <a:cubicBezTo>
                  <a:pt x="162142" y="663896"/>
                  <a:pt x="164203" y="661843"/>
                  <a:pt x="168325" y="661843"/>
                </a:cubicBezTo>
                <a:cubicBezTo>
                  <a:pt x="170386" y="657739"/>
                  <a:pt x="166264" y="657739"/>
                  <a:pt x="166264" y="655686"/>
                </a:cubicBezTo>
                <a:cubicBezTo>
                  <a:pt x="166264" y="651582"/>
                  <a:pt x="168325" y="649529"/>
                  <a:pt x="168325" y="645425"/>
                </a:cubicBezTo>
                <a:cubicBezTo>
                  <a:pt x="172447" y="642346"/>
                  <a:pt x="177085" y="640807"/>
                  <a:pt x="181980" y="640294"/>
                </a:cubicBezTo>
                <a:close/>
                <a:moveTo>
                  <a:pt x="744131" y="630968"/>
                </a:moveTo>
                <a:cubicBezTo>
                  <a:pt x="746190" y="630968"/>
                  <a:pt x="748248" y="630968"/>
                  <a:pt x="750306" y="633022"/>
                </a:cubicBezTo>
                <a:cubicBezTo>
                  <a:pt x="750306" y="633022"/>
                  <a:pt x="750306" y="635076"/>
                  <a:pt x="752365" y="635076"/>
                </a:cubicBezTo>
                <a:cubicBezTo>
                  <a:pt x="754423" y="635076"/>
                  <a:pt x="756482" y="633022"/>
                  <a:pt x="758540" y="633022"/>
                </a:cubicBezTo>
                <a:cubicBezTo>
                  <a:pt x="760598" y="635076"/>
                  <a:pt x="762657" y="635076"/>
                  <a:pt x="762657" y="637130"/>
                </a:cubicBezTo>
                <a:cubicBezTo>
                  <a:pt x="760598" y="639185"/>
                  <a:pt x="762657" y="641239"/>
                  <a:pt x="760598" y="641239"/>
                </a:cubicBezTo>
                <a:cubicBezTo>
                  <a:pt x="756482" y="641239"/>
                  <a:pt x="750306" y="641239"/>
                  <a:pt x="748248" y="645348"/>
                </a:cubicBezTo>
                <a:cubicBezTo>
                  <a:pt x="746190" y="651510"/>
                  <a:pt x="746190" y="655619"/>
                  <a:pt x="748248" y="661781"/>
                </a:cubicBezTo>
                <a:cubicBezTo>
                  <a:pt x="746190" y="663836"/>
                  <a:pt x="744131" y="663836"/>
                  <a:pt x="740014" y="663836"/>
                </a:cubicBezTo>
                <a:cubicBezTo>
                  <a:pt x="737956" y="663836"/>
                  <a:pt x="737956" y="663836"/>
                  <a:pt x="737956" y="661781"/>
                </a:cubicBezTo>
                <a:cubicBezTo>
                  <a:pt x="737956" y="659727"/>
                  <a:pt x="737956" y="655619"/>
                  <a:pt x="735898" y="655619"/>
                </a:cubicBezTo>
                <a:lnTo>
                  <a:pt x="731872" y="653610"/>
                </a:lnTo>
                <a:lnTo>
                  <a:pt x="731872" y="653428"/>
                </a:lnTo>
                <a:lnTo>
                  <a:pt x="735898" y="647402"/>
                </a:lnTo>
                <a:lnTo>
                  <a:pt x="731872" y="639366"/>
                </a:lnTo>
                <a:lnTo>
                  <a:pt x="731872" y="639139"/>
                </a:lnTo>
                <a:lnTo>
                  <a:pt x="735898" y="637130"/>
                </a:lnTo>
                <a:cubicBezTo>
                  <a:pt x="737956" y="635076"/>
                  <a:pt x="737956" y="639185"/>
                  <a:pt x="740014" y="637130"/>
                </a:cubicBezTo>
                <a:cubicBezTo>
                  <a:pt x="742073" y="635076"/>
                  <a:pt x="742073" y="633022"/>
                  <a:pt x="744131" y="630968"/>
                </a:cubicBezTo>
                <a:close/>
                <a:moveTo>
                  <a:pt x="172489" y="630968"/>
                </a:moveTo>
                <a:cubicBezTo>
                  <a:pt x="178589" y="635085"/>
                  <a:pt x="178589" y="635085"/>
                  <a:pt x="178589" y="635085"/>
                </a:cubicBezTo>
                <a:cubicBezTo>
                  <a:pt x="180623" y="637143"/>
                  <a:pt x="182656" y="637143"/>
                  <a:pt x="182656" y="637143"/>
                </a:cubicBezTo>
                <a:cubicBezTo>
                  <a:pt x="178589" y="639201"/>
                  <a:pt x="174522" y="639201"/>
                  <a:pt x="170455" y="641260"/>
                </a:cubicBezTo>
                <a:cubicBezTo>
                  <a:pt x="168422" y="641260"/>
                  <a:pt x="168422" y="639201"/>
                  <a:pt x="168422" y="639201"/>
                </a:cubicBezTo>
                <a:cubicBezTo>
                  <a:pt x="166388" y="637143"/>
                  <a:pt x="168422" y="635085"/>
                  <a:pt x="168422" y="633026"/>
                </a:cubicBezTo>
                <a:cubicBezTo>
                  <a:pt x="170455" y="630968"/>
                  <a:pt x="172489" y="630968"/>
                  <a:pt x="172489" y="630968"/>
                </a:cubicBezTo>
                <a:close/>
                <a:moveTo>
                  <a:pt x="131262" y="630518"/>
                </a:moveTo>
                <a:cubicBezTo>
                  <a:pt x="133321" y="631032"/>
                  <a:pt x="135379" y="632059"/>
                  <a:pt x="137438" y="633087"/>
                </a:cubicBezTo>
                <a:cubicBezTo>
                  <a:pt x="137438" y="635143"/>
                  <a:pt x="139496" y="637199"/>
                  <a:pt x="139496" y="637199"/>
                </a:cubicBezTo>
                <a:cubicBezTo>
                  <a:pt x="137438" y="639255"/>
                  <a:pt x="137438" y="639255"/>
                  <a:pt x="135379" y="641311"/>
                </a:cubicBezTo>
                <a:cubicBezTo>
                  <a:pt x="137438" y="643367"/>
                  <a:pt x="141554" y="645422"/>
                  <a:pt x="141554" y="649534"/>
                </a:cubicBezTo>
                <a:cubicBezTo>
                  <a:pt x="139496" y="651590"/>
                  <a:pt x="139496" y="653646"/>
                  <a:pt x="137438" y="653646"/>
                </a:cubicBezTo>
                <a:cubicBezTo>
                  <a:pt x="133321" y="655702"/>
                  <a:pt x="131262" y="653646"/>
                  <a:pt x="129204" y="653646"/>
                </a:cubicBezTo>
                <a:cubicBezTo>
                  <a:pt x="127146" y="651590"/>
                  <a:pt x="125087" y="649534"/>
                  <a:pt x="123029" y="647478"/>
                </a:cubicBezTo>
                <a:cubicBezTo>
                  <a:pt x="123029" y="647478"/>
                  <a:pt x="120971" y="647478"/>
                  <a:pt x="120971" y="647478"/>
                </a:cubicBezTo>
                <a:cubicBezTo>
                  <a:pt x="118912" y="651590"/>
                  <a:pt x="118912" y="655702"/>
                  <a:pt x="120971" y="659813"/>
                </a:cubicBezTo>
                <a:cubicBezTo>
                  <a:pt x="125087" y="670093"/>
                  <a:pt x="135379" y="676260"/>
                  <a:pt x="145671" y="678316"/>
                </a:cubicBezTo>
                <a:cubicBezTo>
                  <a:pt x="158022" y="676260"/>
                  <a:pt x="158022" y="676260"/>
                  <a:pt x="158022" y="676260"/>
                </a:cubicBezTo>
                <a:cubicBezTo>
                  <a:pt x="158022" y="676260"/>
                  <a:pt x="160081" y="678316"/>
                  <a:pt x="160081" y="680372"/>
                </a:cubicBezTo>
                <a:cubicBezTo>
                  <a:pt x="155964" y="682428"/>
                  <a:pt x="151847" y="682428"/>
                  <a:pt x="147730" y="682428"/>
                </a:cubicBezTo>
                <a:cubicBezTo>
                  <a:pt x="139496" y="682428"/>
                  <a:pt x="133321" y="680372"/>
                  <a:pt x="125087" y="676260"/>
                </a:cubicBezTo>
                <a:cubicBezTo>
                  <a:pt x="116854" y="668037"/>
                  <a:pt x="108620" y="657757"/>
                  <a:pt x="112737" y="645422"/>
                </a:cubicBezTo>
                <a:cubicBezTo>
                  <a:pt x="112737" y="639255"/>
                  <a:pt x="118912" y="633087"/>
                  <a:pt x="125087" y="631032"/>
                </a:cubicBezTo>
                <a:cubicBezTo>
                  <a:pt x="127146" y="630004"/>
                  <a:pt x="129204" y="630004"/>
                  <a:pt x="131262" y="630518"/>
                </a:cubicBezTo>
                <a:close/>
                <a:moveTo>
                  <a:pt x="166961" y="623441"/>
                </a:moveTo>
                <a:cubicBezTo>
                  <a:pt x="168762" y="623699"/>
                  <a:pt x="170306" y="624731"/>
                  <a:pt x="170306" y="626794"/>
                </a:cubicBezTo>
                <a:cubicBezTo>
                  <a:pt x="172364" y="628857"/>
                  <a:pt x="168248" y="628857"/>
                  <a:pt x="166189" y="630920"/>
                </a:cubicBezTo>
                <a:cubicBezTo>
                  <a:pt x="164131" y="632983"/>
                  <a:pt x="164131" y="637110"/>
                  <a:pt x="164131" y="639173"/>
                </a:cubicBezTo>
                <a:cubicBezTo>
                  <a:pt x="166189" y="641236"/>
                  <a:pt x="166189" y="641236"/>
                  <a:pt x="168248" y="643299"/>
                </a:cubicBezTo>
                <a:cubicBezTo>
                  <a:pt x="164131" y="645362"/>
                  <a:pt x="166189" y="651552"/>
                  <a:pt x="162072" y="647425"/>
                </a:cubicBezTo>
                <a:cubicBezTo>
                  <a:pt x="157956" y="647425"/>
                  <a:pt x="157956" y="643299"/>
                  <a:pt x="160014" y="641236"/>
                </a:cubicBezTo>
                <a:cubicBezTo>
                  <a:pt x="157956" y="639173"/>
                  <a:pt x="153839" y="639173"/>
                  <a:pt x="151781" y="635046"/>
                </a:cubicBezTo>
                <a:cubicBezTo>
                  <a:pt x="151781" y="635046"/>
                  <a:pt x="151781" y="632983"/>
                  <a:pt x="151781" y="630920"/>
                </a:cubicBezTo>
                <a:cubicBezTo>
                  <a:pt x="153839" y="628857"/>
                  <a:pt x="155897" y="628857"/>
                  <a:pt x="157956" y="628857"/>
                </a:cubicBezTo>
                <a:cubicBezTo>
                  <a:pt x="160014" y="628857"/>
                  <a:pt x="160014" y="630920"/>
                  <a:pt x="162072" y="628857"/>
                </a:cubicBezTo>
                <a:cubicBezTo>
                  <a:pt x="164131" y="628857"/>
                  <a:pt x="162072" y="626794"/>
                  <a:pt x="162072" y="624731"/>
                </a:cubicBezTo>
                <a:cubicBezTo>
                  <a:pt x="163102" y="623699"/>
                  <a:pt x="165160" y="623183"/>
                  <a:pt x="166961" y="623441"/>
                </a:cubicBezTo>
                <a:close/>
                <a:moveTo>
                  <a:pt x="48103" y="622191"/>
                </a:moveTo>
                <a:lnTo>
                  <a:pt x="48787" y="624395"/>
                </a:lnTo>
                <a:lnTo>
                  <a:pt x="49783" y="626230"/>
                </a:lnTo>
                <a:close/>
                <a:moveTo>
                  <a:pt x="742133" y="616692"/>
                </a:moveTo>
                <a:cubicBezTo>
                  <a:pt x="744186" y="616692"/>
                  <a:pt x="746238" y="618745"/>
                  <a:pt x="746238" y="618745"/>
                </a:cubicBezTo>
                <a:cubicBezTo>
                  <a:pt x="748290" y="620799"/>
                  <a:pt x="748290" y="620799"/>
                  <a:pt x="748290" y="620799"/>
                </a:cubicBezTo>
                <a:cubicBezTo>
                  <a:pt x="750343" y="620799"/>
                  <a:pt x="750343" y="620799"/>
                  <a:pt x="750343" y="620799"/>
                </a:cubicBezTo>
                <a:cubicBezTo>
                  <a:pt x="752395" y="620799"/>
                  <a:pt x="754447" y="616692"/>
                  <a:pt x="756500" y="618745"/>
                </a:cubicBezTo>
                <a:cubicBezTo>
                  <a:pt x="758552" y="620799"/>
                  <a:pt x="762657" y="622852"/>
                  <a:pt x="762657" y="624906"/>
                </a:cubicBezTo>
                <a:cubicBezTo>
                  <a:pt x="762657" y="626959"/>
                  <a:pt x="762657" y="629013"/>
                  <a:pt x="762657" y="633120"/>
                </a:cubicBezTo>
                <a:cubicBezTo>
                  <a:pt x="758552" y="631066"/>
                  <a:pt x="756500" y="629013"/>
                  <a:pt x="754447" y="631066"/>
                </a:cubicBezTo>
                <a:cubicBezTo>
                  <a:pt x="750343" y="633120"/>
                  <a:pt x="750343" y="629013"/>
                  <a:pt x="746238" y="629013"/>
                </a:cubicBezTo>
                <a:cubicBezTo>
                  <a:pt x="742133" y="629013"/>
                  <a:pt x="740081" y="631066"/>
                  <a:pt x="738029" y="633120"/>
                </a:cubicBezTo>
                <a:cubicBezTo>
                  <a:pt x="735976" y="633120"/>
                  <a:pt x="733924" y="633120"/>
                  <a:pt x="731872" y="635173"/>
                </a:cubicBezTo>
                <a:lnTo>
                  <a:pt x="731872" y="639139"/>
                </a:lnTo>
                <a:lnTo>
                  <a:pt x="731781" y="639185"/>
                </a:lnTo>
                <a:lnTo>
                  <a:pt x="731872" y="639366"/>
                </a:lnTo>
                <a:lnTo>
                  <a:pt x="731872" y="647494"/>
                </a:lnTo>
                <a:lnTo>
                  <a:pt x="731872" y="653428"/>
                </a:lnTo>
                <a:lnTo>
                  <a:pt x="731781" y="653564"/>
                </a:lnTo>
                <a:lnTo>
                  <a:pt x="731872" y="653610"/>
                </a:lnTo>
                <a:lnTo>
                  <a:pt x="731872" y="657761"/>
                </a:lnTo>
                <a:cubicBezTo>
                  <a:pt x="735976" y="659815"/>
                  <a:pt x="733924" y="663922"/>
                  <a:pt x="738029" y="665975"/>
                </a:cubicBezTo>
                <a:cubicBezTo>
                  <a:pt x="738029" y="668029"/>
                  <a:pt x="735976" y="670082"/>
                  <a:pt x="733924" y="672136"/>
                </a:cubicBezTo>
                <a:cubicBezTo>
                  <a:pt x="729819" y="672136"/>
                  <a:pt x="727767" y="668029"/>
                  <a:pt x="725715" y="663922"/>
                </a:cubicBezTo>
                <a:cubicBezTo>
                  <a:pt x="725715" y="659815"/>
                  <a:pt x="723662" y="657761"/>
                  <a:pt x="721610" y="653654"/>
                </a:cubicBezTo>
                <a:cubicBezTo>
                  <a:pt x="717505" y="651601"/>
                  <a:pt x="719557" y="647494"/>
                  <a:pt x="719557" y="643387"/>
                </a:cubicBezTo>
                <a:cubicBezTo>
                  <a:pt x="721610" y="643387"/>
                  <a:pt x="721610" y="641333"/>
                  <a:pt x="723662" y="639280"/>
                </a:cubicBezTo>
                <a:cubicBezTo>
                  <a:pt x="721610" y="637226"/>
                  <a:pt x="721610" y="633120"/>
                  <a:pt x="719557" y="633120"/>
                </a:cubicBezTo>
                <a:cubicBezTo>
                  <a:pt x="719557" y="629013"/>
                  <a:pt x="723662" y="624906"/>
                  <a:pt x="725715" y="624906"/>
                </a:cubicBezTo>
                <a:cubicBezTo>
                  <a:pt x="729819" y="622852"/>
                  <a:pt x="731872" y="624906"/>
                  <a:pt x="733924" y="626959"/>
                </a:cubicBezTo>
                <a:cubicBezTo>
                  <a:pt x="735976" y="624906"/>
                  <a:pt x="735976" y="622852"/>
                  <a:pt x="735976" y="622852"/>
                </a:cubicBezTo>
                <a:cubicBezTo>
                  <a:pt x="738029" y="620799"/>
                  <a:pt x="738029" y="616692"/>
                  <a:pt x="742133" y="616692"/>
                </a:cubicBezTo>
                <a:close/>
                <a:moveTo>
                  <a:pt x="162893" y="615466"/>
                </a:moveTo>
                <a:cubicBezTo>
                  <a:pt x="165215" y="615211"/>
                  <a:pt x="167278" y="615722"/>
                  <a:pt x="168309" y="616744"/>
                </a:cubicBezTo>
                <a:cubicBezTo>
                  <a:pt x="168309" y="616744"/>
                  <a:pt x="170372" y="618789"/>
                  <a:pt x="168309" y="618789"/>
                </a:cubicBezTo>
                <a:cubicBezTo>
                  <a:pt x="168309" y="620833"/>
                  <a:pt x="166246" y="618789"/>
                  <a:pt x="164183" y="620833"/>
                </a:cubicBezTo>
                <a:cubicBezTo>
                  <a:pt x="162120" y="622877"/>
                  <a:pt x="160057" y="622877"/>
                  <a:pt x="157993" y="626966"/>
                </a:cubicBezTo>
                <a:cubicBezTo>
                  <a:pt x="155930" y="624922"/>
                  <a:pt x="151804" y="626966"/>
                  <a:pt x="149741" y="629011"/>
                </a:cubicBezTo>
                <a:cubicBezTo>
                  <a:pt x="147677" y="633099"/>
                  <a:pt x="149741" y="635144"/>
                  <a:pt x="149741" y="639233"/>
                </a:cubicBezTo>
                <a:cubicBezTo>
                  <a:pt x="151804" y="639233"/>
                  <a:pt x="153867" y="641277"/>
                  <a:pt x="155930" y="643321"/>
                </a:cubicBezTo>
                <a:cubicBezTo>
                  <a:pt x="155930" y="645366"/>
                  <a:pt x="155930" y="647410"/>
                  <a:pt x="157993" y="649455"/>
                </a:cubicBezTo>
                <a:cubicBezTo>
                  <a:pt x="160057" y="651499"/>
                  <a:pt x="160057" y="651499"/>
                  <a:pt x="162120" y="651499"/>
                </a:cubicBezTo>
                <a:cubicBezTo>
                  <a:pt x="162120" y="653544"/>
                  <a:pt x="162120" y="653544"/>
                  <a:pt x="160057" y="653544"/>
                </a:cubicBezTo>
                <a:cubicBezTo>
                  <a:pt x="155930" y="653544"/>
                  <a:pt x="153867" y="651499"/>
                  <a:pt x="149741" y="649455"/>
                </a:cubicBezTo>
                <a:cubicBezTo>
                  <a:pt x="149741" y="647410"/>
                  <a:pt x="147677" y="643321"/>
                  <a:pt x="147677" y="641277"/>
                </a:cubicBezTo>
                <a:cubicBezTo>
                  <a:pt x="149741" y="639233"/>
                  <a:pt x="149741" y="639233"/>
                  <a:pt x="147677" y="639233"/>
                </a:cubicBezTo>
                <a:cubicBezTo>
                  <a:pt x="145614" y="637188"/>
                  <a:pt x="143551" y="635144"/>
                  <a:pt x="143551" y="633099"/>
                </a:cubicBezTo>
                <a:cubicBezTo>
                  <a:pt x="141488" y="629011"/>
                  <a:pt x="143551" y="626966"/>
                  <a:pt x="145614" y="624922"/>
                </a:cubicBezTo>
                <a:cubicBezTo>
                  <a:pt x="147677" y="622877"/>
                  <a:pt x="151804" y="622877"/>
                  <a:pt x="153867" y="624922"/>
                </a:cubicBezTo>
                <a:cubicBezTo>
                  <a:pt x="155930" y="624922"/>
                  <a:pt x="155930" y="622877"/>
                  <a:pt x="155930" y="622877"/>
                </a:cubicBezTo>
                <a:cubicBezTo>
                  <a:pt x="155930" y="620833"/>
                  <a:pt x="155930" y="618789"/>
                  <a:pt x="155930" y="618789"/>
                </a:cubicBezTo>
                <a:cubicBezTo>
                  <a:pt x="157994" y="616744"/>
                  <a:pt x="160572" y="615722"/>
                  <a:pt x="162893" y="615466"/>
                </a:cubicBezTo>
                <a:close/>
                <a:moveTo>
                  <a:pt x="744065" y="614700"/>
                </a:moveTo>
                <a:cubicBezTo>
                  <a:pt x="746168" y="614700"/>
                  <a:pt x="748270" y="614700"/>
                  <a:pt x="748270" y="616692"/>
                </a:cubicBezTo>
                <a:cubicBezTo>
                  <a:pt x="750373" y="618684"/>
                  <a:pt x="750373" y="618684"/>
                  <a:pt x="750373" y="618684"/>
                </a:cubicBezTo>
                <a:cubicBezTo>
                  <a:pt x="748270" y="618684"/>
                  <a:pt x="746168" y="616692"/>
                  <a:pt x="744065" y="614700"/>
                </a:cubicBezTo>
                <a:close/>
                <a:moveTo>
                  <a:pt x="113649" y="613923"/>
                </a:moveTo>
                <a:cubicBezTo>
                  <a:pt x="114416" y="614439"/>
                  <a:pt x="114928" y="615470"/>
                  <a:pt x="114928" y="616502"/>
                </a:cubicBezTo>
                <a:cubicBezTo>
                  <a:pt x="114928" y="618565"/>
                  <a:pt x="110834" y="618565"/>
                  <a:pt x="110834" y="620628"/>
                </a:cubicBezTo>
                <a:cubicBezTo>
                  <a:pt x="106739" y="624755"/>
                  <a:pt x="106739" y="630944"/>
                  <a:pt x="108786" y="635070"/>
                </a:cubicBezTo>
                <a:cubicBezTo>
                  <a:pt x="110834" y="637133"/>
                  <a:pt x="112881" y="639197"/>
                  <a:pt x="110834" y="641260"/>
                </a:cubicBezTo>
                <a:cubicBezTo>
                  <a:pt x="110834" y="641260"/>
                  <a:pt x="108786" y="641260"/>
                  <a:pt x="108786" y="641260"/>
                </a:cubicBezTo>
                <a:cubicBezTo>
                  <a:pt x="104692" y="633007"/>
                  <a:pt x="104692" y="633007"/>
                  <a:pt x="104692" y="633007"/>
                </a:cubicBezTo>
                <a:cubicBezTo>
                  <a:pt x="102644" y="626818"/>
                  <a:pt x="104692" y="618565"/>
                  <a:pt x="110834" y="614439"/>
                </a:cubicBezTo>
                <a:cubicBezTo>
                  <a:pt x="111857" y="613407"/>
                  <a:pt x="112881" y="613407"/>
                  <a:pt x="113649" y="613923"/>
                </a:cubicBezTo>
                <a:close/>
                <a:moveTo>
                  <a:pt x="789889" y="612187"/>
                </a:moveTo>
                <a:cubicBezTo>
                  <a:pt x="795027" y="612444"/>
                  <a:pt x="799651" y="614505"/>
                  <a:pt x="801706" y="618627"/>
                </a:cubicBezTo>
                <a:cubicBezTo>
                  <a:pt x="803761" y="622748"/>
                  <a:pt x="805816" y="628930"/>
                  <a:pt x="805816" y="633051"/>
                </a:cubicBezTo>
                <a:cubicBezTo>
                  <a:pt x="803761" y="635112"/>
                  <a:pt x="801706" y="637173"/>
                  <a:pt x="799651" y="639233"/>
                </a:cubicBezTo>
                <a:cubicBezTo>
                  <a:pt x="797596" y="639233"/>
                  <a:pt x="795540" y="633051"/>
                  <a:pt x="793485" y="639233"/>
                </a:cubicBezTo>
                <a:cubicBezTo>
                  <a:pt x="791430" y="639233"/>
                  <a:pt x="787320" y="639233"/>
                  <a:pt x="785264" y="639233"/>
                </a:cubicBezTo>
                <a:cubicBezTo>
                  <a:pt x="783209" y="637173"/>
                  <a:pt x="783209" y="633051"/>
                  <a:pt x="783209" y="630991"/>
                </a:cubicBezTo>
                <a:cubicBezTo>
                  <a:pt x="785264" y="628930"/>
                  <a:pt x="785264" y="626869"/>
                  <a:pt x="789375" y="626869"/>
                </a:cubicBezTo>
                <a:cubicBezTo>
                  <a:pt x="789375" y="626869"/>
                  <a:pt x="793485" y="628930"/>
                  <a:pt x="793485" y="626869"/>
                </a:cubicBezTo>
                <a:cubicBezTo>
                  <a:pt x="791430" y="622748"/>
                  <a:pt x="789375" y="622748"/>
                  <a:pt x="785264" y="620687"/>
                </a:cubicBezTo>
                <a:cubicBezTo>
                  <a:pt x="781154" y="620687"/>
                  <a:pt x="774988" y="624809"/>
                  <a:pt x="772933" y="628930"/>
                </a:cubicBezTo>
                <a:cubicBezTo>
                  <a:pt x="768822" y="639233"/>
                  <a:pt x="770878" y="653658"/>
                  <a:pt x="779099" y="661901"/>
                </a:cubicBezTo>
                <a:cubicBezTo>
                  <a:pt x="785264" y="668083"/>
                  <a:pt x="785264" y="668083"/>
                  <a:pt x="785264" y="668083"/>
                </a:cubicBezTo>
                <a:cubicBezTo>
                  <a:pt x="785264" y="668083"/>
                  <a:pt x="785264" y="668083"/>
                  <a:pt x="783209" y="670144"/>
                </a:cubicBezTo>
                <a:cubicBezTo>
                  <a:pt x="781154" y="668083"/>
                  <a:pt x="781154" y="668083"/>
                  <a:pt x="781154" y="668083"/>
                </a:cubicBezTo>
                <a:cubicBezTo>
                  <a:pt x="772933" y="661901"/>
                  <a:pt x="764712" y="653658"/>
                  <a:pt x="764712" y="641294"/>
                </a:cubicBezTo>
                <a:cubicBezTo>
                  <a:pt x="762657" y="630991"/>
                  <a:pt x="766767" y="620687"/>
                  <a:pt x="774988" y="616566"/>
                </a:cubicBezTo>
                <a:cubicBezTo>
                  <a:pt x="779099" y="613475"/>
                  <a:pt x="784751" y="611929"/>
                  <a:pt x="789889" y="612187"/>
                </a:cubicBezTo>
                <a:close/>
                <a:moveTo>
                  <a:pt x="111816" y="602599"/>
                </a:moveTo>
                <a:cubicBezTo>
                  <a:pt x="112853" y="602599"/>
                  <a:pt x="113891" y="603114"/>
                  <a:pt x="114928" y="604145"/>
                </a:cubicBezTo>
                <a:cubicBezTo>
                  <a:pt x="114928" y="606206"/>
                  <a:pt x="114928" y="610328"/>
                  <a:pt x="112853" y="610328"/>
                </a:cubicBezTo>
                <a:cubicBezTo>
                  <a:pt x="106628" y="614451"/>
                  <a:pt x="98328" y="620634"/>
                  <a:pt x="100403" y="628879"/>
                </a:cubicBezTo>
                <a:cubicBezTo>
                  <a:pt x="100403" y="635062"/>
                  <a:pt x="104553" y="641246"/>
                  <a:pt x="108703" y="645368"/>
                </a:cubicBezTo>
                <a:cubicBezTo>
                  <a:pt x="110778" y="647429"/>
                  <a:pt x="108703" y="649490"/>
                  <a:pt x="108703" y="651552"/>
                </a:cubicBezTo>
                <a:cubicBezTo>
                  <a:pt x="106628" y="651552"/>
                  <a:pt x="104553" y="651552"/>
                  <a:pt x="104553" y="649490"/>
                </a:cubicBezTo>
                <a:cubicBezTo>
                  <a:pt x="100403" y="647429"/>
                  <a:pt x="104553" y="643307"/>
                  <a:pt x="100403" y="643307"/>
                </a:cubicBezTo>
                <a:cubicBezTo>
                  <a:pt x="98328" y="643307"/>
                  <a:pt x="96253" y="643307"/>
                  <a:pt x="96253" y="641246"/>
                </a:cubicBezTo>
                <a:cubicBezTo>
                  <a:pt x="94178" y="641246"/>
                  <a:pt x="94178" y="639185"/>
                  <a:pt x="94178" y="637124"/>
                </a:cubicBezTo>
                <a:cubicBezTo>
                  <a:pt x="94178" y="635062"/>
                  <a:pt x="98328" y="635062"/>
                  <a:pt x="96253" y="633001"/>
                </a:cubicBezTo>
                <a:cubicBezTo>
                  <a:pt x="94178" y="633001"/>
                  <a:pt x="90028" y="630940"/>
                  <a:pt x="90028" y="626818"/>
                </a:cubicBezTo>
                <a:cubicBezTo>
                  <a:pt x="90028" y="624757"/>
                  <a:pt x="92103" y="622695"/>
                  <a:pt x="94178" y="622695"/>
                </a:cubicBezTo>
                <a:cubicBezTo>
                  <a:pt x="94178" y="622695"/>
                  <a:pt x="96253" y="622695"/>
                  <a:pt x="96253" y="620634"/>
                </a:cubicBezTo>
                <a:cubicBezTo>
                  <a:pt x="96253" y="618573"/>
                  <a:pt x="94178" y="618573"/>
                  <a:pt x="96253" y="616512"/>
                </a:cubicBezTo>
                <a:cubicBezTo>
                  <a:pt x="96253" y="614451"/>
                  <a:pt x="96253" y="612390"/>
                  <a:pt x="98328" y="610328"/>
                </a:cubicBezTo>
                <a:cubicBezTo>
                  <a:pt x="100403" y="610328"/>
                  <a:pt x="102478" y="612390"/>
                  <a:pt x="104553" y="612390"/>
                </a:cubicBezTo>
                <a:cubicBezTo>
                  <a:pt x="104553" y="608267"/>
                  <a:pt x="106628" y="604145"/>
                  <a:pt x="108703" y="604145"/>
                </a:cubicBezTo>
                <a:cubicBezTo>
                  <a:pt x="109741" y="603114"/>
                  <a:pt x="110778" y="602599"/>
                  <a:pt x="111816" y="602599"/>
                </a:cubicBezTo>
                <a:close/>
                <a:moveTo>
                  <a:pt x="804945" y="601636"/>
                </a:moveTo>
                <a:cubicBezTo>
                  <a:pt x="807020" y="602150"/>
                  <a:pt x="809095" y="603179"/>
                  <a:pt x="810132" y="604209"/>
                </a:cubicBezTo>
                <a:cubicBezTo>
                  <a:pt x="810132" y="608325"/>
                  <a:pt x="808057" y="604209"/>
                  <a:pt x="805982" y="604209"/>
                </a:cubicBezTo>
                <a:cubicBezTo>
                  <a:pt x="801832" y="604209"/>
                  <a:pt x="797682" y="606267"/>
                  <a:pt x="795607" y="610384"/>
                </a:cubicBezTo>
                <a:cubicBezTo>
                  <a:pt x="793532" y="610384"/>
                  <a:pt x="793532" y="610384"/>
                  <a:pt x="793532" y="610384"/>
                </a:cubicBezTo>
                <a:cubicBezTo>
                  <a:pt x="793532" y="606267"/>
                  <a:pt x="797682" y="604209"/>
                  <a:pt x="799757" y="602150"/>
                </a:cubicBezTo>
                <a:cubicBezTo>
                  <a:pt x="800795" y="601121"/>
                  <a:pt x="802870" y="601121"/>
                  <a:pt x="804945" y="601636"/>
                </a:cubicBezTo>
                <a:close/>
                <a:moveTo>
                  <a:pt x="176502" y="600092"/>
                </a:moveTo>
                <a:cubicBezTo>
                  <a:pt x="178570" y="604216"/>
                  <a:pt x="182707" y="608339"/>
                  <a:pt x="182707" y="614525"/>
                </a:cubicBezTo>
                <a:cubicBezTo>
                  <a:pt x="182707" y="620711"/>
                  <a:pt x="186845" y="624834"/>
                  <a:pt x="193051" y="628958"/>
                </a:cubicBezTo>
                <a:cubicBezTo>
                  <a:pt x="197188" y="628958"/>
                  <a:pt x="197188" y="635144"/>
                  <a:pt x="199256" y="637206"/>
                </a:cubicBezTo>
                <a:cubicBezTo>
                  <a:pt x="199256" y="637206"/>
                  <a:pt x="199256" y="639268"/>
                  <a:pt x="199256" y="639268"/>
                </a:cubicBezTo>
                <a:cubicBezTo>
                  <a:pt x="195119" y="637206"/>
                  <a:pt x="188913" y="637206"/>
                  <a:pt x="184776" y="635144"/>
                </a:cubicBezTo>
                <a:cubicBezTo>
                  <a:pt x="180639" y="635144"/>
                  <a:pt x="176502" y="631020"/>
                  <a:pt x="172364" y="626896"/>
                </a:cubicBezTo>
                <a:cubicBezTo>
                  <a:pt x="172364" y="622772"/>
                  <a:pt x="172364" y="618649"/>
                  <a:pt x="174433" y="614525"/>
                </a:cubicBezTo>
                <a:cubicBezTo>
                  <a:pt x="174433" y="614525"/>
                  <a:pt x="176502" y="614525"/>
                  <a:pt x="176502" y="612463"/>
                </a:cubicBezTo>
                <a:cubicBezTo>
                  <a:pt x="174433" y="610401"/>
                  <a:pt x="172364" y="610401"/>
                  <a:pt x="172364" y="606278"/>
                </a:cubicBezTo>
                <a:cubicBezTo>
                  <a:pt x="172364" y="604216"/>
                  <a:pt x="172364" y="600092"/>
                  <a:pt x="176502" y="600092"/>
                </a:cubicBezTo>
                <a:close/>
                <a:moveTo>
                  <a:pt x="110768" y="594630"/>
                </a:moveTo>
                <a:cubicBezTo>
                  <a:pt x="112819" y="594630"/>
                  <a:pt x="114870" y="595144"/>
                  <a:pt x="116920" y="596172"/>
                </a:cubicBezTo>
                <a:cubicBezTo>
                  <a:pt x="116920" y="598228"/>
                  <a:pt x="116920" y="598228"/>
                  <a:pt x="116920" y="598228"/>
                </a:cubicBezTo>
                <a:cubicBezTo>
                  <a:pt x="116920" y="602341"/>
                  <a:pt x="110768" y="600285"/>
                  <a:pt x="106667" y="602341"/>
                </a:cubicBezTo>
                <a:cubicBezTo>
                  <a:pt x="104617" y="604397"/>
                  <a:pt x="102566" y="606453"/>
                  <a:pt x="100516" y="608510"/>
                </a:cubicBezTo>
                <a:cubicBezTo>
                  <a:pt x="98465" y="608510"/>
                  <a:pt x="96414" y="610566"/>
                  <a:pt x="94364" y="610566"/>
                </a:cubicBezTo>
                <a:cubicBezTo>
                  <a:pt x="92313" y="614678"/>
                  <a:pt x="92313" y="616735"/>
                  <a:pt x="92313" y="620847"/>
                </a:cubicBezTo>
                <a:cubicBezTo>
                  <a:pt x="90263" y="622903"/>
                  <a:pt x="88212" y="624960"/>
                  <a:pt x="88212" y="627016"/>
                </a:cubicBezTo>
                <a:cubicBezTo>
                  <a:pt x="88212" y="631128"/>
                  <a:pt x="90263" y="633185"/>
                  <a:pt x="92313" y="635241"/>
                </a:cubicBezTo>
                <a:cubicBezTo>
                  <a:pt x="90263" y="637297"/>
                  <a:pt x="90263" y="639353"/>
                  <a:pt x="92313" y="643466"/>
                </a:cubicBezTo>
                <a:cubicBezTo>
                  <a:pt x="96414" y="645522"/>
                  <a:pt x="96414" y="645522"/>
                  <a:pt x="96414" y="645522"/>
                </a:cubicBezTo>
                <a:cubicBezTo>
                  <a:pt x="98465" y="647578"/>
                  <a:pt x="98465" y="647578"/>
                  <a:pt x="98465" y="647578"/>
                </a:cubicBezTo>
                <a:lnTo>
                  <a:pt x="100402" y="649635"/>
                </a:lnTo>
                <a:lnTo>
                  <a:pt x="96959" y="649635"/>
                </a:lnTo>
                <a:cubicBezTo>
                  <a:pt x="94364" y="649635"/>
                  <a:pt x="94364" y="649635"/>
                  <a:pt x="94364" y="649635"/>
                </a:cubicBezTo>
                <a:cubicBezTo>
                  <a:pt x="90263" y="645522"/>
                  <a:pt x="86162" y="643466"/>
                  <a:pt x="88212" y="639353"/>
                </a:cubicBezTo>
                <a:cubicBezTo>
                  <a:pt x="88212" y="639353"/>
                  <a:pt x="88212" y="635241"/>
                  <a:pt x="86162" y="635241"/>
                </a:cubicBezTo>
                <a:cubicBezTo>
                  <a:pt x="84111" y="633185"/>
                  <a:pt x="84111" y="629072"/>
                  <a:pt x="82060" y="627016"/>
                </a:cubicBezTo>
                <a:cubicBezTo>
                  <a:pt x="82060" y="622903"/>
                  <a:pt x="84111" y="620847"/>
                  <a:pt x="86162" y="618791"/>
                </a:cubicBezTo>
                <a:cubicBezTo>
                  <a:pt x="86162" y="616735"/>
                  <a:pt x="90263" y="616735"/>
                  <a:pt x="90263" y="614678"/>
                </a:cubicBezTo>
                <a:cubicBezTo>
                  <a:pt x="90263" y="612622"/>
                  <a:pt x="90263" y="606453"/>
                  <a:pt x="94364" y="604397"/>
                </a:cubicBezTo>
                <a:cubicBezTo>
                  <a:pt x="96414" y="606453"/>
                  <a:pt x="96414" y="602341"/>
                  <a:pt x="98465" y="602341"/>
                </a:cubicBezTo>
                <a:cubicBezTo>
                  <a:pt x="98465" y="604397"/>
                  <a:pt x="98465" y="604397"/>
                  <a:pt x="98465" y="604397"/>
                </a:cubicBezTo>
                <a:cubicBezTo>
                  <a:pt x="100516" y="602341"/>
                  <a:pt x="104617" y="600285"/>
                  <a:pt x="104617" y="596172"/>
                </a:cubicBezTo>
                <a:cubicBezTo>
                  <a:pt x="106667" y="595144"/>
                  <a:pt x="108718" y="594630"/>
                  <a:pt x="110768" y="594630"/>
                </a:cubicBezTo>
                <a:close/>
                <a:moveTo>
                  <a:pt x="112936" y="591792"/>
                </a:moveTo>
                <a:cubicBezTo>
                  <a:pt x="114928" y="591792"/>
                  <a:pt x="116920" y="591792"/>
                  <a:pt x="116920" y="591792"/>
                </a:cubicBezTo>
                <a:cubicBezTo>
                  <a:pt x="118912" y="594116"/>
                  <a:pt x="118912" y="594116"/>
                  <a:pt x="118912" y="594116"/>
                </a:cubicBezTo>
                <a:cubicBezTo>
                  <a:pt x="116920" y="594116"/>
                  <a:pt x="114928" y="594116"/>
                  <a:pt x="112936" y="591792"/>
                </a:cubicBezTo>
                <a:close/>
                <a:moveTo>
                  <a:pt x="799317" y="589347"/>
                </a:moveTo>
                <a:cubicBezTo>
                  <a:pt x="801119" y="589347"/>
                  <a:pt x="802662" y="589860"/>
                  <a:pt x="803692" y="591913"/>
                </a:cubicBezTo>
                <a:cubicBezTo>
                  <a:pt x="803692" y="593965"/>
                  <a:pt x="803692" y="596017"/>
                  <a:pt x="805750" y="593965"/>
                </a:cubicBezTo>
                <a:cubicBezTo>
                  <a:pt x="807808" y="591913"/>
                  <a:pt x="811925" y="591913"/>
                  <a:pt x="813984" y="593965"/>
                </a:cubicBezTo>
                <a:cubicBezTo>
                  <a:pt x="816042" y="596017"/>
                  <a:pt x="818100" y="598070"/>
                  <a:pt x="818100" y="600122"/>
                </a:cubicBezTo>
                <a:cubicBezTo>
                  <a:pt x="818100" y="600122"/>
                  <a:pt x="816042" y="602174"/>
                  <a:pt x="811925" y="602174"/>
                </a:cubicBezTo>
                <a:cubicBezTo>
                  <a:pt x="809867" y="600122"/>
                  <a:pt x="805750" y="598070"/>
                  <a:pt x="801633" y="600122"/>
                </a:cubicBezTo>
                <a:cubicBezTo>
                  <a:pt x="795458" y="600122"/>
                  <a:pt x="791341" y="604227"/>
                  <a:pt x="789283" y="608331"/>
                </a:cubicBezTo>
                <a:cubicBezTo>
                  <a:pt x="778991" y="610384"/>
                  <a:pt x="778991" y="610384"/>
                  <a:pt x="778991" y="610384"/>
                </a:cubicBezTo>
                <a:lnTo>
                  <a:pt x="778991" y="602336"/>
                </a:lnTo>
                <a:lnTo>
                  <a:pt x="779316" y="602013"/>
                </a:lnTo>
                <a:lnTo>
                  <a:pt x="783108" y="600122"/>
                </a:lnTo>
                <a:cubicBezTo>
                  <a:pt x="785166" y="600122"/>
                  <a:pt x="787225" y="600122"/>
                  <a:pt x="787225" y="598070"/>
                </a:cubicBezTo>
                <a:cubicBezTo>
                  <a:pt x="787225" y="593965"/>
                  <a:pt x="789283" y="591913"/>
                  <a:pt x="793400" y="589860"/>
                </a:cubicBezTo>
                <a:cubicBezTo>
                  <a:pt x="795458" y="589860"/>
                  <a:pt x="797516" y="589347"/>
                  <a:pt x="799317" y="589347"/>
                </a:cubicBezTo>
                <a:close/>
                <a:moveTo>
                  <a:pt x="828392" y="587808"/>
                </a:moveTo>
                <a:cubicBezTo>
                  <a:pt x="830467" y="587808"/>
                  <a:pt x="832542" y="587808"/>
                  <a:pt x="832542" y="589866"/>
                </a:cubicBezTo>
                <a:cubicBezTo>
                  <a:pt x="834617" y="591925"/>
                  <a:pt x="834617" y="593983"/>
                  <a:pt x="834617" y="593983"/>
                </a:cubicBezTo>
                <a:cubicBezTo>
                  <a:pt x="834617" y="596042"/>
                  <a:pt x="836692" y="598100"/>
                  <a:pt x="836692" y="598100"/>
                </a:cubicBezTo>
                <a:cubicBezTo>
                  <a:pt x="834617" y="598100"/>
                  <a:pt x="834617" y="598100"/>
                  <a:pt x="834617" y="598100"/>
                </a:cubicBezTo>
                <a:cubicBezTo>
                  <a:pt x="832542" y="593983"/>
                  <a:pt x="832542" y="591925"/>
                  <a:pt x="830467" y="589866"/>
                </a:cubicBezTo>
                <a:cubicBezTo>
                  <a:pt x="828392" y="587808"/>
                  <a:pt x="828392" y="587808"/>
                  <a:pt x="828392" y="587808"/>
                </a:cubicBezTo>
                <a:close/>
                <a:moveTo>
                  <a:pt x="153864" y="583824"/>
                </a:moveTo>
                <a:cubicBezTo>
                  <a:pt x="155913" y="585879"/>
                  <a:pt x="155913" y="585879"/>
                  <a:pt x="157962" y="585879"/>
                </a:cubicBezTo>
                <a:cubicBezTo>
                  <a:pt x="164110" y="587935"/>
                  <a:pt x="170258" y="589990"/>
                  <a:pt x="174356" y="596155"/>
                </a:cubicBezTo>
                <a:cubicBezTo>
                  <a:pt x="174356" y="598211"/>
                  <a:pt x="172307" y="598211"/>
                  <a:pt x="172307" y="598211"/>
                </a:cubicBezTo>
                <a:cubicBezTo>
                  <a:pt x="168209" y="596155"/>
                  <a:pt x="164110" y="594100"/>
                  <a:pt x="160012" y="592045"/>
                </a:cubicBezTo>
                <a:cubicBezTo>
                  <a:pt x="153864" y="589990"/>
                  <a:pt x="149766" y="592045"/>
                  <a:pt x="145667" y="592045"/>
                </a:cubicBezTo>
                <a:cubicBezTo>
                  <a:pt x="137470" y="592045"/>
                  <a:pt x="131322" y="596155"/>
                  <a:pt x="127223" y="602321"/>
                </a:cubicBezTo>
                <a:cubicBezTo>
                  <a:pt x="125174" y="604376"/>
                  <a:pt x="125174" y="608487"/>
                  <a:pt x="125174" y="612597"/>
                </a:cubicBezTo>
                <a:cubicBezTo>
                  <a:pt x="127223" y="612597"/>
                  <a:pt x="129273" y="616708"/>
                  <a:pt x="131322" y="614652"/>
                </a:cubicBezTo>
                <a:cubicBezTo>
                  <a:pt x="133371" y="612597"/>
                  <a:pt x="129273" y="610542"/>
                  <a:pt x="129273" y="606431"/>
                </a:cubicBezTo>
                <a:cubicBezTo>
                  <a:pt x="131322" y="604376"/>
                  <a:pt x="133371" y="604376"/>
                  <a:pt x="135420" y="602321"/>
                </a:cubicBezTo>
                <a:cubicBezTo>
                  <a:pt x="139519" y="602321"/>
                  <a:pt x="141568" y="604376"/>
                  <a:pt x="143617" y="606431"/>
                </a:cubicBezTo>
                <a:cubicBezTo>
                  <a:pt x="145667" y="608487"/>
                  <a:pt x="145667" y="612597"/>
                  <a:pt x="145667" y="614652"/>
                </a:cubicBezTo>
                <a:cubicBezTo>
                  <a:pt x="143617" y="618763"/>
                  <a:pt x="135420" y="614652"/>
                  <a:pt x="139519" y="620818"/>
                </a:cubicBezTo>
                <a:cubicBezTo>
                  <a:pt x="137470" y="622873"/>
                  <a:pt x="137470" y="624928"/>
                  <a:pt x="135420" y="624928"/>
                </a:cubicBezTo>
                <a:cubicBezTo>
                  <a:pt x="133371" y="626984"/>
                  <a:pt x="129273" y="626984"/>
                  <a:pt x="125174" y="626984"/>
                </a:cubicBezTo>
                <a:cubicBezTo>
                  <a:pt x="121076" y="624928"/>
                  <a:pt x="116977" y="618763"/>
                  <a:pt x="116977" y="614652"/>
                </a:cubicBezTo>
                <a:cubicBezTo>
                  <a:pt x="114928" y="606431"/>
                  <a:pt x="119027" y="598211"/>
                  <a:pt x="123125" y="594100"/>
                </a:cubicBezTo>
                <a:cubicBezTo>
                  <a:pt x="129273" y="589990"/>
                  <a:pt x="135420" y="585879"/>
                  <a:pt x="141568" y="585879"/>
                </a:cubicBezTo>
                <a:cubicBezTo>
                  <a:pt x="145667" y="585879"/>
                  <a:pt x="149766" y="585879"/>
                  <a:pt x="153864" y="583824"/>
                </a:cubicBezTo>
                <a:close/>
                <a:moveTo>
                  <a:pt x="791460" y="575524"/>
                </a:moveTo>
                <a:cubicBezTo>
                  <a:pt x="795585" y="577579"/>
                  <a:pt x="799710" y="577579"/>
                  <a:pt x="801772" y="581690"/>
                </a:cubicBezTo>
                <a:cubicBezTo>
                  <a:pt x="803835" y="583745"/>
                  <a:pt x="803835" y="579634"/>
                  <a:pt x="805897" y="577579"/>
                </a:cubicBezTo>
                <a:cubicBezTo>
                  <a:pt x="810022" y="577579"/>
                  <a:pt x="814147" y="577579"/>
                  <a:pt x="816209" y="579634"/>
                </a:cubicBezTo>
                <a:cubicBezTo>
                  <a:pt x="816209" y="581690"/>
                  <a:pt x="818272" y="581690"/>
                  <a:pt x="818272" y="583745"/>
                </a:cubicBezTo>
                <a:cubicBezTo>
                  <a:pt x="818272" y="583745"/>
                  <a:pt x="816209" y="585800"/>
                  <a:pt x="818272" y="587855"/>
                </a:cubicBezTo>
                <a:cubicBezTo>
                  <a:pt x="820334" y="587855"/>
                  <a:pt x="822396" y="585800"/>
                  <a:pt x="824459" y="585800"/>
                </a:cubicBezTo>
                <a:cubicBezTo>
                  <a:pt x="828584" y="587855"/>
                  <a:pt x="830646" y="594021"/>
                  <a:pt x="832708" y="598131"/>
                </a:cubicBezTo>
                <a:cubicBezTo>
                  <a:pt x="828584" y="598131"/>
                  <a:pt x="824459" y="598131"/>
                  <a:pt x="822396" y="598131"/>
                </a:cubicBezTo>
                <a:cubicBezTo>
                  <a:pt x="820334" y="596076"/>
                  <a:pt x="818272" y="591966"/>
                  <a:pt x="816209" y="591966"/>
                </a:cubicBezTo>
                <a:cubicBezTo>
                  <a:pt x="812084" y="589911"/>
                  <a:pt x="807959" y="589911"/>
                  <a:pt x="805897" y="589911"/>
                </a:cubicBezTo>
                <a:cubicBezTo>
                  <a:pt x="803835" y="587855"/>
                  <a:pt x="799710" y="585800"/>
                  <a:pt x="795585" y="587855"/>
                </a:cubicBezTo>
                <a:cubicBezTo>
                  <a:pt x="789398" y="585800"/>
                  <a:pt x="787335" y="591966"/>
                  <a:pt x="785273" y="596076"/>
                </a:cubicBezTo>
                <a:lnTo>
                  <a:pt x="779316" y="602013"/>
                </a:lnTo>
                <a:lnTo>
                  <a:pt x="778991" y="602174"/>
                </a:lnTo>
                <a:lnTo>
                  <a:pt x="778991" y="602336"/>
                </a:lnTo>
                <a:lnTo>
                  <a:pt x="774961" y="606352"/>
                </a:lnTo>
                <a:cubicBezTo>
                  <a:pt x="774961" y="612518"/>
                  <a:pt x="774961" y="612518"/>
                  <a:pt x="774961" y="612518"/>
                </a:cubicBezTo>
                <a:cubicBezTo>
                  <a:pt x="768774" y="618684"/>
                  <a:pt x="768774" y="618684"/>
                  <a:pt x="768774" y="618684"/>
                </a:cubicBezTo>
                <a:cubicBezTo>
                  <a:pt x="764649" y="616628"/>
                  <a:pt x="766711" y="610463"/>
                  <a:pt x="766711" y="608408"/>
                </a:cubicBezTo>
                <a:cubicBezTo>
                  <a:pt x="768774" y="604297"/>
                  <a:pt x="770836" y="606352"/>
                  <a:pt x="772898" y="602242"/>
                </a:cubicBezTo>
                <a:cubicBezTo>
                  <a:pt x="770836" y="598131"/>
                  <a:pt x="770836" y="594021"/>
                  <a:pt x="772898" y="589911"/>
                </a:cubicBezTo>
                <a:cubicBezTo>
                  <a:pt x="774961" y="587855"/>
                  <a:pt x="779086" y="587855"/>
                  <a:pt x="781148" y="587855"/>
                </a:cubicBezTo>
                <a:cubicBezTo>
                  <a:pt x="783210" y="583745"/>
                  <a:pt x="783210" y="577579"/>
                  <a:pt x="791460" y="575524"/>
                </a:cubicBezTo>
                <a:close/>
                <a:moveTo>
                  <a:pt x="800671" y="575026"/>
                </a:moveTo>
                <a:cubicBezTo>
                  <a:pt x="801722" y="575524"/>
                  <a:pt x="802773" y="576520"/>
                  <a:pt x="803824" y="577516"/>
                </a:cubicBezTo>
                <a:cubicBezTo>
                  <a:pt x="803824" y="577516"/>
                  <a:pt x="803824" y="577516"/>
                  <a:pt x="801722" y="577516"/>
                </a:cubicBezTo>
                <a:cubicBezTo>
                  <a:pt x="801722" y="577516"/>
                  <a:pt x="799619" y="577516"/>
                  <a:pt x="797516" y="575524"/>
                </a:cubicBezTo>
                <a:cubicBezTo>
                  <a:pt x="798568" y="574528"/>
                  <a:pt x="799619" y="574528"/>
                  <a:pt x="800671" y="575026"/>
                </a:cubicBezTo>
                <a:close/>
                <a:moveTo>
                  <a:pt x="793466" y="552845"/>
                </a:moveTo>
                <a:cubicBezTo>
                  <a:pt x="795525" y="552845"/>
                  <a:pt x="797583" y="554899"/>
                  <a:pt x="795525" y="554899"/>
                </a:cubicBezTo>
                <a:cubicBezTo>
                  <a:pt x="793466" y="556953"/>
                  <a:pt x="795525" y="561062"/>
                  <a:pt x="793466" y="561062"/>
                </a:cubicBezTo>
                <a:cubicBezTo>
                  <a:pt x="793466" y="559007"/>
                  <a:pt x="795525" y="554899"/>
                  <a:pt x="793466" y="552845"/>
                </a:cubicBezTo>
                <a:close/>
                <a:moveTo>
                  <a:pt x="154206" y="552180"/>
                </a:moveTo>
                <a:cubicBezTo>
                  <a:pt x="155949" y="552570"/>
                  <a:pt x="155949" y="555293"/>
                  <a:pt x="155949" y="556849"/>
                </a:cubicBezTo>
                <a:cubicBezTo>
                  <a:pt x="158015" y="558924"/>
                  <a:pt x="160080" y="563074"/>
                  <a:pt x="160080" y="565149"/>
                </a:cubicBezTo>
                <a:cubicBezTo>
                  <a:pt x="158015" y="567224"/>
                  <a:pt x="155949" y="567224"/>
                  <a:pt x="155949" y="569299"/>
                </a:cubicBezTo>
                <a:cubicBezTo>
                  <a:pt x="149751" y="571374"/>
                  <a:pt x="149751" y="577599"/>
                  <a:pt x="149751" y="581749"/>
                </a:cubicBezTo>
                <a:cubicBezTo>
                  <a:pt x="147685" y="581749"/>
                  <a:pt x="145619" y="583824"/>
                  <a:pt x="143554" y="581749"/>
                </a:cubicBezTo>
                <a:lnTo>
                  <a:pt x="141585" y="573841"/>
                </a:lnTo>
                <a:lnTo>
                  <a:pt x="141877" y="573058"/>
                </a:lnTo>
                <a:lnTo>
                  <a:pt x="149751" y="565149"/>
                </a:lnTo>
                <a:cubicBezTo>
                  <a:pt x="149751" y="565149"/>
                  <a:pt x="147685" y="563074"/>
                  <a:pt x="147685" y="560999"/>
                </a:cubicBezTo>
                <a:cubicBezTo>
                  <a:pt x="147685" y="558924"/>
                  <a:pt x="149751" y="554774"/>
                  <a:pt x="151817" y="552699"/>
                </a:cubicBezTo>
                <a:cubicBezTo>
                  <a:pt x="152850" y="552180"/>
                  <a:pt x="153625" y="552051"/>
                  <a:pt x="154206" y="552180"/>
                </a:cubicBezTo>
                <a:close/>
                <a:moveTo>
                  <a:pt x="149668" y="546640"/>
                </a:moveTo>
                <a:cubicBezTo>
                  <a:pt x="151720" y="546640"/>
                  <a:pt x="153772" y="546640"/>
                  <a:pt x="153772" y="548706"/>
                </a:cubicBezTo>
                <a:cubicBezTo>
                  <a:pt x="153772" y="550772"/>
                  <a:pt x="149668" y="550772"/>
                  <a:pt x="149668" y="552837"/>
                </a:cubicBezTo>
                <a:cubicBezTo>
                  <a:pt x="147615" y="552837"/>
                  <a:pt x="145563" y="554903"/>
                  <a:pt x="145563" y="556969"/>
                </a:cubicBezTo>
                <a:cubicBezTo>
                  <a:pt x="145563" y="563166"/>
                  <a:pt x="145563" y="563166"/>
                  <a:pt x="145563" y="563166"/>
                </a:cubicBezTo>
                <a:lnTo>
                  <a:pt x="141877" y="573058"/>
                </a:lnTo>
                <a:lnTo>
                  <a:pt x="141488" y="573449"/>
                </a:lnTo>
                <a:lnTo>
                  <a:pt x="141585" y="573841"/>
                </a:lnTo>
                <a:lnTo>
                  <a:pt x="139405" y="579692"/>
                </a:lnTo>
                <a:cubicBezTo>
                  <a:pt x="141458" y="581758"/>
                  <a:pt x="141458" y="581758"/>
                  <a:pt x="141458" y="581758"/>
                </a:cubicBezTo>
                <a:cubicBezTo>
                  <a:pt x="141458" y="583824"/>
                  <a:pt x="139405" y="583824"/>
                  <a:pt x="137353" y="583824"/>
                </a:cubicBezTo>
                <a:cubicBezTo>
                  <a:pt x="136327" y="581758"/>
                  <a:pt x="134788" y="579692"/>
                  <a:pt x="133762" y="577368"/>
                </a:cubicBezTo>
                <a:lnTo>
                  <a:pt x="133326" y="570575"/>
                </a:lnTo>
                <a:lnTo>
                  <a:pt x="134128" y="568699"/>
                </a:lnTo>
                <a:lnTo>
                  <a:pt x="141458" y="563166"/>
                </a:lnTo>
                <a:cubicBezTo>
                  <a:pt x="143510" y="561101"/>
                  <a:pt x="139405" y="559035"/>
                  <a:pt x="141458" y="556969"/>
                </a:cubicBezTo>
                <a:cubicBezTo>
                  <a:pt x="141458" y="552837"/>
                  <a:pt x="145563" y="548706"/>
                  <a:pt x="149668" y="546640"/>
                </a:cubicBezTo>
                <a:close/>
                <a:moveTo>
                  <a:pt x="143563" y="536348"/>
                </a:moveTo>
                <a:cubicBezTo>
                  <a:pt x="145617" y="536348"/>
                  <a:pt x="147671" y="538407"/>
                  <a:pt x="149726" y="538407"/>
                </a:cubicBezTo>
                <a:cubicBezTo>
                  <a:pt x="151781" y="540465"/>
                  <a:pt x="151781" y="540465"/>
                  <a:pt x="151781" y="540465"/>
                </a:cubicBezTo>
                <a:cubicBezTo>
                  <a:pt x="151781" y="542523"/>
                  <a:pt x="151781" y="542523"/>
                  <a:pt x="151781" y="544582"/>
                </a:cubicBezTo>
                <a:cubicBezTo>
                  <a:pt x="145617" y="544582"/>
                  <a:pt x="141509" y="548699"/>
                  <a:pt x="139455" y="554874"/>
                </a:cubicBezTo>
                <a:cubicBezTo>
                  <a:pt x="137400" y="556932"/>
                  <a:pt x="139455" y="558991"/>
                  <a:pt x="137400" y="561049"/>
                </a:cubicBezTo>
                <a:lnTo>
                  <a:pt x="134128" y="568699"/>
                </a:lnTo>
                <a:lnTo>
                  <a:pt x="133248" y="569364"/>
                </a:lnTo>
                <a:lnTo>
                  <a:pt x="133326" y="570575"/>
                </a:lnTo>
                <a:lnTo>
                  <a:pt x="131238" y="575458"/>
                </a:lnTo>
                <a:cubicBezTo>
                  <a:pt x="131238" y="577516"/>
                  <a:pt x="131238" y="581633"/>
                  <a:pt x="135346" y="583691"/>
                </a:cubicBezTo>
                <a:cubicBezTo>
                  <a:pt x="133292" y="585750"/>
                  <a:pt x="129183" y="585750"/>
                  <a:pt x="127129" y="587808"/>
                </a:cubicBezTo>
                <a:cubicBezTo>
                  <a:pt x="125075" y="585750"/>
                  <a:pt x="123021" y="583691"/>
                  <a:pt x="120966" y="579575"/>
                </a:cubicBezTo>
                <a:cubicBezTo>
                  <a:pt x="120966" y="577516"/>
                  <a:pt x="120966" y="573399"/>
                  <a:pt x="125075" y="571341"/>
                </a:cubicBezTo>
                <a:cubicBezTo>
                  <a:pt x="125075" y="567224"/>
                  <a:pt x="120966" y="567224"/>
                  <a:pt x="120966" y="565166"/>
                </a:cubicBezTo>
                <a:cubicBezTo>
                  <a:pt x="118912" y="563108"/>
                  <a:pt x="120966" y="558991"/>
                  <a:pt x="120966" y="556932"/>
                </a:cubicBezTo>
                <a:cubicBezTo>
                  <a:pt x="125075" y="554874"/>
                  <a:pt x="127129" y="552816"/>
                  <a:pt x="129183" y="550757"/>
                </a:cubicBezTo>
                <a:cubicBezTo>
                  <a:pt x="131238" y="550757"/>
                  <a:pt x="131238" y="554874"/>
                  <a:pt x="135346" y="552816"/>
                </a:cubicBezTo>
                <a:cubicBezTo>
                  <a:pt x="135346" y="548699"/>
                  <a:pt x="135346" y="548699"/>
                  <a:pt x="135346" y="548699"/>
                </a:cubicBezTo>
                <a:cubicBezTo>
                  <a:pt x="135346" y="542523"/>
                  <a:pt x="139455" y="538407"/>
                  <a:pt x="143563" y="536348"/>
                </a:cubicBezTo>
                <a:close/>
                <a:moveTo>
                  <a:pt x="803824" y="534356"/>
                </a:moveTo>
                <a:cubicBezTo>
                  <a:pt x="805816" y="534356"/>
                  <a:pt x="807808" y="536348"/>
                  <a:pt x="807808" y="536348"/>
                </a:cubicBezTo>
                <a:cubicBezTo>
                  <a:pt x="807808" y="538340"/>
                  <a:pt x="807808" y="538340"/>
                  <a:pt x="805816" y="538340"/>
                </a:cubicBezTo>
                <a:cubicBezTo>
                  <a:pt x="803824" y="538340"/>
                  <a:pt x="805816" y="536348"/>
                  <a:pt x="803824" y="534356"/>
                </a:cubicBezTo>
                <a:close/>
                <a:moveTo>
                  <a:pt x="793466" y="534356"/>
                </a:moveTo>
                <a:cubicBezTo>
                  <a:pt x="795525" y="534356"/>
                  <a:pt x="799641" y="534356"/>
                  <a:pt x="801700" y="534356"/>
                </a:cubicBezTo>
                <a:cubicBezTo>
                  <a:pt x="803758" y="538465"/>
                  <a:pt x="803758" y="538465"/>
                  <a:pt x="803758" y="538465"/>
                </a:cubicBezTo>
                <a:cubicBezTo>
                  <a:pt x="805816" y="542573"/>
                  <a:pt x="803758" y="548736"/>
                  <a:pt x="799641" y="550790"/>
                </a:cubicBezTo>
                <a:cubicBezTo>
                  <a:pt x="797583" y="552845"/>
                  <a:pt x="793466" y="550790"/>
                  <a:pt x="793466" y="552845"/>
                </a:cubicBezTo>
                <a:cubicBezTo>
                  <a:pt x="791408" y="554899"/>
                  <a:pt x="793466" y="556953"/>
                  <a:pt x="791408" y="559007"/>
                </a:cubicBezTo>
                <a:cubicBezTo>
                  <a:pt x="791408" y="561062"/>
                  <a:pt x="787291" y="561062"/>
                  <a:pt x="785233" y="563116"/>
                </a:cubicBezTo>
                <a:cubicBezTo>
                  <a:pt x="781116" y="563116"/>
                  <a:pt x="779057" y="561062"/>
                  <a:pt x="774941" y="561062"/>
                </a:cubicBezTo>
                <a:cubicBezTo>
                  <a:pt x="772882" y="563116"/>
                  <a:pt x="770824" y="565170"/>
                  <a:pt x="768765" y="565170"/>
                </a:cubicBezTo>
                <a:cubicBezTo>
                  <a:pt x="762590" y="567224"/>
                  <a:pt x="758473" y="565170"/>
                  <a:pt x="754357" y="563116"/>
                </a:cubicBezTo>
                <a:cubicBezTo>
                  <a:pt x="756415" y="556953"/>
                  <a:pt x="756415" y="556953"/>
                  <a:pt x="756415" y="556953"/>
                </a:cubicBezTo>
                <a:cubicBezTo>
                  <a:pt x="758473" y="554899"/>
                  <a:pt x="760532" y="556953"/>
                  <a:pt x="762590" y="556953"/>
                </a:cubicBezTo>
                <a:cubicBezTo>
                  <a:pt x="768765" y="559007"/>
                  <a:pt x="772882" y="554899"/>
                  <a:pt x="776999" y="552845"/>
                </a:cubicBezTo>
                <a:cubicBezTo>
                  <a:pt x="776999" y="548736"/>
                  <a:pt x="783174" y="550790"/>
                  <a:pt x="785233" y="548736"/>
                </a:cubicBezTo>
                <a:cubicBezTo>
                  <a:pt x="789349" y="546682"/>
                  <a:pt x="791408" y="544628"/>
                  <a:pt x="793466" y="542573"/>
                </a:cubicBezTo>
                <a:cubicBezTo>
                  <a:pt x="793466" y="538465"/>
                  <a:pt x="793466" y="536411"/>
                  <a:pt x="793466" y="534356"/>
                </a:cubicBezTo>
                <a:close/>
                <a:moveTo>
                  <a:pt x="789487" y="532364"/>
                </a:moveTo>
                <a:cubicBezTo>
                  <a:pt x="789487" y="532364"/>
                  <a:pt x="791541" y="532364"/>
                  <a:pt x="791541" y="534417"/>
                </a:cubicBezTo>
                <a:cubicBezTo>
                  <a:pt x="791541" y="536469"/>
                  <a:pt x="789487" y="538521"/>
                  <a:pt x="789487" y="542626"/>
                </a:cubicBezTo>
                <a:cubicBezTo>
                  <a:pt x="787432" y="544679"/>
                  <a:pt x="783324" y="548783"/>
                  <a:pt x="779215" y="546731"/>
                </a:cubicBezTo>
                <a:cubicBezTo>
                  <a:pt x="779215" y="546731"/>
                  <a:pt x="777161" y="546731"/>
                  <a:pt x="777161" y="546731"/>
                </a:cubicBezTo>
                <a:cubicBezTo>
                  <a:pt x="775107" y="548783"/>
                  <a:pt x="777161" y="548783"/>
                  <a:pt x="775107" y="550836"/>
                </a:cubicBezTo>
                <a:cubicBezTo>
                  <a:pt x="773053" y="554940"/>
                  <a:pt x="766890" y="554940"/>
                  <a:pt x="762781" y="554940"/>
                </a:cubicBezTo>
                <a:cubicBezTo>
                  <a:pt x="760727" y="554940"/>
                  <a:pt x="758673" y="554940"/>
                  <a:pt x="758673" y="552888"/>
                </a:cubicBezTo>
                <a:cubicBezTo>
                  <a:pt x="758673" y="550836"/>
                  <a:pt x="758673" y="548783"/>
                  <a:pt x="760727" y="548783"/>
                </a:cubicBezTo>
                <a:cubicBezTo>
                  <a:pt x="762781" y="550836"/>
                  <a:pt x="768944" y="550836"/>
                  <a:pt x="770998" y="548783"/>
                </a:cubicBezTo>
                <a:cubicBezTo>
                  <a:pt x="773053" y="546731"/>
                  <a:pt x="775107" y="544679"/>
                  <a:pt x="775107" y="542626"/>
                </a:cubicBezTo>
                <a:cubicBezTo>
                  <a:pt x="781270" y="542626"/>
                  <a:pt x="785378" y="540574"/>
                  <a:pt x="787432" y="534417"/>
                </a:cubicBezTo>
                <a:cubicBezTo>
                  <a:pt x="787432" y="534417"/>
                  <a:pt x="787432" y="532364"/>
                  <a:pt x="789487" y="532364"/>
                </a:cubicBezTo>
                <a:close/>
                <a:moveTo>
                  <a:pt x="781394" y="527857"/>
                </a:moveTo>
                <a:cubicBezTo>
                  <a:pt x="782673" y="528115"/>
                  <a:pt x="784209" y="529144"/>
                  <a:pt x="785233" y="530173"/>
                </a:cubicBezTo>
                <a:cubicBezTo>
                  <a:pt x="785233" y="532231"/>
                  <a:pt x="785233" y="534290"/>
                  <a:pt x="783185" y="536348"/>
                </a:cubicBezTo>
                <a:cubicBezTo>
                  <a:pt x="781138" y="538407"/>
                  <a:pt x="779091" y="540465"/>
                  <a:pt x="774996" y="540465"/>
                </a:cubicBezTo>
                <a:cubicBezTo>
                  <a:pt x="774996" y="540465"/>
                  <a:pt x="774996" y="538407"/>
                  <a:pt x="772949" y="540465"/>
                </a:cubicBezTo>
                <a:cubicBezTo>
                  <a:pt x="772949" y="540465"/>
                  <a:pt x="772949" y="542523"/>
                  <a:pt x="772949" y="544582"/>
                </a:cubicBezTo>
                <a:cubicBezTo>
                  <a:pt x="770901" y="546640"/>
                  <a:pt x="766807" y="546640"/>
                  <a:pt x="764759" y="546640"/>
                </a:cubicBezTo>
                <a:cubicBezTo>
                  <a:pt x="762712" y="546640"/>
                  <a:pt x="760665" y="546640"/>
                  <a:pt x="760665" y="544582"/>
                </a:cubicBezTo>
                <a:cubicBezTo>
                  <a:pt x="762712" y="534290"/>
                  <a:pt x="762712" y="534290"/>
                  <a:pt x="762712" y="534290"/>
                </a:cubicBezTo>
                <a:cubicBezTo>
                  <a:pt x="768854" y="534290"/>
                  <a:pt x="774996" y="534290"/>
                  <a:pt x="779091" y="530173"/>
                </a:cubicBezTo>
                <a:cubicBezTo>
                  <a:pt x="779091" y="528115"/>
                  <a:pt x="780114" y="527600"/>
                  <a:pt x="781394" y="527857"/>
                </a:cubicBezTo>
                <a:close/>
                <a:moveTo>
                  <a:pt x="92257" y="526181"/>
                </a:moveTo>
                <a:lnTo>
                  <a:pt x="92257" y="528214"/>
                </a:lnTo>
                <a:cubicBezTo>
                  <a:pt x="90171" y="530248"/>
                  <a:pt x="90171" y="534315"/>
                  <a:pt x="85997" y="534315"/>
                </a:cubicBezTo>
                <a:cubicBezTo>
                  <a:pt x="83910" y="534315"/>
                  <a:pt x="81823" y="536348"/>
                  <a:pt x="79736" y="534315"/>
                </a:cubicBezTo>
                <a:cubicBezTo>
                  <a:pt x="79736" y="532281"/>
                  <a:pt x="83910" y="534315"/>
                  <a:pt x="85997" y="532281"/>
                </a:cubicBezTo>
                <a:cubicBezTo>
                  <a:pt x="88084" y="530248"/>
                  <a:pt x="90171" y="528214"/>
                  <a:pt x="92257" y="526181"/>
                </a:cubicBezTo>
                <a:close/>
                <a:moveTo>
                  <a:pt x="865576" y="517756"/>
                </a:moveTo>
                <a:cubicBezTo>
                  <a:pt x="869560" y="519859"/>
                  <a:pt x="865576" y="524064"/>
                  <a:pt x="867568" y="526167"/>
                </a:cubicBezTo>
                <a:cubicBezTo>
                  <a:pt x="867568" y="528270"/>
                  <a:pt x="867568" y="530372"/>
                  <a:pt x="865576" y="530372"/>
                </a:cubicBezTo>
                <a:cubicBezTo>
                  <a:pt x="865576" y="526167"/>
                  <a:pt x="865576" y="521962"/>
                  <a:pt x="865576" y="517756"/>
                </a:cubicBezTo>
                <a:close/>
                <a:moveTo>
                  <a:pt x="100725" y="515310"/>
                </a:moveTo>
                <a:cubicBezTo>
                  <a:pt x="101404" y="515182"/>
                  <a:pt x="102050" y="515310"/>
                  <a:pt x="102568" y="515823"/>
                </a:cubicBezTo>
                <a:cubicBezTo>
                  <a:pt x="104636" y="517874"/>
                  <a:pt x="104636" y="517874"/>
                  <a:pt x="104636" y="517874"/>
                </a:cubicBezTo>
                <a:cubicBezTo>
                  <a:pt x="104636" y="519924"/>
                  <a:pt x="104636" y="524025"/>
                  <a:pt x="104636" y="526076"/>
                </a:cubicBezTo>
                <a:cubicBezTo>
                  <a:pt x="104636" y="528127"/>
                  <a:pt x="102568" y="528127"/>
                  <a:pt x="100499" y="530177"/>
                </a:cubicBezTo>
                <a:cubicBezTo>
                  <a:pt x="102568" y="532228"/>
                  <a:pt x="104636" y="534278"/>
                  <a:pt x="102568" y="538379"/>
                </a:cubicBezTo>
                <a:cubicBezTo>
                  <a:pt x="102568" y="540430"/>
                  <a:pt x="98431" y="542481"/>
                  <a:pt x="96362" y="544531"/>
                </a:cubicBezTo>
                <a:cubicBezTo>
                  <a:pt x="94293" y="544531"/>
                  <a:pt x="92224" y="542481"/>
                  <a:pt x="90156" y="542481"/>
                </a:cubicBezTo>
                <a:cubicBezTo>
                  <a:pt x="90156" y="546582"/>
                  <a:pt x="86019" y="548632"/>
                  <a:pt x="83950" y="548632"/>
                </a:cubicBezTo>
                <a:cubicBezTo>
                  <a:pt x="79813" y="548632"/>
                  <a:pt x="77744" y="546582"/>
                  <a:pt x="77744" y="544531"/>
                </a:cubicBezTo>
                <a:cubicBezTo>
                  <a:pt x="77744" y="542481"/>
                  <a:pt x="77744" y="540430"/>
                  <a:pt x="79813" y="538379"/>
                </a:cubicBezTo>
                <a:cubicBezTo>
                  <a:pt x="83950" y="540430"/>
                  <a:pt x="88087" y="536329"/>
                  <a:pt x="90156" y="534278"/>
                </a:cubicBezTo>
                <a:cubicBezTo>
                  <a:pt x="94293" y="530177"/>
                  <a:pt x="98431" y="526076"/>
                  <a:pt x="96362" y="519924"/>
                </a:cubicBezTo>
                <a:cubicBezTo>
                  <a:pt x="96362" y="518386"/>
                  <a:pt x="98689" y="515695"/>
                  <a:pt x="100725" y="515310"/>
                </a:cubicBezTo>
                <a:close/>
                <a:moveTo>
                  <a:pt x="116920" y="513773"/>
                </a:moveTo>
                <a:cubicBezTo>
                  <a:pt x="118912" y="515831"/>
                  <a:pt x="118912" y="519948"/>
                  <a:pt x="120904" y="522006"/>
                </a:cubicBezTo>
                <a:cubicBezTo>
                  <a:pt x="120904" y="524065"/>
                  <a:pt x="120904" y="524065"/>
                  <a:pt x="120904" y="524065"/>
                </a:cubicBezTo>
                <a:cubicBezTo>
                  <a:pt x="120904" y="519948"/>
                  <a:pt x="116920" y="517889"/>
                  <a:pt x="116920" y="513773"/>
                </a:cubicBezTo>
                <a:close/>
                <a:moveTo>
                  <a:pt x="843197" y="511094"/>
                </a:moveTo>
                <a:lnTo>
                  <a:pt x="838721" y="520014"/>
                </a:lnTo>
                <a:cubicBezTo>
                  <a:pt x="836655" y="522072"/>
                  <a:pt x="832524" y="522072"/>
                  <a:pt x="828392" y="522072"/>
                </a:cubicBezTo>
                <a:cubicBezTo>
                  <a:pt x="828392" y="520014"/>
                  <a:pt x="828392" y="520014"/>
                  <a:pt x="828392" y="520014"/>
                </a:cubicBezTo>
                <a:cubicBezTo>
                  <a:pt x="830458" y="517956"/>
                  <a:pt x="832524" y="517956"/>
                  <a:pt x="834590" y="517956"/>
                </a:cubicBezTo>
                <a:close/>
                <a:moveTo>
                  <a:pt x="844918" y="507664"/>
                </a:moveTo>
                <a:lnTo>
                  <a:pt x="844918" y="509722"/>
                </a:lnTo>
                <a:lnTo>
                  <a:pt x="843197" y="511094"/>
                </a:lnTo>
                <a:close/>
                <a:moveTo>
                  <a:pt x="844918" y="501488"/>
                </a:moveTo>
                <a:cubicBezTo>
                  <a:pt x="846984" y="501488"/>
                  <a:pt x="846984" y="503547"/>
                  <a:pt x="846984" y="503547"/>
                </a:cubicBezTo>
                <a:lnTo>
                  <a:pt x="844918" y="507664"/>
                </a:lnTo>
                <a:close/>
                <a:moveTo>
                  <a:pt x="108620" y="501488"/>
                </a:moveTo>
                <a:cubicBezTo>
                  <a:pt x="110679" y="503538"/>
                  <a:pt x="112737" y="505587"/>
                  <a:pt x="112737" y="507636"/>
                </a:cubicBezTo>
                <a:cubicBezTo>
                  <a:pt x="112737" y="509685"/>
                  <a:pt x="112737" y="511735"/>
                  <a:pt x="110679" y="513784"/>
                </a:cubicBezTo>
                <a:cubicBezTo>
                  <a:pt x="114796" y="515833"/>
                  <a:pt x="118912" y="519931"/>
                  <a:pt x="116854" y="526079"/>
                </a:cubicBezTo>
                <a:cubicBezTo>
                  <a:pt x="116854" y="528128"/>
                  <a:pt x="112737" y="530178"/>
                  <a:pt x="116854" y="532227"/>
                </a:cubicBezTo>
                <a:cubicBezTo>
                  <a:pt x="118912" y="534276"/>
                  <a:pt x="118912" y="538375"/>
                  <a:pt x="118912" y="542473"/>
                </a:cubicBezTo>
                <a:cubicBezTo>
                  <a:pt x="116854" y="538375"/>
                  <a:pt x="116854" y="536325"/>
                  <a:pt x="114796" y="532227"/>
                </a:cubicBezTo>
                <a:cubicBezTo>
                  <a:pt x="114796" y="532227"/>
                  <a:pt x="116854" y="530178"/>
                  <a:pt x="112737" y="530178"/>
                </a:cubicBezTo>
                <a:cubicBezTo>
                  <a:pt x="110679" y="532227"/>
                  <a:pt x="114796" y="534276"/>
                  <a:pt x="114796" y="538375"/>
                </a:cubicBezTo>
                <a:cubicBezTo>
                  <a:pt x="114796" y="542473"/>
                  <a:pt x="114796" y="546572"/>
                  <a:pt x="110679" y="548621"/>
                </a:cubicBezTo>
                <a:cubicBezTo>
                  <a:pt x="108620" y="550670"/>
                  <a:pt x="104504" y="550670"/>
                  <a:pt x="98328" y="552719"/>
                </a:cubicBezTo>
                <a:cubicBezTo>
                  <a:pt x="98328" y="552719"/>
                  <a:pt x="98328" y="554769"/>
                  <a:pt x="98328" y="556818"/>
                </a:cubicBezTo>
                <a:cubicBezTo>
                  <a:pt x="96270" y="558867"/>
                  <a:pt x="94212" y="560916"/>
                  <a:pt x="92153" y="560916"/>
                </a:cubicBezTo>
                <a:cubicBezTo>
                  <a:pt x="88036" y="560916"/>
                  <a:pt x="85978" y="556818"/>
                  <a:pt x="81861" y="556818"/>
                </a:cubicBezTo>
                <a:cubicBezTo>
                  <a:pt x="79803" y="558867"/>
                  <a:pt x="75686" y="558867"/>
                  <a:pt x="73628" y="558867"/>
                </a:cubicBezTo>
                <a:cubicBezTo>
                  <a:pt x="71569" y="558867"/>
                  <a:pt x="69511" y="556818"/>
                  <a:pt x="67453" y="554769"/>
                </a:cubicBezTo>
                <a:cubicBezTo>
                  <a:pt x="69511" y="552719"/>
                  <a:pt x="71569" y="552719"/>
                  <a:pt x="73628" y="548621"/>
                </a:cubicBezTo>
                <a:cubicBezTo>
                  <a:pt x="75686" y="546572"/>
                  <a:pt x="79803" y="552719"/>
                  <a:pt x="81861" y="550670"/>
                </a:cubicBezTo>
                <a:cubicBezTo>
                  <a:pt x="85978" y="550670"/>
                  <a:pt x="90095" y="550670"/>
                  <a:pt x="90095" y="546572"/>
                </a:cubicBezTo>
                <a:cubicBezTo>
                  <a:pt x="96270" y="546572"/>
                  <a:pt x="102445" y="546572"/>
                  <a:pt x="104504" y="540424"/>
                </a:cubicBezTo>
                <a:cubicBezTo>
                  <a:pt x="106562" y="538375"/>
                  <a:pt x="106562" y="534276"/>
                  <a:pt x="104504" y="530178"/>
                </a:cubicBezTo>
                <a:cubicBezTo>
                  <a:pt x="106562" y="526079"/>
                  <a:pt x="108620" y="524030"/>
                  <a:pt x="106562" y="519931"/>
                </a:cubicBezTo>
                <a:cubicBezTo>
                  <a:pt x="106562" y="517882"/>
                  <a:pt x="104504" y="513784"/>
                  <a:pt x="102445" y="511735"/>
                </a:cubicBezTo>
                <a:cubicBezTo>
                  <a:pt x="104504" y="509685"/>
                  <a:pt x="106562" y="505587"/>
                  <a:pt x="108620" y="501488"/>
                </a:cubicBezTo>
                <a:close/>
                <a:moveTo>
                  <a:pt x="816085" y="497689"/>
                </a:moveTo>
                <a:cubicBezTo>
                  <a:pt x="817623" y="497689"/>
                  <a:pt x="819162" y="498206"/>
                  <a:pt x="820187" y="499238"/>
                </a:cubicBezTo>
                <a:cubicBezTo>
                  <a:pt x="824290" y="499238"/>
                  <a:pt x="824290" y="503370"/>
                  <a:pt x="826341" y="507501"/>
                </a:cubicBezTo>
                <a:cubicBezTo>
                  <a:pt x="828392" y="511633"/>
                  <a:pt x="828392" y="517830"/>
                  <a:pt x="824290" y="521962"/>
                </a:cubicBezTo>
                <a:cubicBezTo>
                  <a:pt x="818136" y="530225"/>
                  <a:pt x="805828" y="534356"/>
                  <a:pt x="795572" y="532291"/>
                </a:cubicBezTo>
                <a:cubicBezTo>
                  <a:pt x="789418" y="530225"/>
                  <a:pt x="785316" y="528159"/>
                  <a:pt x="781213" y="524028"/>
                </a:cubicBezTo>
                <a:cubicBezTo>
                  <a:pt x="775059" y="519896"/>
                  <a:pt x="770957" y="509567"/>
                  <a:pt x="770957" y="501304"/>
                </a:cubicBezTo>
                <a:cubicBezTo>
                  <a:pt x="773008" y="501304"/>
                  <a:pt x="773008" y="499238"/>
                  <a:pt x="775059" y="501304"/>
                </a:cubicBezTo>
                <a:cubicBezTo>
                  <a:pt x="777111" y="505436"/>
                  <a:pt x="777111" y="509567"/>
                  <a:pt x="781213" y="513699"/>
                </a:cubicBezTo>
                <a:cubicBezTo>
                  <a:pt x="785316" y="521962"/>
                  <a:pt x="795572" y="526093"/>
                  <a:pt x="805828" y="524028"/>
                </a:cubicBezTo>
                <a:cubicBezTo>
                  <a:pt x="809931" y="524028"/>
                  <a:pt x="816085" y="521962"/>
                  <a:pt x="818136" y="517830"/>
                </a:cubicBezTo>
                <a:cubicBezTo>
                  <a:pt x="818136" y="513699"/>
                  <a:pt x="820187" y="511633"/>
                  <a:pt x="816085" y="509567"/>
                </a:cubicBezTo>
                <a:cubicBezTo>
                  <a:pt x="814034" y="511633"/>
                  <a:pt x="816085" y="515765"/>
                  <a:pt x="811982" y="517830"/>
                </a:cubicBezTo>
                <a:cubicBezTo>
                  <a:pt x="809931" y="517830"/>
                  <a:pt x="807880" y="517830"/>
                  <a:pt x="805828" y="517830"/>
                </a:cubicBezTo>
                <a:cubicBezTo>
                  <a:pt x="803777" y="515765"/>
                  <a:pt x="801726" y="513699"/>
                  <a:pt x="801726" y="511633"/>
                </a:cubicBezTo>
                <a:cubicBezTo>
                  <a:pt x="799674" y="509567"/>
                  <a:pt x="801726" y="507501"/>
                  <a:pt x="801726" y="505436"/>
                </a:cubicBezTo>
                <a:cubicBezTo>
                  <a:pt x="803777" y="503370"/>
                  <a:pt x="807880" y="503370"/>
                  <a:pt x="809931" y="503370"/>
                </a:cubicBezTo>
                <a:cubicBezTo>
                  <a:pt x="811982" y="505436"/>
                  <a:pt x="809931" y="501304"/>
                  <a:pt x="811982" y="499238"/>
                </a:cubicBezTo>
                <a:cubicBezTo>
                  <a:pt x="813008" y="498206"/>
                  <a:pt x="814546" y="497689"/>
                  <a:pt x="816085" y="497689"/>
                </a:cubicBezTo>
                <a:close/>
                <a:moveTo>
                  <a:pt x="108620" y="497173"/>
                </a:moveTo>
                <a:cubicBezTo>
                  <a:pt x="110695" y="499231"/>
                  <a:pt x="116920" y="503348"/>
                  <a:pt x="114845" y="507465"/>
                </a:cubicBezTo>
                <a:cubicBezTo>
                  <a:pt x="114845" y="503348"/>
                  <a:pt x="110695" y="501289"/>
                  <a:pt x="108620" y="499231"/>
                </a:cubicBezTo>
                <a:cubicBezTo>
                  <a:pt x="108620" y="497173"/>
                  <a:pt x="108620" y="497173"/>
                  <a:pt x="108620" y="497173"/>
                </a:cubicBezTo>
                <a:close/>
                <a:moveTo>
                  <a:pt x="855174" y="495181"/>
                </a:moveTo>
                <a:cubicBezTo>
                  <a:pt x="857221" y="495181"/>
                  <a:pt x="855174" y="499312"/>
                  <a:pt x="855174" y="501378"/>
                </a:cubicBezTo>
                <a:cubicBezTo>
                  <a:pt x="855174" y="501378"/>
                  <a:pt x="853126" y="503444"/>
                  <a:pt x="853126" y="503444"/>
                </a:cubicBezTo>
                <a:cubicBezTo>
                  <a:pt x="857221" y="505509"/>
                  <a:pt x="859268" y="507575"/>
                  <a:pt x="859268" y="509641"/>
                </a:cubicBezTo>
                <a:cubicBezTo>
                  <a:pt x="859268" y="511707"/>
                  <a:pt x="859268" y="513773"/>
                  <a:pt x="857221" y="513773"/>
                </a:cubicBezTo>
                <a:cubicBezTo>
                  <a:pt x="855174" y="515838"/>
                  <a:pt x="855174" y="513773"/>
                  <a:pt x="853126" y="515838"/>
                </a:cubicBezTo>
                <a:cubicBezTo>
                  <a:pt x="853126" y="517904"/>
                  <a:pt x="855174" y="522036"/>
                  <a:pt x="855174" y="524101"/>
                </a:cubicBezTo>
                <a:cubicBezTo>
                  <a:pt x="853126" y="526167"/>
                  <a:pt x="851079" y="526167"/>
                  <a:pt x="849032" y="526167"/>
                </a:cubicBezTo>
                <a:cubicBezTo>
                  <a:pt x="846984" y="528233"/>
                  <a:pt x="844937" y="524101"/>
                  <a:pt x="842890" y="526167"/>
                </a:cubicBezTo>
                <a:cubicBezTo>
                  <a:pt x="844937" y="528233"/>
                  <a:pt x="842890" y="530299"/>
                  <a:pt x="840842" y="532364"/>
                </a:cubicBezTo>
                <a:cubicBezTo>
                  <a:pt x="838795" y="532364"/>
                  <a:pt x="836748" y="532364"/>
                  <a:pt x="834700" y="530299"/>
                </a:cubicBezTo>
                <a:cubicBezTo>
                  <a:pt x="834700" y="530299"/>
                  <a:pt x="834700" y="528233"/>
                  <a:pt x="832653" y="528233"/>
                </a:cubicBezTo>
                <a:cubicBezTo>
                  <a:pt x="830606" y="532364"/>
                  <a:pt x="826511" y="532364"/>
                  <a:pt x="824464" y="532364"/>
                </a:cubicBezTo>
                <a:cubicBezTo>
                  <a:pt x="822416" y="532364"/>
                  <a:pt x="822416" y="530299"/>
                  <a:pt x="822416" y="530299"/>
                </a:cubicBezTo>
                <a:cubicBezTo>
                  <a:pt x="822416" y="528233"/>
                  <a:pt x="824464" y="526167"/>
                  <a:pt x="826511" y="524101"/>
                </a:cubicBezTo>
                <a:cubicBezTo>
                  <a:pt x="832653" y="524101"/>
                  <a:pt x="836748" y="524101"/>
                  <a:pt x="842890" y="519970"/>
                </a:cubicBezTo>
                <a:cubicBezTo>
                  <a:pt x="844937" y="519970"/>
                  <a:pt x="846984" y="517904"/>
                  <a:pt x="849032" y="513773"/>
                </a:cubicBezTo>
                <a:cubicBezTo>
                  <a:pt x="849032" y="509641"/>
                  <a:pt x="851079" y="505509"/>
                  <a:pt x="849032" y="499312"/>
                </a:cubicBezTo>
                <a:cubicBezTo>
                  <a:pt x="851079" y="497246"/>
                  <a:pt x="853126" y="495181"/>
                  <a:pt x="855174" y="495181"/>
                </a:cubicBezTo>
                <a:close/>
                <a:moveTo>
                  <a:pt x="857262" y="486881"/>
                </a:moveTo>
                <a:cubicBezTo>
                  <a:pt x="859323" y="486881"/>
                  <a:pt x="861385" y="488946"/>
                  <a:pt x="861385" y="491012"/>
                </a:cubicBezTo>
                <a:cubicBezTo>
                  <a:pt x="863446" y="493078"/>
                  <a:pt x="863446" y="497209"/>
                  <a:pt x="861385" y="499275"/>
                </a:cubicBezTo>
                <a:cubicBezTo>
                  <a:pt x="861385" y="499275"/>
                  <a:pt x="861385" y="499275"/>
                  <a:pt x="861385" y="501341"/>
                </a:cubicBezTo>
                <a:cubicBezTo>
                  <a:pt x="863446" y="503407"/>
                  <a:pt x="867568" y="505472"/>
                  <a:pt x="867568" y="509604"/>
                </a:cubicBezTo>
                <a:cubicBezTo>
                  <a:pt x="867568" y="511670"/>
                  <a:pt x="867568" y="515801"/>
                  <a:pt x="865507" y="515801"/>
                </a:cubicBezTo>
                <a:cubicBezTo>
                  <a:pt x="863446" y="515801"/>
                  <a:pt x="863446" y="515801"/>
                  <a:pt x="861385" y="517867"/>
                </a:cubicBezTo>
                <a:cubicBezTo>
                  <a:pt x="865507" y="521999"/>
                  <a:pt x="863446" y="528196"/>
                  <a:pt x="861385" y="530262"/>
                </a:cubicBezTo>
                <a:cubicBezTo>
                  <a:pt x="859323" y="534393"/>
                  <a:pt x="855201" y="532327"/>
                  <a:pt x="853140" y="532327"/>
                </a:cubicBezTo>
                <a:cubicBezTo>
                  <a:pt x="851079" y="532327"/>
                  <a:pt x="851079" y="532327"/>
                  <a:pt x="849018" y="532327"/>
                </a:cubicBezTo>
                <a:cubicBezTo>
                  <a:pt x="849018" y="534393"/>
                  <a:pt x="849018" y="538525"/>
                  <a:pt x="844895" y="538525"/>
                </a:cubicBezTo>
                <a:cubicBezTo>
                  <a:pt x="840773" y="540590"/>
                  <a:pt x="834590" y="534393"/>
                  <a:pt x="832528" y="540590"/>
                </a:cubicBezTo>
                <a:cubicBezTo>
                  <a:pt x="828406" y="542656"/>
                  <a:pt x="822223" y="538525"/>
                  <a:pt x="820162" y="538525"/>
                </a:cubicBezTo>
                <a:cubicBezTo>
                  <a:pt x="818100" y="536459"/>
                  <a:pt x="818100" y="534393"/>
                  <a:pt x="818100" y="532327"/>
                </a:cubicBezTo>
                <a:cubicBezTo>
                  <a:pt x="820162" y="532327"/>
                  <a:pt x="822223" y="534393"/>
                  <a:pt x="824284" y="534393"/>
                </a:cubicBezTo>
                <a:cubicBezTo>
                  <a:pt x="826345" y="534393"/>
                  <a:pt x="830467" y="534393"/>
                  <a:pt x="832528" y="532327"/>
                </a:cubicBezTo>
                <a:cubicBezTo>
                  <a:pt x="836651" y="534393"/>
                  <a:pt x="840773" y="536459"/>
                  <a:pt x="842834" y="534393"/>
                </a:cubicBezTo>
                <a:cubicBezTo>
                  <a:pt x="846957" y="530262"/>
                  <a:pt x="846957" y="530262"/>
                  <a:pt x="846957" y="530262"/>
                </a:cubicBezTo>
                <a:cubicBezTo>
                  <a:pt x="851079" y="530262"/>
                  <a:pt x="853140" y="528196"/>
                  <a:pt x="857262" y="526130"/>
                </a:cubicBezTo>
                <a:cubicBezTo>
                  <a:pt x="859323" y="524064"/>
                  <a:pt x="857262" y="519933"/>
                  <a:pt x="857262" y="517867"/>
                </a:cubicBezTo>
                <a:cubicBezTo>
                  <a:pt x="859323" y="515801"/>
                  <a:pt x="861385" y="513736"/>
                  <a:pt x="861385" y="511670"/>
                </a:cubicBezTo>
                <a:cubicBezTo>
                  <a:pt x="861385" y="507538"/>
                  <a:pt x="859323" y="505472"/>
                  <a:pt x="857262" y="503407"/>
                </a:cubicBezTo>
                <a:cubicBezTo>
                  <a:pt x="859323" y="499275"/>
                  <a:pt x="859323" y="495144"/>
                  <a:pt x="857262" y="493078"/>
                </a:cubicBezTo>
                <a:cubicBezTo>
                  <a:pt x="855201" y="491012"/>
                  <a:pt x="857262" y="488946"/>
                  <a:pt x="857262" y="486881"/>
                </a:cubicBezTo>
                <a:close/>
                <a:moveTo>
                  <a:pt x="28360" y="486193"/>
                </a:moveTo>
                <a:cubicBezTo>
                  <a:pt x="28878" y="486454"/>
                  <a:pt x="29397" y="486975"/>
                  <a:pt x="30435" y="486975"/>
                </a:cubicBezTo>
                <a:cubicBezTo>
                  <a:pt x="40810" y="486975"/>
                  <a:pt x="40810" y="486975"/>
                  <a:pt x="40810" y="486975"/>
                </a:cubicBezTo>
                <a:cubicBezTo>
                  <a:pt x="42885" y="489062"/>
                  <a:pt x="42885" y="493236"/>
                  <a:pt x="42885" y="495323"/>
                </a:cubicBezTo>
                <a:cubicBezTo>
                  <a:pt x="40810" y="497410"/>
                  <a:pt x="38735" y="497410"/>
                  <a:pt x="36660" y="499496"/>
                </a:cubicBezTo>
                <a:cubicBezTo>
                  <a:pt x="34585" y="499496"/>
                  <a:pt x="32510" y="497410"/>
                  <a:pt x="30435" y="495323"/>
                </a:cubicBezTo>
                <a:cubicBezTo>
                  <a:pt x="30435" y="493236"/>
                  <a:pt x="28360" y="489062"/>
                  <a:pt x="26285" y="486975"/>
                </a:cubicBezTo>
                <a:cubicBezTo>
                  <a:pt x="27322" y="485932"/>
                  <a:pt x="27841" y="485932"/>
                  <a:pt x="28360" y="486193"/>
                </a:cubicBezTo>
                <a:close/>
                <a:moveTo>
                  <a:pt x="861260" y="484889"/>
                </a:moveTo>
                <a:cubicBezTo>
                  <a:pt x="863319" y="484889"/>
                  <a:pt x="865377" y="489015"/>
                  <a:pt x="867435" y="491078"/>
                </a:cubicBezTo>
                <a:cubicBezTo>
                  <a:pt x="867435" y="495204"/>
                  <a:pt x="865377" y="497267"/>
                  <a:pt x="865377" y="499330"/>
                </a:cubicBezTo>
                <a:cubicBezTo>
                  <a:pt x="867435" y="501394"/>
                  <a:pt x="871552" y="503457"/>
                  <a:pt x="871552" y="507583"/>
                </a:cubicBezTo>
                <a:cubicBezTo>
                  <a:pt x="871552" y="509646"/>
                  <a:pt x="871552" y="513773"/>
                  <a:pt x="869494" y="513773"/>
                </a:cubicBezTo>
                <a:cubicBezTo>
                  <a:pt x="871552" y="507583"/>
                  <a:pt x="867435" y="503457"/>
                  <a:pt x="863319" y="499330"/>
                </a:cubicBezTo>
                <a:cubicBezTo>
                  <a:pt x="867435" y="495204"/>
                  <a:pt x="863319" y="489015"/>
                  <a:pt x="861260" y="484889"/>
                </a:cubicBezTo>
                <a:close/>
                <a:moveTo>
                  <a:pt x="46869" y="484889"/>
                </a:moveTo>
                <a:cubicBezTo>
                  <a:pt x="50985" y="484889"/>
                  <a:pt x="53044" y="489026"/>
                  <a:pt x="55102" y="491094"/>
                </a:cubicBezTo>
                <a:cubicBezTo>
                  <a:pt x="55102" y="493163"/>
                  <a:pt x="50985" y="495232"/>
                  <a:pt x="53044" y="497300"/>
                </a:cubicBezTo>
                <a:cubicBezTo>
                  <a:pt x="55102" y="497300"/>
                  <a:pt x="57161" y="499369"/>
                  <a:pt x="57161" y="501437"/>
                </a:cubicBezTo>
                <a:cubicBezTo>
                  <a:pt x="57161" y="503506"/>
                  <a:pt x="57161" y="507643"/>
                  <a:pt x="55102" y="509712"/>
                </a:cubicBezTo>
                <a:cubicBezTo>
                  <a:pt x="53044" y="509712"/>
                  <a:pt x="48927" y="511781"/>
                  <a:pt x="46869" y="509712"/>
                </a:cubicBezTo>
                <a:cubicBezTo>
                  <a:pt x="44810" y="509712"/>
                  <a:pt x="44810" y="505575"/>
                  <a:pt x="42752" y="505575"/>
                </a:cubicBezTo>
                <a:cubicBezTo>
                  <a:pt x="40694" y="507643"/>
                  <a:pt x="40694" y="509712"/>
                  <a:pt x="36577" y="509712"/>
                </a:cubicBezTo>
                <a:cubicBezTo>
                  <a:pt x="34518" y="509712"/>
                  <a:pt x="32460" y="509712"/>
                  <a:pt x="30402" y="507643"/>
                </a:cubicBezTo>
                <a:cubicBezTo>
                  <a:pt x="30402" y="503506"/>
                  <a:pt x="26285" y="501437"/>
                  <a:pt x="28343" y="499369"/>
                </a:cubicBezTo>
                <a:cubicBezTo>
                  <a:pt x="32460" y="499369"/>
                  <a:pt x="34518" y="503506"/>
                  <a:pt x="38635" y="501437"/>
                </a:cubicBezTo>
                <a:cubicBezTo>
                  <a:pt x="42752" y="499369"/>
                  <a:pt x="44810" y="497300"/>
                  <a:pt x="44810" y="495232"/>
                </a:cubicBezTo>
                <a:cubicBezTo>
                  <a:pt x="46869" y="491094"/>
                  <a:pt x="38635" y="484889"/>
                  <a:pt x="46869" y="484889"/>
                </a:cubicBezTo>
                <a:close/>
                <a:moveTo>
                  <a:pt x="77855" y="466297"/>
                </a:moveTo>
                <a:cubicBezTo>
                  <a:pt x="81965" y="468362"/>
                  <a:pt x="81965" y="468362"/>
                  <a:pt x="81965" y="468362"/>
                </a:cubicBezTo>
                <a:cubicBezTo>
                  <a:pt x="90186" y="470428"/>
                  <a:pt x="94297" y="476626"/>
                  <a:pt x="98407" y="480757"/>
                </a:cubicBezTo>
                <a:cubicBezTo>
                  <a:pt x="102518" y="489020"/>
                  <a:pt x="106628" y="497283"/>
                  <a:pt x="104573" y="505546"/>
                </a:cubicBezTo>
                <a:cubicBezTo>
                  <a:pt x="100463" y="513809"/>
                  <a:pt x="92242" y="517941"/>
                  <a:pt x="84021" y="520007"/>
                </a:cubicBezTo>
                <a:cubicBezTo>
                  <a:pt x="79910" y="522072"/>
                  <a:pt x="73745" y="520007"/>
                  <a:pt x="67579" y="513809"/>
                </a:cubicBezTo>
                <a:cubicBezTo>
                  <a:pt x="65524" y="513809"/>
                  <a:pt x="65524" y="509678"/>
                  <a:pt x="65524" y="507612"/>
                </a:cubicBezTo>
                <a:cubicBezTo>
                  <a:pt x="67579" y="505546"/>
                  <a:pt x="65524" y="503480"/>
                  <a:pt x="67579" y="503480"/>
                </a:cubicBezTo>
                <a:cubicBezTo>
                  <a:pt x="69634" y="503480"/>
                  <a:pt x="71689" y="503480"/>
                  <a:pt x="73745" y="503480"/>
                </a:cubicBezTo>
                <a:cubicBezTo>
                  <a:pt x="73745" y="501415"/>
                  <a:pt x="71689" y="499349"/>
                  <a:pt x="73745" y="497283"/>
                </a:cubicBezTo>
                <a:cubicBezTo>
                  <a:pt x="75800" y="493152"/>
                  <a:pt x="77855" y="495217"/>
                  <a:pt x="81965" y="495217"/>
                </a:cubicBezTo>
                <a:cubicBezTo>
                  <a:pt x="84021" y="497283"/>
                  <a:pt x="86076" y="501415"/>
                  <a:pt x="84021" y="503480"/>
                </a:cubicBezTo>
                <a:cubicBezTo>
                  <a:pt x="81965" y="505546"/>
                  <a:pt x="79910" y="505546"/>
                  <a:pt x="77855" y="507612"/>
                </a:cubicBezTo>
                <a:cubicBezTo>
                  <a:pt x="79910" y="511744"/>
                  <a:pt x="84021" y="509678"/>
                  <a:pt x="88131" y="509678"/>
                </a:cubicBezTo>
                <a:cubicBezTo>
                  <a:pt x="94297" y="507612"/>
                  <a:pt x="98407" y="501415"/>
                  <a:pt x="98407" y="495217"/>
                </a:cubicBezTo>
                <a:cubicBezTo>
                  <a:pt x="94297" y="486954"/>
                  <a:pt x="92242" y="480757"/>
                  <a:pt x="84021" y="476626"/>
                </a:cubicBezTo>
                <a:cubicBezTo>
                  <a:pt x="77855" y="472494"/>
                  <a:pt x="71689" y="470428"/>
                  <a:pt x="63469" y="470428"/>
                </a:cubicBezTo>
                <a:cubicBezTo>
                  <a:pt x="63469" y="470428"/>
                  <a:pt x="65524" y="468362"/>
                  <a:pt x="65524" y="468362"/>
                </a:cubicBezTo>
                <a:cubicBezTo>
                  <a:pt x="69634" y="466297"/>
                  <a:pt x="73745" y="468362"/>
                  <a:pt x="77855" y="466297"/>
                </a:cubicBezTo>
                <a:close/>
                <a:moveTo>
                  <a:pt x="808020" y="464305"/>
                </a:moveTo>
                <a:cubicBezTo>
                  <a:pt x="810072" y="464305"/>
                  <a:pt x="810072" y="466363"/>
                  <a:pt x="810072" y="466363"/>
                </a:cubicBezTo>
                <a:cubicBezTo>
                  <a:pt x="812124" y="468421"/>
                  <a:pt x="810072" y="470480"/>
                  <a:pt x="808020" y="472538"/>
                </a:cubicBezTo>
                <a:cubicBezTo>
                  <a:pt x="808020" y="472538"/>
                  <a:pt x="805967" y="472538"/>
                  <a:pt x="805967" y="474597"/>
                </a:cubicBezTo>
                <a:cubicBezTo>
                  <a:pt x="808020" y="476655"/>
                  <a:pt x="810072" y="478713"/>
                  <a:pt x="808020" y="480772"/>
                </a:cubicBezTo>
                <a:cubicBezTo>
                  <a:pt x="808020" y="482830"/>
                  <a:pt x="805967" y="482830"/>
                  <a:pt x="803915" y="484889"/>
                </a:cubicBezTo>
                <a:cubicBezTo>
                  <a:pt x="801863" y="484889"/>
                  <a:pt x="799810" y="482830"/>
                  <a:pt x="799810" y="480772"/>
                </a:cubicBezTo>
                <a:cubicBezTo>
                  <a:pt x="797758" y="480772"/>
                  <a:pt x="797758" y="484889"/>
                  <a:pt x="793653" y="484889"/>
                </a:cubicBezTo>
                <a:cubicBezTo>
                  <a:pt x="791601" y="484889"/>
                  <a:pt x="789548" y="484889"/>
                  <a:pt x="789548" y="482830"/>
                </a:cubicBezTo>
                <a:cubicBezTo>
                  <a:pt x="789548" y="480772"/>
                  <a:pt x="789548" y="478713"/>
                  <a:pt x="791601" y="476655"/>
                </a:cubicBezTo>
                <a:cubicBezTo>
                  <a:pt x="795706" y="478713"/>
                  <a:pt x="799810" y="474597"/>
                  <a:pt x="801863" y="470480"/>
                </a:cubicBezTo>
                <a:cubicBezTo>
                  <a:pt x="801863" y="466363"/>
                  <a:pt x="801863" y="466363"/>
                  <a:pt x="801863" y="466363"/>
                </a:cubicBezTo>
                <a:cubicBezTo>
                  <a:pt x="803915" y="466363"/>
                  <a:pt x="808020" y="466363"/>
                  <a:pt x="808020" y="464305"/>
                </a:cubicBezTo>
                <a:close/>
                <a:moveTo>
                  <a:pt x="787225" y="462313"/>
                </a:moveTo>
                <a:cubicBezTo>
                  <a:pt x="791430" y="464360"/>
                  <a:pt x="795635" y="464360"/>
                  <a:pt x="799841" y="466407"/>
                </a:cubicBezTo>
                <a:cubicBezTo>
                  <a:pt x="799841" y="468455"/>
                  <a:pt x="799841" y="470502"/>
                  <a:pt x="799841" y="470502"/>
                </a:cubicBezTo>
                <a:cubicBezTo>
                  <a:pt x="797738" y="474597"/>
                  <a:pt x="795635" y="474597"/>
                  <a:pt x="791430" y="474597"/>
                </a:cubicBezTo>
                <a:cubicBezTo>
                  <a:pt x="789327" y="474597"/>
                  <a:pt x="789327" y="474597"/>
                  <a:pt x="789327" y="474597"/>
                </a:cubicBezTo>
                <a:cubicBezTo>
                  <a:pt x="789327" y="470502"/>
                  <a:pt x="787225" y="466407"/>
                  <a:pt x="787225" y="462313"/>
                </a:cubicBezTo>
                <a:close/>
                <a:moveTo>
                  <a:pt x="811938" y="460321"/>
                </a:moveTo>
                <a:cubicBezTo>
                  <a:pt x="816046" y="460321"/>
                  <a:pt x="816046" y="464429"/>
                  <a:pt x="818101" y="466483"/>
                </a:cubicBezTo>
                <a:cubicBezTo>
                  <a:pt x="818101" y="470592"/>
                  <a:pt x="818101" y="474700"/>
                  <a:pt x="816046" y="476755"/>
                </a:cubicBezTo>
                <a:cubicBezTo>
                  <a:pt x="811938" y="478809"/>
                  <a:pt x="816046" y="480863"/>
                  <a:pt x="816046" y="482917"/>
                </a:cubicBezTo>
                <a:cubicBezTo>
                  <a:pt x="816046" y="487026"/>
                  <a:pt x="813992" y="491134"/>
                  <a:pt x="809883" y="491134"/>
                </a:cubicBezTo>
                <a:cubicBezTo>
                  <a:pt x="807829" y="493189"/>
                  <a:pt x="805775" y="493189"/>
                  <a:pt x="803721" y="493189"/>
                </a:cubicBezTo>
                <a:cubicBezTo>
                  <a:pt x="799612" y="489080"/>
                  <a:pt x="799612" y="489080"/>
                  <a:pt x="799612" y="489080"/>
                </a:cubicBezTo>
                <a:cubicBezTo>
                  <a:pt x="797558" y="489080"/>
                  <a:pt x="799612" y="491134"/>
                  <a:pt x="797558" y="491134"/>
                </a:cubicBezTo>
                <a:cubicBezTo>
                  <a:pt x="795504" y="493189"/>
                  <a:pt x="791395" y="493189"/>
                  <a:pt x="789341" y="493189"/>
                </a:cubicBezTo>
                <a:cubicBezTo>
                  <a:pt x="787287" y="491134"/>
                  <a:pt x="785233" y="489080"/>
                  <a:pt x="785233" y="487026"/>
                </a:cubicBezTo>
                <a:cubicBezTo>
                  <a:pt x="785233" y="487026"/>
                  <a:pt x="785233" y="484972"/>
                  <a:pt x="785233" y="484972"/>
                </a:cubicBezTo>
                <a:cubicBezTo>
                  <a:pt x="789341" y="487026"/>
                  <a:pt x="795504" y="487026"/>
                  <a:pt x="797558" y="484972"/>
                </a:cubicBezTo>
                <a:cubicBezTo>
                  <a:pt x="801667" y="487026"/>
                  <a:pt x="805775" y="487026"/>
                  <a:pt x="807829" y="484972"/>
                </a:cubicBezTo>
                <a:cubicBezTo>
                  <a:pt x="811938" y="482917"/>
                  <a:pt x="811938" y="478809"/>
                  <a:pt x="809883" y="474700"/>
                </a:cubicBezTo>
                <a:cubicBezTo>
                  <a:pt x="811938" y="470592"/>
                  <a:pt x="813992" y="468538"/>
                  <a:pt x="811938" y="464429"/>
                </a:cubicBezTo>
                <a:cubicBezTo>
                  <a:pt x="811938" y="462375"/>
                  <a:pt x="811938" y="462375"/>
                  <a:pt x="811938" y="460321"/>
                </a:cubicBezTo>
                <a:close/>
                <a:moveTo>
                  <a:pt x="96419" y="456005"/>
                </a:moveTo>
                <a:cubicBezTo>
                  <a:pt x="100569" y="458071"/>
                  <a:pt x="100569" y="464268"/>
                  <a:pt x="102644" y="466334"/>
                </a:cubicBezTo>
                <a:cubicBezTo>
                  <a:pt x="102644" y="470465"/>
                  <a:pt x="100569" y="472531"/>
                  <a:pt x="98494" y="474597"/>
                </a:cubicBezTo>
                <a:cubicBezTo>
                  <a:pt x="96419" y="474597"/>
                  <a:pt x="96419" y="474597"/>
                  <a:pt x="94344" y="474597"/>
                </a:cubicBezTo>
                <a:cubicBezTo>
                  <a:pt x="94344" y="472531"/>
                  <a:pt x="96419" y="472531"/>
                  <a:pt x="96419" y="470465"/>
                </a:cubicBezTo>
                <a:cubicBezTo>
                  <a:pt x="98494" y="468400"/>
                  <a:pt x="98494" y="464268"/>
                  <a:pt x="98494" y="462202"/>
                </a:cubicBezTo>
                <a:cubicBezTo>
                  <a:pt x="98494" y="460136"/>
                  <a:pt x="94344" y="458071"/>
                  <a:pt x="96419" y="456005"/>
                </a:cubicBezTo>
                <a:close/>
                <a:moveTo>
                  <a:pt x="775088" y="452021"/>
                </a:moveTo>
                <a:cubicBezTo>
                  <a:pt x="779220" y="452021"/>
                  <a:pt x="781285" y="456149"/>
                  <a:pt x="783351" y="458213"/>
                </a:cubicBezTo>
                <a:cubicBezTo>
                  <a:pt x="785417" y="466470"/>
                  <a:pt x="789548" y="474727"/>
                  <a:pt x="785417" y="482983"/>
                </a:cubicBezTo>
                <a:cubicBezTo>
                  <a:pt x="783351" y="485048"/>
                  <a:pt x="783351" y="485048"/>
                  <a:pt x="781285" y="485048"/>
                </a:cubicBezTo>
                <a:cubicBezTo>
                  <a:pt x="781285" y="485048"/>
                  <a:pt x="779220" y="485048"/>
                  <a:pt x="779220" y="485048"/>
                </a:cubicBezTo>
                <a:cubicBezTo>
                  <a:pt x="779220" y="489176"/>
                  <a:pt x="779220" y="493304"/>
                  <a:pt x="777154" y="495368"/>
                </a:cubicBezTo>
                <a:cubicBezTo>
                  <a:pt x="777154" y="497433"/>
                  <a:pt x="775088" y="499497"/>
                  <a:pt x="773022" y="499497"/>
                </a:cubicBezTo>
                <a:cubicBezTo>
                  <a:pt x="770957" y="499497"/>
                  <a:pt x="770957" y="499497"/>
                  <a:pt x="770957" y="499497"/>
                </a:cubicBezTo>
                <a:cubicBezTo>
                  <a:pt x="773022" y="493304"/>
                  <a:pt x="770957" y="489176"/>
                  <a:pt x="773022" y="485048"/>
                </a:cubicBezTo>
                <a:cubicBezTo>
                  <a:pt x="775088" y="480919"/>
                  <a:pt x="777154" y="476791"/>
                  <a:pt x="775088" y="470598"/>
                </a:cubicBezTo>
                <a:cubicBezTo>
                  <a:pt x="777154" y="472662"/>
                  <a:pt x="777154" y="478855"/>
                  <a:pt x="781285" y="476791"/>
                </a:cubicBezTo>
                <a:cubicBezTo>
                  <a:pt x="785417" y="474727"/>
                  <a:pt x="783351" y="470598"/>
                  <a:pt x="783351" y="468534"/>
                </a:cubicBezTo>
                <a:cubicBezTo>
                  <a:pt x="781285" y="464406"/>
                  <a:pt x="779220" y="460277"/>
                  <a:pt x="777154" y="456149"/>
                </a:cubicBezTo>
                <a:cubicBezTo>
                  <a:pt x="777154" y="456149"/>
                  <a:pt x="777154" y="456149"/>
                  <a:pt x="775088" y="456149"/>
                </a:cubicBezTo>
                <a:cubicBezTo>
                  <a:pt x="775088" y="460277"/>
                  <a:pt x="777154" y="464406"/>
                  <a:pt x="775088" y="468534"/>
                </a:cubicBezTo>
                <a:cubicBezTo>
                  <a:pt x="773022" y="466470"/>
                  <a:pt x="775088" y="460277"/>
                  <a:pt x="773022" y="458213"/>
                </a:cubicBezTo>
                <a:cubicBezTo>
                  <a:pt x="775088" y="456149"/>
                  <a:pt x="770957" y="452021"/>
                  <a:pt x="775088" y="452021"/>
                </a:cubicBezTo>
                <a:close/>
                <a:moveTo>
                  <a:pt x="32703" y="452021"/>
                </a:moveTo>
                <a:cubicBezTo>
                  <a:pt x="36814" y="452021"/>
                  <a:pt x="40924" y="454075"/>
                  <a:pt x="42979" y="456129"/>
                </a:cubicBezTo>
                <a:cubicBezTo>
                  <a:pt x="42979" y="456129"/>
                  <a:pt x="42979" y="458184"/>
                  <a:pt x="45035" y="458184"/>
                </a:cubicBezTo>
                <a:cubicBezTo>
                  <a:pt x="47090" y="456129"/>
                  <a:pt x="51200" y="458184"/>
                  <a:pt x="55311" y="458184"/>
                </a:cubicBezTo>
                <a:cubicBezTo>
                  <a:pt x="57366" y="462292"/>
                  <a:pt x="61477" y="464346"/>
                  <a:pt x="61477" y="470509"/>
                </a:cubicBezTo>
                <a:cubicBezTo>
                  <a:pt x="59421" y="472563"/>
                  <a:pt x="59421" y="474617"/>
                  <a:pt x="55311" y="476672"/>
                </a:cubicBezTo>
                <a:cubicBezTo>
                  <a:pt x="53256" y="476672"/>
                  <a:pt x="49145" y="476672"/>
                  <a:pt x="47090" y="476672"/>
                </a:cubicBezTo>
                <a:cubicBezTo>
                  <a:pt x="45035" y="476672"/>
                  <a:pt x="47090" y="478726"/>
                  <a:pt x="45035" y="480780"/>
                </a:cubicBezTo>
                <a:cubicBezTo>
                  <a:pt x="42979" y="482834"/>
                  <a:pt x="38869" y="484889"/>
                  <a:pt x="34759" y="484889"/>
                </a:cubicBezTo>
                <a:cubicBezTo>
                  <a:pt x="30648" y="482834"/>
                  <a:pt x="26538" y="482834"/>
                  <a:pt x="22427" y="478726"/>
                </a:cubicBezTo>
                <a:cubicBezTo>
                  <a:pt x="22427" y="476672"/>
                  <a:pt x="24482" y="474617"/>
                  <a:pt x="24482" y="470509"/>
                </a:cubicBezTo>
                <a:cubicBezTo>
                  <a:pt x="24482" y="466401"/>
                  <a:pt x="20372" y="464346"/>
                  <a:pt x="18317" y="462292"/>
                </a:cubicBezTo>
                <a:cubicBezTo>
                  <a:pt x="18317" y="460238"/>
                  <a:pt x="20372" y="460238"/>
                  <a:pt x="20372" y="460238"/>
                </a:cubicBezTo>
                <a:cubicBezTo>
                  <a:pt x="22427" y="456129"/>
                  <a:pt x="28593" y="454075"/>
                  <a:pt x="32703" y="452021"/>
                </a:cubicBezTo>
                <a:close/>
                <a:moveTo>
                  <a:pt x="102423" y="448037"/>
                </a:moveTo>
                <a:cubicBezTo>
                  <a:pt x="106517" y="448037"/>
                  <a:pt x="104470" y="456226"/>
                  <a:pt x="108565" y="452132"/>
                </a:cubicBezTo>
                <a:cubicBezTo>
                  <a:pt x="112659" y="452132"/>
                  <a:pt x="114707" y="454179"/>
                  <a:pt x="116754" y="456226"/>
                </a:cubicBezTo>
                <a:cubicBezTo>
                  <a:pt x="116754" y="458274"/>
                  <a:pt x="114707" y="460321"/>
                  <a:pt x="116754" y="460321"/>
                </a:cubicBezTo>
                <a:cubicBezTo>
                  <a:pt x="118801" y="460321"/>
                  <a:pt x="120849" y="462368"/>
                  <a:pt x="120849" y="464416"/>
                </a:cubicBezTo>
                <a:cubicBezTo>
                  <a:pt x="122896" y="466463"/>
                  <a:pt x="122896" y="468510"/>
                  <a:pt x="120849" y="470558"/>
                </a:cubicBezTo>
                <a:cubicBezTo>
                  <a:pt x="118801" y="472605"/>
                  <a:pt x="114707" y="470558"/>
                  <a:pt x="114707" y="472605"/>
                </a:cubicBezTo>
                <a:cubicBezTo>
                  <a:pt x="114707" y="474652"/>
                  <a:pt x="116754" y="476699"/>
                  <a:pt x="116754" y="478747"/>
                </a:cubicBezTo>
                <a:cubicBezTo>
                  <a:pt x="114707" y="480794"/>
                  <a:pt x="112659" y="480794"/>
                  <a:pt x="110612" y="478747"/>
                </a:cubicBezTo>
                <a:cubicBezTo>
                  <a:pt x="110612" y="478747"/>
                  <a:pt x="108565" y="478747"/>
                  <a:pt x="108565" y="478747"/>
                </a:cubicBezTo>
                <a:cubicBezTo>
                  <a:pt x="106517" y="480794"/>
                  <a:pt x="108565" y="480794"/>
                  <a:pt x="108565" y="482841"/>
                </a:cubicBezTo>
                <a:cubicBezTo>
                  <a:pt x="106517" y="482841"/>
                  <a:pt x="104470" y="484889"/>
                  <a:pt x="104470" y="482841"/>
                </a:cubicBezTo>
                <a:cubicBezTo>
                  <a:pt x="102423" y="480794"/>
                  <a:pt x="100375" y="478747"/>
                  <a:pt x="98328" y="476699"/>
                </a:cubicBezTo>
                <a:cubicBezTo>
                  <a:pt x="102423" y="474652"/>
                  <a:pt x="106517" y="470558"/>
                  <a:pt x="104470" y="466463"/>
                </a:cubicBezTo>
                <a:cubicBezTo>
                  <a:pt x="104470" y="462368"/>
                  <a:pt x="102423" y="458274"/>
                  <a:pt x="98328" y="454179"/>
                </a:cubicBezTo>
                <a:cubicBezTo>
                  <a:pt x="98328" y="452132"/>
                  <a:pt x="100375" y="450084"/>
                  <a:pt x="102423" y="448037"/>
                </a:cubicBezTo>
                <a:close/>
                <a:moveTo>
                  <a:pt x="127212" y="443721"/>
                </a:moveTo>
                <a:cubicBezTo>
                  <a:pt x="127212" y="443721"/>
                  <a:pt x="129259" y="443721"/>
                  <a:pt x="129259" y="443721"/>
                </a:cubicBezTo>
                <a:cubicBezTo>
                  <a:pt x="133354" y="447894"/>
                  <a:pt x="133354" y="447894"/>
                  <a:pt x="133354" y="447894"/>
                </a:cubicBezTo>
                <a:cubicBezTo>
                  <a:pt x="135401" y="454155"/>
                  <a:pt x="135401" y="454155"/>
                  <a:pt x="135401" y="454155"/>
                </a:cubicBezTo>
                <a:cubicBezTo>
                  <a:pt x="135401" y="456242"/>
                  <a:pt x="139496" y="456242"/>
                  <a:pt x="139496" y="458329"/>
                </a:cubicBezTo>
                <a:cubicBezTo>
                  <a:pt x="137449" y="458329"/>
                  <a:pt x="133354" y="456242"/>
                  <a:pt x="131307" y="454155"/>
                </a:cubicBezTo>
                <a:cubicBezTo>
                  <a:pt x="133354" y="449981"/>
                  <a:pt x="129259" y="445808"/>
                  <a:pt x="127212" y="443721"/>
                </a:cubicBezTo>
                <a:close/>
                <a:moveTo>
                  <a:pt x="828627" y="441729"/>
                </a:moveTo>
                <a:cubicBezTo>
                  <a:pt x="838880" y="441729"/>
                  <a:pt x="845031" y="447904"/>
                  <a:pt x="851183" y="454079"/>
                </a:cubicBezTo>
                <a:cubicBezTo>
                  <a:pt x="853234" y="460254"/>
                  <a:pt x="855284" y="466429"/>
                  <a:pt x="855284" y="474663"/>
                </a:cubicBezTo>
                <a:cubicBezTo>
                  <a:pt x="855284" y="482897"/>
                  <a:pt x="855284" y="489072"/>
                  <a:pt x="849133" y="495247"/>
                </a:cubicBezTo>
                <a:cubicBezTo>
                  <a:pt x="842981" y="501422"/>
                  <a:pt x="832728" y="503480"/>
                  <a:pt x="826576" y="499364"/>
                </a:cubicBezTo>
                <a:cubicBezTo>
                  <a:pt x="822475" y="497305"/>
                  <a:pt x="820424" y="495247"/>
                  <a:pt x="820424" y="491130"/>
                </a:cubicBezTo>
                <a:cubicBezTo>
                  <a:pt x="820424" y="489072"/>
                  <a:pt x="820424" y="487013"/>
                  <a:pt x="822475" y="484955"/>
                </a:cubicBezTo>
                <a:cubicBezTo>
                  <a:pt x="824526" y="484955"/>
                  <a:pt x="826576" y="487013"/>
                  <a:pt x="828627" y="484955"/>
                </a:cubicBezTo>
                <a:cubicBezTo>
                  <a:pt x="826576" y="480838"/>
                  <a:pt x="826576" y="478780"/>
                  <a:pt x="828627" y="476721"/>
                </a:cubicBezTo>
                <a:cubicBezTo>
                  <a:pt x="830677" y="472605"/>
                  <a:pt x="834778" y="474663"/>
                  <a:pt x="836829" y="474663"/>
                </a:cubicBezTo>
                <a:cubicBezTo>
                  <a:pt x="840930" y="478780"/>
                  <a:pt x="840930" y="482897"/>
                  <a:pt x="838880" y="487013"/>
                </a:cubicBezTo>
                <a:cubicBezTo>
                  <a:pt x="838880" y="487013"/>
                  <a:pt x="836829" y="487013"/>
                  <a:pt x="836829" y="489072"/>
                </a:cubicBezTo>
                <a:cubicBezTo>
                  <a:pt x="838880" y="491130"/>
                  <a:pt x="840930" y="489072"/>
                  <a:pt x="842981" y="489072"/>
                </a:cubicBezTo>
                <a:cubicBezTo>
                  <a:pt x="847082" y="484955"/>
                  <a:pt x="851183" y="478780"/>
                  <a:pt x="851183" y="472605"/>
                </a:cubicBezTo>
                <a:cubicBezTo>
                  <a:pt x="851183" y="462313"/>
                  <a:pt x="842981" y="449962"/>
                  <a:pt x="832728" y="445846"/>
                </a:cubicBezTo>
                <a:cubicBezTo>
                  <a:pt x="830677" y="445846"/>
                  <a:pt x="828627" y="445846"/>
                  <a:pt x="828627" y="443787"/>
                </a:cubicBezTo>
                <a:cubicBezTo>
                  <a:pt x="828627" y="443787"/>
                  <a:pt x="828627" y="441729"/>
                  <a:pt x="828627" y="441729"/>
                </a:cubicBezTo>
                <a:close/>
                <a:moveTo>
                  <a:pt x="15565" y="440653"/>
                </a:moveTo>
                <a:lnTo>
                  <a:pt x="14683" y="449402"/>
                </a:lnTo>
                <a:lnTo>
                  <a:pt x="16304" y="443052"/>
                </a:lnTo>
                <a:close/>
                <a:moveTo>
                  <a:pt x="32545" y="439737"/>
                </a:moveTo>
                <a:cubicBezTo>
                  <a:pt x="34632" y="439737"/>
                  <a:pt x="36719" y="439737"/>
                  <a:pt x="38806" y="441784"/>
                </a:cubicBezTo>
                <a:cubicBezTo>
                  <a:pt x="40893" y="443831"/>
                  <a:pt x="38806" y="445879"/>
                  <a:pt x="38806" y="447926"/>
                </a:cubicBezTo>
                <a:cubicBezTo>
                  <a:pt x="36719" y="452021"/>
                  <a:pt x="30458" y="449973"/>
                  <a:pt x="26285" y="452021"/>
                </a:cubicBezTo>
                <a:cubicBezTo>
                  <a:pt x="28372" y="447926"/>
                  <a:pt x="28372" y="445879"/>
                  <a:pt x="28372" y="443831"/>
                </a:cubicBezTo>
                <a:cubicBezTo>
                  <a:pt x="30458" y="441784"/>
                  <a:pt x="30458" y="439737"/>
                  <a:pt x="32545" y="439737"/>
                </a:cubicBezTo>
                <a:close/>
                <a:moveTo>
                  <a:pt x="112936" y="435421"/>
                </a:moveTo>
                <a:cubicBezTo>
                  <a:pt x="114928" y="435421"/>
                  <a:pt x="116920" y="435421"/>
                  <a:pt x="118912" y="437524"/>
                </a:cubicBezTo>
                <a:cubicBezTo>
                  <a:pt x="118912" y="439626"/>
                  <a:pt x="120904" y="439626"/>
                  <a:pt x="118912" y="441729"/>
                </a:cubicBezTo>
                <a:cubicBezTo>
                  <a:pt x="116920" y="441729"/>
                  <a:pt x="116920" y="439626"/>
                  <a:pt x="116920" y="437524"/>
                </a:cubicBezTo>
                <a:cubicBezTo>
                  <a:pt x="114928" y="437524"/>
                  <a:pt x="112936" y="435421"/>
                  <a:pt x="112936" y="435421"/>
                </a:cubicBezTo>
                <a:close/>
                <a:moveTo>
                  <a:pt x="106739" y="435421"/>
                </a:moveTo>
                <a:cubicBezTo>
                  <a:pt x="112881" y="435421"/>
                  <a:pt x="114928" y="441596"/>
                  <a:pt x="119023" y="445713"/>
                </a:cubicBezTo>
                <a:cubicBezTo>
                  <a:pt x="121070" y="443655"/>
                  <a:pt x="125165" y="445713"/>
                  <a:pt x="127212" y="445713"/>
                </a:cubicBezTo>
                <a:cubicBezTo>
                  <a:pt x="131307" y="449830"/>
                  <a:pt x="127212" y="456005"/>
                  <a:pt x="133354" y="458063"/>
                </a:cubicBezTo>
                <a:cubicBezTo>
                  <a:pt x="135402" y="458063"/>
                  <a:pt x="137449" y="462180"/>
                  <a:pt x="139496" y="464238"/>
                </a:cubicBezTo>
                <a:cubicBezTo>
                  <a:pt x="139496" y="468355"/>
                  <a:pt x="137449" y="470413"/>
                  <a:pt x="137449" y="474530"/>
                </a:cubicBezTo>
                <a:cubicBezTo>
                  <a:pt x="133354" y="474530"/>
                  <a:pt x="131307" y="476589"/>
                  <a:pt x="129260" y="476589"/>
                </a:cubicBezTo>
                <a:cubicBezTo>
                  <a:pt x="127212" y="478647"/>
                  <a:pt x="129260" y="478647"/>
                  <a:pt x="129260" y="480706"/>
                </a:cubicBezTo>
                <a:cubicBezTo>
                  <a:pt x="131307" y="482764"/>
                  <a:pt x="131307" y="484822"/>
                  <a:pt x="129260" y="484822"/>
                </a:cubicBezTo>
                <a:cubicBezTo>
                  <a:pt x="127212" y="488939"/>
                  <a:pt x="123118" y="486881"/>
                  <a:pt x="119023" y="486881"/>
                </a:cubicBezTo>
                <a:cubicBezTo>
                  <a:pt x="116976" y="488939"/>
                  <a:pt x="119023" y="490997"/>
                  <a:pt x="116976" y="493056"/>
                </a:cubicBezTo>
                <a:cubicBezTo>
                  <a:pt x="114928" y="497173"/>
                  <a:pt x="112881" y="490997"/>
                  <a:pt x="108786" y="493056"/>
                </a:cubicBezTo>
                <a:cubicBezTo>
                  <a:pt x="106739" y="493056"/>
                  <a:pt x="106739" y="488939"/>
                  <a:pt x="104692" y="486881"/>
                </a:cubicBezTo>
                <a:cubicBezTo>
                  <a:pt x="106739" y="486881"/>
                  <a:pt x="110834" y="484822"/>
                  <a:pt x="110834" y="482764"/>
                </a:cubicBezTo>
                <a:cubicBezTo>
                  <a:pt x="112881" y="482764"/>
                  <a:pt x="112881" y="482764"/>
                  <a:pt x="114928" y="482764"/>
                </a:cubicBezTo>
                <a:cubicBezTo>
                  <a:pt x="116976" y="482764"/>
                  <a:pt x="119023" y="480706"/>
                  <a:pt x="119023" y="478647"/>
                </a:cubicBezTo>
                <a:cubicBezTo>
                  <a:pt x="119023" y="474530"/>
                  <a:pt x="119023" y="474530"/>
                  <a:pt x="119023" y="474530"/>
                </a:cubicBezTo>
                <a:cubicBezTo>
                  <a:pt x="123118" y="474530"/>
                  <a:pt x="125165" y="470413"/>
                  <a:pt x="125165" y="468355"/>
                </a:cubicBezTo>
                <a:cubicBezTo>
                  <a:pt x="125165" y="464238"/>
                  <a:pt x="123118" y="460122"/>
                  <a:pt x="121070" y="458063"/>
                </a:cubicBezTo>
                <a:cubicBezTo>
                  <a:pt x="119023" y="456005"/>
                  <a:pt x="116976" y="451888"/>
                  <a:pt x="114928" y="449830"/>
                </a:cubicBezTo>
                <a:cubicBezTo>
                  <a:pt x="110834" y="447771"/>
                  <a:pt x="106739" y="449830"/>
                  <a:pt x="104692" y="445713"/>
                </a:cubicBezTo>
                <a:cubicBezTo>
                  <a:pt x="104692" y="445713"/>
                  <a:pt x="102644" y="445713"/>
                  <a:pt x="102644" y="443655"/>
                </a:cubicBezTo>
                <a:cubicBezTo>
                  <a:pt x="104692" y="441596"/>
                  <a:pt x="102644" y="435421"/>
                  <a:pt x="106739" y="435421"/>
                </a:cubicBezTo>
                <a:close/>
                <a:moveTo>
                  <a:pt x="851063" y="425129"/>
                </a:moveTo>
                <a:cubicBezTo>
                  <a:pt x="853150" y="425129"/>
                  <a:pt x="855237" y="425129"/>
                  <a:pt x="855237" y="425129"/>
                </a:cubicBezTo>
                <a:cubicBezTo>
                  <a:pt x="859410" y="429246"/>
                  <a:pt x="861497" y="433362"/>
                  <a:pt x="863584" y="439538"/>
                </a:cubicBezTo>
                <a:cubicBezTo>
                  <a:pt x="863584" y="443655"/>
                  <a:pt x="861497" y="451888"/>
                  <a:pt x="857324" y="453946"/>
                </a:cubicBezTo>
                <a:cubicBezTo>
                  <a:pt x="855237" y="453946"/>
                  <a:pt x="853150" y="456005"/>
                  <a:pt x="853150" y="453946"/>
                </a:cubicBezTo>
                <a:cubicBezTo>
                  <a:pt x="848976" y="451888"/>
                  <a:pt x="855237" y="449830"/>
                  <a:pt x="855237" y="445713"/>
                </a:cubicBezTo>
                <a:cubicBezTo>
                  <a:pt x="857324" y="441596"/>
                  <a:pt x="857324" y="433362"/>
                  <a:pt x="853150" y="429246"/>
                </a:cubicBezTo>
                <a:cubicBezTo>
                  <a:pt x="851063" y="429246"/>
                  <a:pt x="848976" y="427187"/>
                  <a:pt x="851063" y="425129"/>
                </a:cubicBezTo>
                <a:close/>
                <a:moveTo>
                  <a:pt x="46916" y="425129"/>
                </a:moveTo>
                <a:cubicBezTo>
                  <a:pt x="48979" y="425129"/>
                  <a:pt x="53106" y="427197"/>
                  <a:pt x="53106" y="429266"/>
                </a:cubicBezTo>
                <a:cubicBezTo>
                  <a:pt x="55169" y="431335"/>
                  <a:pt x="55169" y="435472"/>
                  <a:pt x="53106" y="437541"/>
                </a:cubicBezTo>
                <a:cubicBezTo>
                  <a:pt x="51042" y="437541"/>
                  <a:pt x="51042" y="437541"/>
                  <a:pt x="48979" y="439609"/>
                </a:cubicBezTo>
                <a:cubicBezTo>
                  <a:pt x="51042" y="441678"/>
                  <a:pt x="53106" y="441678"/>
                  <a:pt x="53106" y="445815"/>
                </a:cubicBezTo>
                <a:cubicBezTo>
                  <a:pt x="53106" y="449952"/>
                  <a:pt x="48979" y="452021"/>
                  <a:pt x="44853" y="452021"/>
                </a:cubicBezTo>
                <a:cubicBezTo>
                  <a:pt x="42790" y="452021"/>
                  <a:pt x="42790" y="452021"/>
                  <a:pt x="40727" y="452021"/>
                </a:cubicBezTo>
                <a:cubicBezTo>
                  <a:pt x="40727" y="449952"/>
                  <a:pt x="42790" y="447884"/>
                  <a:pt x="42790" y="445815"/>
                </a:cubicBezTo>
                <a:cubicBezTo>
                  <a:pt x="42790" y="443746"/>
                  <a:pt x="42790" y="439609"/>
                  <a:pt x="38664" y="437541"/>
                </a:cubicBezTo>
                <a:cubicBezTo>
                  <a:pt x="36600" y="435472"/>
                  <a:pt x="34537" y="435472"/>
                  <a:pt x="32474" y="435472"/>
                </a:cubicBezTo>
                <a:cubicBezTo>
                  <a:pt x="30411" y="435472"/>
                  <a:pt x="28348" y="437541"/>
                  <a:pt x="28348" y="439609"/>
                </a:cubicBezTo>
                <a:cubicBezTo>
                  <a:pt x="26285" y="435472"/>
                  <a:pt x="26285" y="433403"/>
                  <a:pt x="28348" y="431335"/>
                </a:cubicBezTo>
                <a:cubicBezTo>
                  <a:pt x="30411" y="429266"/>
                  <a:pt x="32474" y="427197"/>
                  <a:pt x="34537" y="427197"/>
                </a:cubicBezTo>
                <a:cubicBezTo>
                  <a:pt x="36600" y="427197"/>
                  <a:pt x="38664" y="431335"/>
                  <a:pt x="40727" y="429266"/>
                </a:cubicBezTo>
                <a:cubicBezTo>
                  <a:pt x="42790" y="427197"/>
                  <a:pt x="44853" y="425129"/>
                  <a:pt x="46916" y="425129"/>
                </a:cubicBezTo>
                <a:close/>
                <a:moveTo>
                  <a:pt x="795483" y="419153"/>
                </a:moveTo>
                <a:cubicBezTo>
                  <a:pt x="801666" y="419153"/>
                  <a:pt x="807850" y="419153"/>
                  <a:pt x="809911" y="423258"/>
                </a:cubicBezTo>
                <a:cubicBezTo>
                  <a:pt x="811972" y="425310"/>
                  <a:pt x="807850" y="429415"/>
                  <a:pt x="811972" y="429415"/>
                </a:cubicBezTo>
                <a:cubicBezTo>
                  <a:pt x="814034" y="429415"/>
                  <a:pt x="818156" y="429415"/>
                  <a:pt x="822278" y="431467"/>
                </a:cubicBezTo>
                <a:cubicBezTo>
                  <a:pt x="824339" y="433519"/>
                  <a:pt x="826400" y="437624"/>
                  <a:pt x="826400" y="443781"/>
                </a:cubicBezTo>
                <a:cubicBezTo>
                  <a:pt x="826400" y="445833"/>
                  <a:pt x="822278" y="449938"/>
                  <a:pt x="820217" y="449938"/>
                </a:cubicBezTo>
                <a:cubicBezTo>
                  <a:pt x="818156" y="451991"/>
                  <a:pt x="814034" y="451991"/>
                  <a:pt x="811972" y="451991"/>
                </a:cubicBezTo>
                <a:cubicBezTo>
                  <a:pt x="811972" y="454043"/>
                  <a:pt x="811972" y="456095"/>
                  <a:pt x="811972" y="458148"/>
                </a:cubicBezTo>
                <a:cubicBezTo>
                  <a:pt x="809911" y="460200"/>
                  <a:pt x="805789" y="464305"/>
                  <a:pt x="801666" y="464305"/>
                </a:cubicBezTo>
                <a:cubicBezTo>
                  <a:pt x="793422" y="464305"/>
                  <a:pt x="787238" y="458148"/>
                  <a:pt x="783116" y="451991"/>
                </a:cubicBezTo>
                <a:cubicBezTo>
                  <a:pt x="781055" y="451991"/>
                  <a:pt x="776933" y="449938"/>
                  <a:pt x="778994" y="447886"/>
                </a:cubicBezTo>
                <a:cubicBezTo>
                  <a:pt x="783116" y="443781"/>
                  <a:pt x="781055" y="437624"/>
                  <a:pt x="778994" y="433519"/>
                </a:cubicBezTo>
                <a:cubicBezTo>
                  <a:pt x="781055" y="427362"/>
                  <a:pt x="787238" y="419153"/>
                  <a:pt x="795483" y="419153"/>
                </a:cubicBezTo>
                <a:close/>
                <a:moveTo>
                  <a:pt x="772285" y="418342"/>
                </a:moveTo>
                <a:lnTo>
                  <a:pt x="772949" y="421145"/>
                </a:lnTo>
                <a:cubicBezTo>
                  <a:pt x="772949" y="421145"/>
                  <a:pt x="772451" y="420094"/>
                  <a:pt x="772202" y="418780"/>
                </a:cubicBezTo>
                <a:close/>
                <a:moveTo>
                  <a:pt x="772949" y="414837"/>
                </a:moveTo>
                <a:lnTo>
                  <a:pt x="772285" y="418342"/>
                </a:lnTo>
                <a:lnTo>
                  <a:pt x="772202" y="417991"/>
                </a:lnTo>
                <a:cubicBezTo>
                  <a:pt x="772451" y="416940"/>
                  <a:pt x="772949" y="415888"/>
                  <a:pt x="772949" y="414837"/>
                </a:cubicBezTo>
                <a:close/>
                <a:moveTo>
                  <a:pt x="72721" y="414644"/>
                </a:moveTo>
                <a:cubicBezTo>
                  <a:pt x="75788" y="413873"/>
                  <a:pt x="78854" y="413873"/>
                  <a:pt x="81921" y="414901"/>
                </a:cubicBezTo>
                <a:cubicBezTo>
                  <a:pt x="86009" y="414901"/>
                  <a:pt x="88054" y="416957"/>
                  <a:pt x="90098" y="419013"/>
                </a:cubicBezTo>
                <a:cubicBezTo>
                  <a:pt x="96231" y="423124"/>
                  <a:pt x="100320" y="431348"/>
                  <a:pt x="100320" y="439571"/>
                </a:cubicBezTo>
                <a:cubicBezTo>
                  <a:pt x="98276" y="449850"/>
                  <a:pt x="90098" y="460129"/>
                  <a:pt x="79876" y="464241"/>
                </a:cubicBezTo>
                <a:cubicBezTo>
                  <a:pt x="75788" y="464241"/>
                  <a:pt x="69654" y="464241"/>
                  <a:pt x="63521" y="466297"/>
                </a:cubicBezTo>
                <a:cubicBezTo>
                  <a:pt x="63521" y="466297"/>
                  <a:pt x="63521" y="464241"/>
                  <a:pt x="61477" y="464241"/>
                </a:cubicBezTo>
                <a:cubicBezTo>
                  <a:pt x="61477" y="462185"/>
                  <a:pt x="61477" y="462185"/>
                  <a:pt x="61477" y="462185"/>
                </a:cubicBezTo>
                <a:cubicBezTo>
                  <a:pt x="75788" y="462185"/>
                  <a:pt x="88054" y="456018"/>
                  <a:pt x="92143" y="443683"/>
                </a:cubicBezTo>
                <a:cubicBezTo>
                  <a:pt x="94187" y="437515"/>
                  <a:pt x="94187" y="433403"/>
                  <a:pt x="92143" y="429292"/>
                </a:cubicBezTo>
                <a:cubicBezTo>
                  <a:pt x="90098" y="425180"/>
                  <a:pt x="86009" y="423124"/>
                  <a:pt x="83965" y="423124"/>
                </a:cubicBezTo>
                <a:cubicBezTo>
                  <a:pt x="81921" y="423124"/>
                  <a:pt x="79876" y="423124"/>
                  <a:pt x="79876" y="425180"/>
                </a:cubicBezTo>
                <a:cubicBezTo>
                  <a:pt x="79876" y="425180"/>
                  <a:pt x="81921" y="425180"/>
                  <a:pt x="81921" y="427236"/>
                </a:cubicBezTo>
                <a:cubicBezTo>
                  <a:pt x="83965" y="429292"/>
                  <a:pt x="83965" y="431348"/>
                  <a:pt x="81921" y="433403"/>
                </a:cubicBezTo>
                <a:cubicBezTo>
                  <a:pt x="79876" y="435459"/>
                  <a:pt x="77832" y="435459"/>
                  <a:pt x="75788" y="437515"/>
                </a:cubicBezTo>
                <a:cubicBezTo>
                  <a:pt x="73743" y="437515"/>
                  <a:pt x="71699" y="433403"/>
                  <a:pt x="69654" y="433403"/>
                </a:cubicBezTo>
                <a:cubicBezTo>
                  <a:pt x="69654" y="431348"/>
                  <a:pt x="69654" y="429292"/>
                  <a:pt x="69654" y="429292"/>
                </a:cubicBezTo>
                <a:cubicBezTo>
                  <a:pt x="67610" y="429292"/>
                  <a:pt x="63521" y="429292"/>
                  <a:pt x="63521" y="427236"/>
                </a:cubicBezTo>
                <a:cubicBezTo>
                  <a:pt x="63521" y="425180"/>
                  <a:pt x="63521" y="421068"/>
                  <a:pt x="63521" y="419013"/>
                </a:cubicBezTo>
                <a:cubicBezTo>
                  <a:pt x="66588" y="416957"/>
                  <a:pt x="69654" y="415415"/>
                  <a:pt x="72721" y="414644"/>
                </a:cubicBezTo>
                <a:close/>
                <a:moveTo>
                  <a:pt x="857387" y="410853"/>
                </a:moveTo>
                <a:lnTo>
                  <a:pt x="865304" y="416815"/>
                </a:lnTo>
                <a:lnTo>
                  <a:pt x="865576" y="417223"/>
                </a:lnTo>
                <a:lnTo>
                  <a:pt x="865576" y="425244"/>
                </a:lnTo>
                <a:cubicBezTo>
                  <a:pt x="865576" y="427300"/>
                  <a:pt x="869671" y="427300"/>
                  <a:pt x="871718" y="427300"/>
                </a:cubicBezTo>
                <a:cubicBezTo>
                  <a:pt x="875813" y="431411"/>
                  <a:pt x="877860" y="435523"/>
                  <a:pt x="877860" y="439635"/>
                </a:cubicBezTo>
                <a:cubicBezTo>
                  <a:pt x="877860" y="441691"/>
                  <a:pt x="877860" y="445802"/>
                  <a:pt x="873765" y="447858"/>
                </a:cubicBezTo>
                <a:cubicBezTo>
                  <a:pt x="871718" y="449914"/>
                  <a:pt x="869671" y="449914"/>
                  <a:pt x="867623" y="449914"/>
                </a:cubicBezTo>
                <a:cubicBezTo>
                  <a:pt x="865576" y="451970"/>
                  <a:pt x="869671" y="454026"/>
                  <a:pt x="869671" y="456082"/>
                </a:cubicBezTo>
                <a:lnTo>
                  <a:pt x="866428" y="462595"/>
                </a:lnTo>
                <a:lnTo>
                  <a:pt x="863592" y="463807"/>
                </a:lnTo>
                <a:lnTo>
                  <a:pt x="857387" y="462249"/>
                </a:lnTo>
                <a:cubicBezTo>
                  <a:pt x="857387" y="460193"/>
                  <a:pt x="853292" y="458137"/>
                  <a:pt x="857387" y="456082"/>
                </a:cubicBezTo>
                <a:cubicBezTo>
                  <a:pt x="863529" y="454026"/>
                  <a:pt x="867623" y="445802"/>
                  <a:pt x="865576" y="439635"/>
                </a:cubicBezTo>
                <a:cubicBezTo>
                  <a:pt x="863529" y="433467"/>
                  <a:pt x="861481" y="425244"/>
                  <a:pt x="853292" y="421132"/>
                </a:cubicBezTo>
                <a:cubicBezTo>
                  <a:pt x="855339" y="417021"/>
                  <a:pt x="857387" y="414965"/>
                  <a:pt x="857387" y="410853"/>
                </a:cubicBezTo>
                <a:close/>
                <a:moveTo>
                  <a:pt x="792418" y="408399"/>
                </a:moveTo>
                <a:cubicBezTo>
                  <a:pt x="793438" y="408909"/>
                  <a:pt x="794458" y="409928"/>
                  <a:pt x="795477" y="410948"/>
                </a:cubicBezTo>
                <a:cubicBezTo>
                  <a:pt x="795477" y="412987"/>
                  <a:pt x="797517" y="415027"/>
                  <a:pt x="795477" y="415027"/>
                </a:cubicBezTo>
                <a:cubicBezTo>
                  <a:pt x="791398" y="417066"/>
                  <a:pt x="787320" y="419106"/>
                  <a:pt x="783241" y="421145"/>
                </a:cubicBezTo>
                <a:cubicBezTo>
                  <a:pt x="785280" y="417066"/>
                  <a:pt x="783241" y="410948"/>
                  <a:pt x="789359" y="408909"/>
                </a:cubicBezTo>
                <a:cubicBezTo>
                  <a:pt x="790379" y="407889"/>
                  <a:pt x="791398" y="407889"/>
                  <a:pt x="792418" y="408399"/>
                </a:cubicBezTo>
                <a:close/>
                <a:moveTo>
                  <a:pt x="881376" y="405264"/>
                </a:moveTo>
                <a:cubicBezTo>
                  <a:pt x="882835" y="405264"/>
                  <a:pt x="884002" y="408750"/>
                  <a:pt x="884002" y="408750"/>
                </a:cubicBezTo>
                <a:cubicBezTo>
                  <a:pt x="888152" y="410816"/>
                  <a:pt x="886077" y="412882"/>
                  <a:pt x="888152" y="414948"/>
                </a:cubicBezTo>
                <a:cubicBezTo>
                  <a:pt x="886077" y="417013"/>
                  <a:pt x="888152" y="419079"/>
                  <a:pt x="888152" y="421145"/>
                </a:cubicBezTo>
                <a:cubicBezTo>
                  <a:pt x="886077" y="421145"/>
                  <a:pt x="886077" y="419079"/>
                  <a:pt x="886077" y="419079"/>
                </a:cubicBezTo>
                <a:cubicBezTo>
                  <a:pt x="886077" y="414948"/>
                  <a:pt x="884002" y="410816"/>
                  <a:pt x="881927" y="408750"/>
                </a:cubicBezTo>
                <a:cubicBezTo>
                  <a:pt x="881927" y="406684"/>
                  <a:pt x="879852" y="406684"/>
                  <a:pt x="879852" y="406684"/>
                </a:cubicBezTo>
                <a:cubicBezTo>
                  <a:pt x="880371" y="405652"/>
                  <a:pt x="880889" y="405264"/>
                  <a:pt x="881376" y="405264"/>
                </a:cubicBezTo>
                <a:close/>
                <a:moveTo>
                  <a:pt x="872009" y="402693"/>
                </a:moveTo>
                <a:lnTo>
                  <a:pt x="873876" y="404545"/>
                </a:lnTo>
                <a:cubicBezTo>
                  <a:pt x="872839" y="404545"/>
                  <a:pt x="872320" y="404031"/>
                  <a:pt x="872060" y="403259"/>
                </a:cubicBezTo>
                <a:close/>
                <a:moveTo>
                  <a:pt x="77800" y="397848"/>
                </a:moveTo>
                <a:cubicBezTo>
                  <a:pt x="78823" y="398102"/>
                  <a:pt x="79847" y="398610"/>
                  <a:pt x="79847" y="398610"/>
                </a:cubicBezTo>
                <a:cubicBezTo>
                  <a:pt x="83942" y="400644"/>
                  <a:pt x="85989" y="404711"/>
                  <a:pt x="85989" y="406744"/>
                </a:cubicBezTo>
                <a:cubicBezTo>
                  <a:pt x="85989" y="408778"/>
                  <a:pt x="88036" y="410811"/>
                  <a:pt x="85989" y="412845"/>
                </a:cubicBezTo>
                <a:cubicBezTo>
                  <a:pt x="85989" y="412845"/>
                  <a:pt x="83942" y="412845"/>
                  <a:pt x="83942" y="412845"/>
                </a:cubicBezTo>
                <a:cubicBezTo>
                  <a:pt x="83942" y="410811"/>
                  <a:pt x="83942" y="408778"/>
                  <a:pt x="83942" y="408778"/>
                </a:cubicBezTo>
                <a:cubicBezTo>
                  <a:pt x="81894" y="404711"/>
                  <a:pt x="79847" y="400644"/>
                  <a:pt x="75752" y="398610"/>
                </a:cubicBezTo>
                <a:cubicBezTo>
                  <a:pt x="75752" y="397594"/>
                  <a:pt x="76776" y="397594"/>
                  <a:pt x="77800" y="397848"/>
                </a:cubicBezTo>
                <a:close/>
                <a:moveTo>
                  <a:pt x="799789" y="396577"/>
                </a:moveTo>
                <a:cubicBezTo>
                  <a:pt x="801858" y="396577"/>
                  <a:pt x="803927" y="398635"/>
                  <a:pt x="803927" y="400694"/>
                </a:cubicBezTo>
                <a:cubicBezTo>
                  <a:pt x="808064" y="402752"/>
                  <a:pt x="801858" y="404811"/>
                  <a:pt x="803927" y="406869"/>
                </a:cubicBezTo>
                <a:cubicBezTo>
                  <a:pt x="805995" y="406869"/>
                  <a:pt x="808064" y="408927"/>
                  <a:pt x="810133" y="410986"/>
                </a:cubicBezTo>
                <a:cubicBezTo>
                  <a:pt x="810133" y="413044"/>
                  <a:pt x="808064" y="417161"/>
                  <a:pt x="805995" y="417161"/>
                </a:cubicBezTo>
                <a:cubicBezTo>
                  <a:pt x="799789" y="415102"/>
                  <a:pt x="799789" y="415102"/>
                  <a:pt x="799789" y="415102"/>
                </a:cubicBezTo>
                <a:cubicBezTo>
                  <a:pt x="799789" y="410986"/>
                  <a:pt x="797721" y="408927"/>
                  <a:pt x="793584" y="406869"/>
                </a:cubicBezTo>
                <a:cubicBezTo>
                  <a:pt x="791515" y="404811"/>
                  <a:pt x="787378" y="404811"/>
                  <a:pt x="785309" y="406869"/>
                </a:cubicBezTo>
                <a:cubicBezTo>
                  <a:pt x="783241" y="404811"/>
                  <a:pt x="783241" y="402752"/>
                  <a:pt x="785309" y="400694"/>
                </a:cubicBezTo>
                <a:cubicBezTo>
                  <a:pt x="785309" y="400694"/>
                  <a:pt x="787378" y="398635"/>
                  <a:pt x="789446" y="398635"/>
                </a:cubicBezTo>
                <a:cubicBezTo>
                  <a:pt x="791515" y="396577"/>
                  <a:pt x="793584" y="400694"/>
                  <a:pt x="795652" y="402752"/>
                </a:cubicBezTo>
                <a:cubicBezTo>
                  <a:pt x="797721" y="400694"/>
                  <a:pt x="797721" y="396577"/>
                  <a:pt x="799789" y="396577"/>
                </a:cubicBezTo>
                <a:close/>
                <a:moveTo>
                  <a:pt x="110612" y="396577"/>
                </a:moveTo>
                <a:cubicBezTo>
                  <a:pt x="112715" y="400694"/>
                  <a:pt x="116920" y="402752"/>
                  <a:pt x="114818" y="406869"/>
                </a:cubicBezTo>
                <a:cubicBezTo>
                  <a:pt x="114818" y="402752"/>
                  <a:pt x="110612" y="400694"/>
                  <a:pt x="110612" y="396577"/>
                </a:cubicBezTo>
                <a:close/>
                <a:moveTo>
                  <a:pt x="868008" y="395797"/>
                </a:moveTo>
                <a:cubicBezTo>
                  <a:pt x="869856" y="396183"/>
                  <a:pt x="870245" y="398885"/>
                  <a:pt x="871801" y="400428"/>
                </a:cubicBezTo>
                <a:lnTo>
                  <a:pt x="872009" y="402693"/>
                </a:lnTo>
                <a:lnTo>
                  <a:pt x="869726" y="400428"/>
                </a:lnTo>
                <a:cubicBezTo>
                  <a:pt x="868689" y="398885"/>
                  <a:pt x="867651" y="397341"/>
                  <a:pt x="865576" y="396311"/>
                </a:cubicBezTo>
                <a:cubicBezTo>
                  <a:pt x="866614" y="395797"/>
                  <a:pt x="867392" y="395668"/>
                  <a:pt x="868008" y="395797"/>
                </a:cubicBezTo>
                <a:close/>
                <a:moveTo>
                  <a:pt x="855284" y="392261"/>
                </a:moveTo>
                <a:cubicBezTo>
                  <a:pt x="857276" y="394419"/>
                  <a:pt x="859268" y="394419"/>
                  <a:pt x="861260" y="394419"/>
                </a:cubicBezTo>
                <a:cubicBezTo>
                  <a:pt x="859268" y="394419"/>
                  <a:pt x="853292" y="396577"/>
                  <a:pt x="855284" y="392261"/>
                </a:cubicBezTo>
                <a:close/>
                <a:moveTo>
                  <a:pt x="801745" y="388277"/>
                </a:moveTo>
                <a:cubicBezTo>
                  <a:pt x="805834" y="388277"/>
                  <a:pt x="809923" y="390332"/>
                  <a:pt x="811967" y="394440"/>
                </a:cubicBezTo>
                <a:cubicBezTo>
                  <a:pt x="814012" y="396494"/>
                  <a:pt x="811967" y="400603"/>
                  <a:pt x="809923" y="402657"/>
                </a:cubicBezTo>
                <a:cubicBezTo>
                  <a:pt x="809923" y="404711"/>
                  <a:pt x="814012" y="404711"/>
                  <a:pt x="814012" y="404711"/>
                </a:cubicBezTo>
                <a:cubicBezTo>
                  <a:pt x="816056" y="406765"/>
                  <a:pt x="816056" y="408820"/>
                  <a:pt x="818101" y="412928"/>
                </a:cubicBezTo>
                <a:cubicBezTo>
                  <a:pt x="818101" y="414982"/>
                  <a:pt x="816056" y="417037"/>
                  <a:pt x="814012" y="419091"/>
                </a:cubicBezTo>
                <a:cubicBezTo>
                  <a:pt x="811967" y="421145"/>
                  <a:pt x="811967" y="421145"/>
                  <a:pt x="809923" y="421145"/>
                </a:cubicBezTo>
                <a:cubicBezTo>
                  <a:pt x="807879" y="419091"/>
                  <a:pt x="809923" y="417037"/>
                  <a:pt x="811967" y="414982"/>
                </a:cubicBezTo>
                <a:cubicBezTo>
                  <a:pt x="811967" y="412928"/>
                  <a:pt x="811967" y="410874"/>
                  <a:pt x="809923" y="406765"/>
                </a:cubicBezTo>
                <a:cubicBezTo>
                  <a:pt x="809923" y="404711"/>
                  <a:pt x="805834" y="402657"/>
                  <a:pt x="807879" y="400603"/>
                </a:cubicBezTo>
                <a:cubicBezTo>
                  <a:pt x="807879" y="398548"/>
                  <a:pt x="805834" y="396494"/>
                  <a:pt x="803790" y="394440"/>
                </a:cubicBezTo>
                <a:cubicBezTo>
                  <a:pt x="801745" y="394440"/>
                  <a:pt x="797656" y="394440"/>
                  <a:pt x="795612" y="396494"/>
                </a:cubicBezTo>
                <a:cubicBezTo>
                  <a:pt x="791523" y="396494"/>
                  <a:pt x="789479" y="394440"/>
                  <a:pt x="785390" y="396494"/>
                </a:cubicBezTo>
                <a:cubicBezTo>
                  <a:pt x="783346" y="396494"/>
                  <a:pt x="783346" y="400603"/>
                  <a:pt x="781301" y="398548"/>
                </a:cubicBezTo>
                <a:cubicBezTo>
                  <a:pt x="779257" y="396494"/>
                  <a:pt x="779257" y="394440"/>
                  <a:pt x="781301" y="392386"/>
                </a:cubicBezTo>
                <a:cubicBezTo>
                  <a:pt x="785390" y="388277"/>
                  <a:pt x="789479" y="390332"/>
                  <a:pt x="793568" y="390332"/>
                </a:cubicBezTo>
                <a:cubicBezTo>
                  <a:pt x="793568" y="392386"/>
                  <a:pt x="795612" y="394440"/>
                  <a:pt x="795612" y="392386"/>
                </a:cubicBezTo>
                <a:cubicBezTo>
                  <a:pt x="797656" y="390332"/>
                  <a:pt x="799701" y="388277"/>
                  <a:pt x="801745" y="388277"/>
                </a:cubicBezTo>
                <a:close/>
                <a:moveTo>
                  <a:pt x="766641" y="386285"/>
                </a:moveTo>
                <a:cubicBezTo>
                  <a:pt x="768707" y="386285"/>
                  <a:pt x="770772" y="388338"/>
                  <a:pt x="770772" y="390390"/>
                </a:cubicBezTo>
                <a:cubicBezTo>
                  <a:pt x="772838" y="392442"/>
                  <a:pt x="770772" y="396547"/>
                  <a:pt x="772838" y="396547"/>
                </a:cubicBezTo>
                <a:cubicBezTo>
                  <a:pt x="776970" y="396547"/>
                  <a:pt x="781101" y="400652"/>
                  <a:pt x="781101" y="402704"/>
                </a:cubicBezTo>
                <a:cubicBezTo>
                  <a:pt x="785233" y="412966"/>
                  <a:pt x="781101" y="423227"/>
                  <a:pt x="774904" y="431437"/>
                </a:cubicBezTo>
                <a:cubicBezTo>
                  <a:pt x="772838" y="431437"/>
                  <a:pt x="772838" y="429385"/>
                  <a:pt x="772838" y="429385"/>
                </a:cubicBezTo>
                <a:cubicBezTo>
                  <a:pt x="772838" y="427332"/>
                  <a:pt x="772838" y="425280"/>
                  <a:pt x="772838" y="425280"/>
                </a:cubicBezTo>
                <a:cubicBezTo>
                  <a:pt x="772838" y="425280"/>
                  <a:pt x="774904" y="425280"/>
                  <a:pt x="774904" y="425280"/>
                </a:cubicBezTo>
                <a:cubicBezTo>
                  <a:pt x="776970" y="419123"/>
                  <a:pt x="783167" y="410914"/>
                  <a:pt x="776970" y="406809"/>
                </a:cubicBezTo>
                <a:cubicBezTo>
                  <a:pt x="774904" y="406809"/>
                  <a:pt x="772838" y="408861"/>
                  <a:pt x="772838" y="410914"/>
                </a:cubicBezTo>
                <a:cubicBezTo>
                  <a:pt x="772838" y="412966"/>
                  <a:pt x="772838" y="412966"/>
                  <a:pt x="772838" y="412966"/>
                </a:cubicBezTo>
                <a:cubicBezTo>
                  <a:pt x="770772" y="402704"/>
                  <a:pt x="770772" y="402704"/>
                  <a:pt x="770772" y="402704"/>
                </a:cubicBezTo>
                <a:cubicBezTo>
                  <a:pt x="766641" y="398599"/>
                  <a:pt x="768707" y="392442"/>
                  <a:pt x="766641" y="388338"/>
                </a:cubicBezTo>
                <a:cubicBezTo>
                  <a:pt x="766641" y="386285"/>
                  <a:pt x="766641" y="386285"/>
                  <a:pt x="766641" y="386285"/>
                </a:cubicBezTo>
                <a:close/>
                <a:moveTo>
                  <a:pt x="75929" y="385514"/>
                </a:moveTo>
                <a:cubicBezTo>
                  <a:pt x="77744" y="384996"/>
                  <a:pt x="79819" y="384996"/>
                  <a:pt x="81894" y="386031"/>
                </a:cubicBezTo>
                <a:cubicBezTo>
                  <a:pt x="83969" y="388101"/>
                  <a:pt x="81894" y="390171"/>
                  <a:pt x="83969" y="390171"/>
                </a:cubicBezTo>
                <a:cubicBezTo>
                  <a:pt x="86044" y="390171"/>
                  <a:pt x="86044" y="388101"/>
                  <a:pt x="86044" y="388101"/>
                </a:cubicBezTo>
                <a:cubicBezTo>
                  <a:pt x="90194" y="388101"/>
                  <a:pt x="94344" y="390171"/>
                  <a:pt x="96419" y="392242"/>
                </a:cubicBezTo>
                <a:cubicBezTo>
                  <a:pt x="96419" y="394312"/>
                  <a:pt x="98494" y="398452"/>
                  <a:pt x="96419" y="400522"/>
                </a:cubicBezTo>
                <a:cubicBezTo>
                  <a:pt x="96419" y="402592"/>
                  <a:pt x="92269" y="402592"/>
                  <a:pt x="94344" y="404662"/>
                </a:cubicBezTo>
                <a:cubicBezTo>
                  <a:pt x="98494" y="404662"/>
                  <a:pt x="100569" y="406732"/>
                  <a:pt x="100569" y="408802"/>
                </a:cubicBezTo>
                <a:cubicBezTo>
                  <a:pt x="102644" y="410873"/>
                  <a:pt x="100569" y="415013"/>
                  <a:pt x="98494" y="415013"/>
                </a:cubicBezTo>
                <a:cubicBezTo>
                  <a:pt x="98494" y="417083"/>
                  <a:pt x="96419" y="419153"/>
                  <a:pt x="94344" y="417083"/>
                </a:cubicBezTo>
                <a:cubicBezTo>
                  <a:pt x="90194" y="415013"/>
                  <a:pt x="90194" y="415013"/>
                  <a:pt x="90194" y="415013"/>
                </a:cubicBezTo>
                <a:cubicBezTo>
                  <a:pt x="90194" y="408802"/>
                  <a:pt x="88119" y="402592"/>
                  <a:pt x="86044" y="398452"/>
                </a:cubicBezTo>
                <a:cubicBezTo>
                  <a:pt x="81894" y="396382"/>
                  <a:pt x="77744" y="394312"/>
                  <a:pt x="73595" y="394312"/>
                </a:cubicBezTo>
                <a:cubicBezTo>
                  <a:pt x="71520" y="392242"/>
                  <a:pt x="69445" y="390171"/>
                  <a:pt x="71520" y="388101"/>
                </a:cubicBezTo>
                <a:cubicBezTo>
                  <a:pt x="72557" y="387066"/>
                  <a:pt x="74113" y="386031"/>
                  <a:pt x="75929" y="385514"/>
                </a:cubicBezTo>
                <a:close/>
                <a:moveTo>
                  <a:pt x="828459" y="377985"/>
                </a:moveTo>
                <a:cubicBezTo>
                  <a:pt x="836692" y="377985"/>
                  <a:pt x="844926" y="384167"/>
                  <a:pt x="851101" y="390349"/>
                </a:cubicBezTo>
                <a:cubicBezTo>
                  <a:pt x="857276" y="400653"/>
                  <a:pt x="857276" y="413017"/>
                  <a:pt x="851101" y="421259"/>
                </a:cubicBezTo>
                <a:cubicBezTo>
                  <a:pt x="846984" y="429502"/>
                  <a:pt x="838751" y="435684"/>
                  <a:pt x="830517" y="437745"/>
                </a:cubicBezTo>
                <a:cubicBezTo>
                  <a:pt x="828459" y="437745"/>
                  <a:pt x="826400" y="435684"/>
                  <a:pt x="826400" y="433623"/>
                </a:cubicBezTo>
                <a:cubicBezTo>
                  <a:pt x="834634" y="431563"/>
                  <a:pt x="842867" y="427442"/>
                  <a:pt x="846984" y="419199"/>
                </a:cubicBezTo>
                <a:cubicBezTo>
                  <a:pt x="849043" y="413017"/>
                  <a:pt x="849043" y="404774"/>
                  <a:pt x="844926" y="398592"/>
                </a:cubicBezTo>
                <a:cubicBezTo>
                  <a:pt x="842867" y="394470"/>
                  <a:pt x="838751" y="390349"/>
                  <a:pt x="832575" y="390349"/>
                </a:cubicBezTo>
                <a:cubicBezTo>
                  <a:pt x="832575" y="392410"/>
                  <a:pt x="832575" y="392410"/>
                  <a:pt x="832575" y="392410"/>
                </a:cubicBezTo>
                <a:cubicBezTo>
                  <a:pt x="832575" y="394470"/>
                  <a:pt x="836692" y="394470"/>
                  <a:pt x="836692" y="396531"/>
                </a:cubicBezTo>
                <a:cubicBezTo>
                  <a:pt x="836692" y="398592"/>
                  <a:pt x="836692" y="402713"/>
                  <a:pt x="832575" y="402713"/>
                </a:cubicBezTo>
                <a:cubicBezTo>
                  <a:pt x="830517" y="404774"/>
                  <a:pt x="826400" y="404774"/>
                  <a:pt x="824342" y="402713"/>
                </a:cubicBezTo>
                <a:cubicBezTo>
                  <a:pt x="822284" y="400653"/>
                  <a:pt x="822284" y="400653"/>
                  <a:pt x="822284" y="398592"/>
                </a:cubicBezTo>
                <a:cubicBezTo>
                  <a:pt x="822284" y="396531"/>
                  <a:pt x="822284" y="396531"/>
                  <a:pt x="822284" y="394470"/>
                </a:cubicBezTo>
                <a:cubicBezTo>
                  <a:pt x="822284" y="394470"/>
                  <a:pt x="820225" y="394470"/>
                  <a:pt x="818167" y="392410"/>
                </a:cubicBezTo>
                <a:cubicBezTo>
                  <a:pt x="816108" y="392410"/>
                  <a:pt x="816108" y="388289"/>
                  <a:pt x="816108" y="386228"/>
                </a:cubicBezTo>
                <a:cubicBezTo>
                  <a:pt x="818167" y="380046"/>
                  <a:pt x="822284" y="377985"/>
                  <a:pt x="828459" y="377985"/>
                </a:cubicBezTo>
                <a:close/>
                <a:moveTo>
                  <a:pt x="859268" y="375993"/>
                </a:moveTo>
                <a:cubicBezTo>
                  <a:pt x="861260" y="375993"/>
                  <a:pt x="861260" y="377985"/>
                  <a:pt x="861260" y="379977"/>
                </a:cubicBezTo>
                <a:cubicBezTo>
                  <a:pt x="861260" y="379977"/>
                  <a:pt x="861260" y="381969"/>
                  <a:pt x="861260" y="381969"/>
                </a:cubicBezTo>
                <a:cubicBezTo>
                  <a:pt x="861260" y="379977"/>
                  <a:pt x="859268" y="377985"/>
                  <a:pt x="859268" y="375993"/>
                </a:cubicBezTo>
                <a:close/>
                <a:moveTo>
                  <a:pt x="71768" y="371677"/>
                </a:moveTo>
                <a:cubicBezTo>
                  <a:pt x="71768" y="371677"/>
                  <a:pt x="73760" y="371677"/>
                  <a:pt x="73760" y="371677"/>
                </a:cubicBezTo>
                <a:cubicBezTo>
                  <a:pt x="73760" y="373669"/>
                  <a:pt x="73760" y="373669"/>
                  <a:pt x="73760" y="373669"/>
                </a:cubicBezTo>
                <a:cubicBezTo>
                  <a:pt x="73760" y="373669"/>
                  <a:pt x="71768" y="371677"/>
                  <a:pt x="71768" y="371677"/>
                </a:cubicBezTo>
                <a:close/>
                <a:moveTo>
                  <a:pt x="89147" y="370972"/>
                </a:moveTo>
                <a:cubicBezTo>
                  <a:pt x="89664" y="371229"/>
                  <a:pt x="90181" y="371744"/>
                  <a:pt x="90181" y="371744"/>
                </a:cubicBezTo>
                <a:cubicBezTo>
                  <a:pt x="94319" y="375860"/>
                  <a:pt x="94319" y="375860"/>
                  <a:pt x="94319" y="375860"/>
                </a:cubicBezTo>
                <a:cubicBezTo>
                  <a:pt x="94319" y="377919"/>
                  <a:pt x="94319" y="377919"/>
                  <a:pt x="94319" y="377919"/>
                </a:cubicBezTo>
                <a:cubicBezTo>
                  <a:pt x="94319" y="377919"/>
                  <a:pt x="94319" y="375860"/>
                  <a:pt x="92250" y="375860"/>
                </a:cubicBezTo>
                <a:cubicBezTo>
                  <a:pt x="92250" y="377919"/>
                  <a:pt x="92250" y="379977"/>
                  <a:pt x="94319" y="379977"/>
                </a:cubicBezTo>
                <a:cubicBezTo>
                  <a:pt x="96387" y="379977"/>
                  <a:pt x="100525" y="379977"/>
                  <a:pt x="98456" y="377919"/>
                </a:cubicBezTo>
                <a:cubicBezTo>
                  <a:pt x="102593" y="375860"/>
                  <a:pt x="104662" y="379977"/>
                  <a:pt x="106730" y="379977"/>
                </a:cubicBezTo>
                <a:cubicBezTo>
                  <a:pt x="110867" y="384094"/>
                  <a:pt x="112936" y="388211"/>
                  <a:pt x="112936" y="392328"/>
                </a:cubicBezTo>
                <a:cubicBezTo>
                  <a:pt x="110867" y="388211"/>
                  <a:pt x="108799" y="382036"/>
                  <a:pt x="104662" y="379977"/>
                </a:cubicBezTo>
                <a:cubicBezTo>
                  <a:pt x="104662" y="379977"/>
                  <a:pt x="102593" y="379977"/>
                  <a:pt x="102593" y="379977"/>
                </a:cubicBezTo>
                <a:cubicBezTo>
                  <a:pt x="106730" y="384094"/>
                  <a:pt x="110867" y="390269"/>
                  <a:pt x="108799" y="398503"/>
                </a:cubicBezTo>
                <a:cubicBezTo>
                  <a:pt x="108799" y="398503"/>
                  <a:pt x="106730" y="400561"/>
                  <a:pt x="108799" y="400561"/>
                </a:cubicBezTo>
                <a:cubicBezTo>
                  <a:pt x="110867" y="400561"/>
                  <a:pt x="112936" y="404678"/>
                  <a:pt x="112936" y="408795"/>
                </a:cubicBezTo>
                <a:cubicBezTo>
                  <a:pt x="112936" y="410853"/>
                  <a:pt x="110867" y="414970"/>
                  <a:pt x="108799" y="414970"/>
                </a:cubicBezTo>
                <a:cubicBezTo>
                  <a:pt x="106730" y="417028"/>
                  <a:pt x="106730" y="417028"/>
                  <a:pt x="108799" y="419087"/>
                </a:cubicBezTo>
                <a:cubicBezTo>
                  <a:pt x="108799" y="419087"/>
                  <a:pt x="108799" y="419087"/>
                  <a:pt x="110867" y="419087"/>
                </a:cubicBezTo>
                <a:cubicBezTo>
                  <a:pt x="110867" y="419087"/>
                  <a:pt x="110867" y="419087"/>
                  <a:pt x="110867" y="417028"/>
                </a:cubicBezTo>
                <a:cubicBezTo>
                  <a:pt x="112936" y="417028"/>
                  <a:pt x="112936" y="419087"/>
                  <a:pt x="112936" y="421145"/>
                </a:cubicBezTo>
                <a:cubicBezTo>
                  <a:pt x="112936" y="423203"/>
                  <a:pt x="112936" y="423203"/>
                  <a:pt x="112936" y="423203"/>
                </a:cubicBezTo>
                <a:cubicBezTo>
                  <a:pt x="112936" y="423203"/>
                  <a:pt x="110867" y="421145"/>
                  <a:pt x="110867" y="421145"/>
                </a:cubicBezTo>
                <a:cubicBezTo>
                  <a:pt x="110867" y="425262"/>
                  <a:pt x="108799" y="427320"/>
                  <a:pt x="106730" y="429378"/>
                </a:cubicBezTo>
                <a:cubicBezTo>
                  <a:pt x="100525" y="431437"/>
                  <a:pt x="100525" y="423203"/>
                  <a:pt x="96387" y="421145"/>
                </a:cubicBezTo>
                <a:cubicBezTo>
                  <a:pt x="100525" y="419087"/>
                  <a:pt x="102593" y="417028"/>
                  <a:pt x="104662" y="412911"/>
                </a:cubicBezTo>
                <a:cubicBezTo>
                  <a:pt x="102593" y="408795"/>
                  <a:pt x="102593" y="404678"/>
                  <a:pt x="98456" y="402620"/>
                </a:cubicBezTo>
                <a:cubicBezTo>
                  <a:pt x="100525" y="398503"/>
                  <a:pt x="100525" y="392328"/>
                  <a:pt x="96387" y="390269"/>
                </a:cubicBezTo>
                <a:cubicBezTo>
                  <a:pt x="94319" y="382036"/>
                  <a:pt x="86044" y="388211"/>
                  <a:pt x="81907" y="384094"/>
                </a:cubicBezTo>
                <a:cubicBezTo>
                  <a:pt x="77770" y="382036"/>
                  <a:pt x="73633" y="384094"/>
                  <a:pt x="71564" y="384094"/>
                </a:cubicBezTo>
                <a:cubicBezTo>
                  <a:pt x="69495" y="386152"/>
                  <a:pt x="69495" y="388211"/>
                  <a:pt x="67427" y="386152"/>
                </a:cubicBezTo>
                <a:cubicBezTo>
                  <a:pt x="65358" y="384094"/>
                  <a:pt x="61221" y="382036"/>
                  <a:pt x="59152" y="379977"/>
                </a:cubicBezTo>
                <a:cubicBezTo>
                  <a:pt x="59152" y="377919"/>
                  <a:pt x="61221" y="377919"/>
                  <a:pt x="63290" y="375860"/>
                </a:cubicBezTo>
                <a:cubicBezTo>
                  <a:pt x="63290" y="375860"/>
                  <a:pt x="65358" y="373802"/>
                  <a:pt x="65358" y="373802"/>
                </a:cubicBezTo>
                <a:cubicBezTo>
                  <a:pt x="69495" y="373802"/>
                  <a:pt x="73633" y="373802"/>
                  <a:pt x="75701" y="377919"/>
                </a:cubicBezTo>
                <a:cubicBezTo>
                  <a:pt x="77770" y="377919"/>
                  <a:pt x="77770" y="375860"/>
                  <a:pt x="77770" y="373802"/>
                </a:cubicBezTo>
                <a:cubicBezTo>
                  <a:pt x="79838" y="373802"/>
                  <a:pt x="81907" y="371744"/>
                  <a:pt x="83976" y="371744"/>
                </a:cubicBezTo>
                <a:cubicBezTo>
                  <a:pt x="86044" y="371744"/>
                  <a:pt x="88113" y="375860"/>
                  <a:pt x="90181" y="373802"/>
                </a:cubicBezTo>
                <a:cubicBezTo>
                  <a:pt x="90181" y="371744"/>
                  <a:pt x="88113" y="371744"/>
                  <a:pt x="88113" y="371744"/>
                </a:cubicBezTo>
                <a:cubicBezTo>
                  <a:pt x="88113" y="370714"/>
                  <a:pt x="88630" y="370714"/>
                  <a:pt x="89147" y="370972"/>
                </a:cubicBezTo>
                <a:close/>
                <a:moveTo>
                  <a:pt x="824475" y="357401"/>
                </a:moveTo>
                <a:cubicBezTo>
                  <a:pt x="830550" y="357401"/>
                  <a:pt x="836626" y="361518"/>
                  <a:pt x="838651" y="367693"/>
                </a:cubicBezTo>
                <a:cubicBezTo>
                  <a:pt x="840676" y="369752"/>
                  <a:pt x="840676" y="373868"/>
                  <a:pt x="838651" y="377985"/>
                </a:cubicBezTo>
                <a:cubicBezTo>
                  <a:pt x="836626" y="377985"/>
                  <a:pt x="838651" y="373868"/>
                  <a:pt x="836626" y="371810"/>
                </a:cubicBezTo>
                <a:cubicBezTo>
                  <a:pt x="836626" y="367693"/>
                  <a:pt x="832576" y="363576"/>
                  <a:pt x="830550" y="363576"/>
                </a:cubicBezTo>
                <a:cubicBezTo>
                  <a:pt x="826500" y="363576"/>
                  <a:pt x="824475" y="361518"/>
                  <a:pt x="822450" y="363576"/>
                </a:cubicBezTo>
                <a:cubicBezTo>
                  <a:pt x="820424" y="363576"/>
                  <a:pt x="820424" y="361518"/>
                  <a:pt x="820424" y="359460"/>
                </a:cubicBezTo>
                <a:cubicBezTo>
                  <a:pt x="820424" y="357401"/>
                  <a:pt x="822450" y="359460"/>
                  <a:pt x="824475" y="357401"/>
                </a:cubicBezTo>
                <a:close/>
                <a:moveTo>
                  <a:pt x="45659" y="355900"/>
                </a:moveTo>
                <a:lnTo>
                  <a:pt x="48861" y="361338"/>
                </a:lnTo>
                <a:cubicBezTo>
                  <a:pt x="48861" y="361338"/>
                  <a:pt x="48861" y="363377"/>
                  <a:pt x="48861" y="363377"/>
                </a:cubicBezTo>
                <a:cubicBezTo>
                  <a:pt x="46802" y="361338"/>
                  <a:pt x="46802" y="359299"/>
                  <a:pt x="46802" y="359299"/>
                </a:cubicBezTo>
                <a:close/>
                <a:moveTo>
                  <a:pt x="43892" y="352899"/>
                </a:moveTo>
                <a:lnTo>
                  <a:pt x="44744" y="353180"/>
                </a:lnTo>
                <a:lnTo>
                  <a:pt x="45659" y="355900"/>
                </a:lnTo>
                <a:close/>
                <a:moveTo>
                  <a:pt x="42782" y="351013"/>
                </a:moveTo>
                <a:lnTo>
                  <a:pt x="43892" y="352899"/>
                </a:lnTo>
                <a:lnTo>
                  <a:pt x="39341" y="351396"/>
                </a:lnTo>
                <a:cubicBezTo>
                  <a:pt x="38569" y="351141"/>
                  <a:pt x="38569" y="351141"/>
                  <a:pt x="38569" y="351141"/>
                </a:cubicBezTo>
                <a:cubicBezTo>
                  <a:pt x="40112" y="350631"/>
                  <a:pt x="41528" y="350631"/>
                  <a:pt x="42782" y="351013"/>
                </a:cubicBezTo>
                <a:close/>
                <a:moveTo>
                  <a:pt x="797659" y="349101"/>
                </a:moveTo>
                <a:cubicBezTo>
                  <a:pt x="807975" y="349101"/>
                  <a:pt x="814164" y="355253"/>
                  <a:pt x="820353" y="363455"/>
                </a:cubicBezTo>
                <a:cubicBezTo>
                  <a:pt x="822416" y="367557"/>
                  <a:pt x="822416" y="371658"/>
                  <a:pt x="820353" y="375759"/>
                </a:cubicBezTo>
                <a:cubicBezTo>
                  <a:pt x="818290" y="377810"/>
                  <a:pt x="816227" y="379860"/>
                  <a:pt x="812101" y="381911"/>
                </a:cubicBezTo>
                <a:cubicBezTo>
                  <a:pt x="810038" y="381911"/>
                  <a:pt x="807975" y="379860"/>
                  <a:pt x="805911" y="377810"/>
                </a:cubicBezTo>
                <a:cubicBezTo>
                  <a:pt x="803848" y="375759"/>
                  <a:pt x="801785" y="379860"/>
                  <a:pt x="799722" y="377810"/>
                </a:cubicBezTo>
                <a:cubicBezTo>
                  <a:pt x="797659" y="375759"/>
                  <a:pt x="795596" y="375759"/>
                  <a:pt x="795596" y="373708"/>
                </a:cubicBezTo>
                <a:cubicBezTo>
                  <a:pt x="795596" y="371658"/>
                  <a:pt x="795596" y="369607"/>
                  <a:pt x="795596" y="367557"/>
                </a:cubicBezTo>
                <a:cubicBezTo>
                  <a:pt x="797659" y="365506"/>
                  <a:pt x="801785" y="363455"/>
                  <a:pt x="803848" y="363455"/>
                </a:cubicBezTo>
                <a:cubicBezTo>
                  <a:pt x="807975" y="363455"/>
                  <a:pt x="810038" y="371658"/>
                  <a:pt x="812101" y="367557"/>
                </a:cubicBezTo>
                <a:cubicBezTo>
                  <a:pt x="810038" y="363455"/>
                  <a:pt x="807975" y="359354"/>
                  <a:pt x="803848" y="357304"/>
                </a:cubicBezTo>
                <a:cubicBezTo>
                  <a:pt x="795596" y="353203"/>
                  <a:pt x="785280" y="357304"/>
                  <a:pt x="779091" y="361405"/>
                </a:cubicBezTo>
                <a:cubicBezTo>
                  <a:pt x="772901" y="367557"/>
                  <a:pt x="770838" y="375759"/>
                  <a:pt x="768775" y="383961"/>
                </a:cubicBezTo>
                <a:cubicBezTo>
                  <a:pt x="768775" y="383961"/>
                  <a:pt x="766712" y="383961"/>
                  <a:pt x="764649" y="383961"/>
                </a:cubicBezTo>
                <a:cubicBezTo>
                  <a:pt x="764649" y="379860"/>
                  <a:pt x="764649" y="373708"/>
                  <a:pt x="766712" y="371658"/>
                </a:cubicBezTo>
                <a:cubicBezTo>
                  <a:pt x="770838" y="357304"/>
                  <a:pt x="783217" y="349101"/>
                  <a:pt x="797659" y="349101"/>
                </a:cubicBezTo>
                <a:close/>
                <a:moveTo>
                  <a:pt x="828480" y="347109"/>
                </a:moveTo>
                <a:cubicBezTo>
                  <a:pt x="832569" y="347109"/>
                  <a:pt x="834613" y="351204"/>
                  <a:pt x="836657" y="351204"/>
                </a:cubicBezTo>
                <a:cubicBezTo>
                  <a:pt x="838702" y="351204"/>
                  <a:pt x="840746" y="351204"/>
                  <a:pt x="842791" y="351204"/>
                </a:cubicBezTo>
                <a:cubicBezTo>
                  <a:pt x="844835" y="353251"/>
                  <a:pt x="846879" y="355299"/>
                  <a:pt x="846879" y="357346"/>
                </a:cubicBezTo>
                <a:cubicBezTo>
                  <a:pt x="848924" y="359394"/>
                  <a:pt x="846879" y="361441"/>
                  <a:pt x="846879" y="363488"/>
                </a:cubicBezTo>
                <a:cubicBezTo>
                  <a:pt x="848924" y="365535"/>
                  <a:pt x="850968" y="365535"/>
                  <a:pt x="850968" y="367583"/>
                </a:cubicBezTo>
                <a:cubicBezTo>
                  <a:pt x="850968" y="369630"/>
                  <a:pt x="850968" y="371677"/>
                  <a:pt x="850968" y="373725"/>
                </a:cubicBezTo>
                <a:cubicBezTo>
                  <a:pt x="850968" y="373725"/>
                  <a:pt x="848924" y="373725"/>
                  <a:pt x="848924" y="375772"/>
                </a:cubicBezTo>
                <a:cubicBezTo>
                  <a:pt x="848924" y="375772"/>
                  <a:pt x="850968" y="379867"/>
                  <a:pt x="850968" y="381914"/>
                </a:cubicBezTo>
                <a:cubicBezTo>
                  <a:pt x="850968" y="381914"/>
                  <a:pt x="848924" y="383961"/>
                  <a:pt x="848924" y="383961"/>
                </a:cubicBezTo>
                <a:cubicBezTo>
                  <a:pt x="842791" y="377819"/>
                  <a:pt x="842791" y="377819"/>
                  <a:pt x="842791" y="377819"/>
                </a:cubicBezTo>
                <a:cubicBezTo>
                  <a:pt x="844835" y="371677"/>
                  <a:pt x="842791" y="365535"/>
                  <a:pt x="836657" y="359394"/>
                </a:cubicBezTo>
                <a:cubicBezTo>
                  <a:pt x="832569" y="355299"/>
                  <a:pt x="828480" y="355299"/>
                  <a:pt x="822347" y="355299"/>
                </a:cubicBezTo>
                <a:cubicBezTo>
                  <a:pt x="820302" y="355299"/>
                  <a:pt x="818258" y="357346"/>
                  <a:pt x="816213" y="355299"/>
                </a:cubicBezTo>
                <a:cubicBezTo>
                  <a:pt x="816213" y="353251"/>
                  <a:pt x="812124" y="353251"/>
                  <a:pt x="814169" y="351204"/>
                </a:cubicBezTo>
                <a:cubicBezTo>
                  <a:pt x="816213" y="349157"/>
                  <a:pt x="818258" y="349157"/>
                  <a:pt x="820302" y="349157"/>
                </a:cubicBezTo>
                <a:cubicBezTo>
                  <a:pt x="822347" y="351204"/>
                  <a:pt x="822347" y="351204"/>
                  <a:pt x="822347" y="351204"/>
                </a:cubicBezTo>
                <a:cubicBezTo>
                  <a:pt x="824391" y="349157"/>
                  <a:pt x="826435" y="347109"/>
                  <a:pt x="828480" y="347109"/>
                </a:cubicBezTo>
                <a:close/>
                <a:moveTo>
                  <a:pt x="139466" y="345117"/>
                </a:moveTo>
                <a:cubicBezTo>
                  <a:pt x="141518" y="349196"/>
                  <a:pt x="139466" y="353275"/>
                  <a:pt x="143571" y="355315"/>
                </a:cubicBezTo>
                <a:cubicBezTo>
                  <a:pt x="143571" y="357354"/>
                  <a:pt x="147675" y="357354"/>
                  <a:pt x="147675" y="359393"/>
                </a:cubicBezTo>
                <a:cubicBezTo>
                  <a:pt x="151781" y="361433"/>
                  <a:pt x="151781" y="361433"/>
                  <a:pt x="151781" y="361433"/>
                </a:cubicBezTo>
                <a:cubicBezTo>
                  <a:pt x="149728" y="371630"/>
                  <a:pt x="149728" y="371630"/>
                  <a:pt x="149728" y="371630"/>
                </a:cubicBezTo>
                <a:cubicBezTo>
                  <a:pt x="147675" y="373669"/>
                  <a:pt x="143571" y="371630"/>
                  <a:pt x="141518" y="371630"/>
                </a:cubicBezTo>
                <a:cubicBezTo>
                  <a:pt x="139466" y="369590"/>
                  <a:pt x="137413" y="367551"/>
                  <a:pt x="137413" y="363472"/>
                </a:cubicBezTo>
                <a:cubicBezTo>
                  <a:pt x="137413" y="363472"/>
                  <a:pt x="139466" y="361433"/>
                  <a:pt x="137413" y="359393"/>
                </a:cubicBezTo>
                <a:cubicBezTo>
                  <a:pt x="133309" y="359393"/>
                  <a:pt x="131256" y="357354"/>
                  <a:pt x="131256" y="355315"/>
                </a:cubicBezTo>
                <a:cubicBezTo>
                  <a:pt x="129204" y="353275"/>
                  <a:pt x="129204" y="349196"/>
                  <a:pt x="131256" y="347157"/>
                </a:cubicBezTo>
                <a:cubicBezTo>
                  <a:pt x="133309" y="347157"/>
                  <a:pt x="137413" y="347157"/>
                  <a:pt x="139466" y="345117"/>
                </a:cubicBezTo>
                <a:close/>
                <a:moveTo>
                  <a:pt x="124971" y="345117"/>
                </a:moveTo>
                <a:cubicBezTo>
                  <a:pt x="129121" y="347168"/>
                  <a:pt x="124971" y="351269"/>
                  <a:pt x="127046" y="353320"/>
                </a:cubicBezTo>
                <a:cubicBezTo>
                  <a:pt x="129121" y="357421"/>
                  <a:pt x="129121" y="361522"/>
                  <a:pt x="135346" y="361522"/>
                </a:cubicBezTo>
                <a:cubicBezTo>
                  <a:pt x="135346" y="365623"/>
                  <a:pt x="135346" y="369724"/>
                  <a:pt x="137421" y="371775"/>
                </a:cubicBezTo>
                <a:cubicBezTo>
                  <a:pt x="141571" y="373826"/>
                  <a:pt x="143646" y="375876"/>
                  <a:pt x="147796" y="375876"/>
                </a:cubicBezTo>
                <a:cubicBezTo>
                  <a:pt x="147796" y="375876"/>
                  <a:pt x="147796" y="377927"/>
                  <a:pt x="147796" y="377927"/>
                </a:cubicBezTo>
                <a:cubicBezTo>
                  <a:pt x="143646" y="379977"/>
                  <a:pt x="139496" y="375876"/>
                  <a:pt x="135346" y="373826"/>
                </a:cubicBezTo>
                <a:cubicBezTo>
                  <a:pt x="133271" y="371775"/>
                  <a:pt x="133271" y="367674"/>
                  <a:pt x="131196" y="363573"/>
                </a:cubicBezTo>
                <a:cubicBezTo>
                  <a:pt x="127046" y="361522"/>
                  <a:pt x="124971" y="357421"/>
                  <a:pt x="124971" y="353320"/>
                </a:cubicBezTo>
                <a:cubicBezTo>
                  <a:pt x="122896" y="351269"/>
                  <a:pt x="124971" y="349219"/>
                  <a:pt x="124971" y="345117"/>
                </a:cubicBezTo>
                <a:close/>
                <a:moveTo>
                  <a:pt x="30518" y="345117"/>
                </a:moveTo>
                <a:cubicBezTo>
                  <a:pt x="30518" y="345117"/>
                  <a:pt x="30518" y="345117"/>
                  <a:pt x="32572" y="347168"/>
                </a:cubicBezTo>
                <a:lnTo>
                  <a:pt x="31887" y="347168"/>
                </a:lnTo>
                <a:close/>
                <a:moveTo>
                  <a:pt x="848976" y="342793"/>
                </a:moveTo>
                <a:cubicBezTo>
                  <a:pt x="853126" y="342793"/>
                  <a:pt x="853126" y="344856"/>
                  <a:pt x="855201" y="346920"/>
                </a:cubicBezTo>
                <a:cubicBezTo>
                  <a:pt x="859351" y="351046"/>
                  <a:pt x="855201" y="355172"/>
                  <a:pt x="859351" y="359299"/>
                </a:cubicBezTo>
                <a:cubicBezTo>
                  <a:pt x="863501" y="359299"/>
                  <a:pt x="863501" y="363425"/>
                  <a:pt x="863501" y="365488"/>
                </a:cubicBezTo>
                <a:lnTo>
                  <a:pt x="863501" y="367551"/>
                </a:lnTo>
                <a:cubicBezTo>
                  <a:pt x="863501" y="361362"/>
                  <a:pt x="857276" y="359299"/>
                  <a:pt x="855201" y="355172"/>
                </a:cubicBezTo>
                <a:cubicBezTo>
                  <a:pt x="857276" y="348983"/>
                  <a:pt x="851051" y="344856"/>
                  <a:pt x="848976" y="342793"/>
                </a:cubicBezTo>
                <a:close/>
                <a:moveTo>
                  <a:pt x="112752" y="340801"/>
                </a:moveTo>
                <a:cubicBezTo>
                  <a:pt x="116883" y="340801"/>
                  <a:pt x="118949" y="344930"/>
                  <a:pt x="123081" y="344930"/>
                </a:cubicBezTo>
                <a:cubicBezTo>
                  <a:pt x="123081" y="346994"/>
                  <a:pt x="121015" y="349058"/>
                  <a:pt x="121015" y="353186"/>
                </a:cubicBezTo>
                <a:cubicBezTo>
                  <a:pt x="121015" y="357315"/>
                  <a:pt x="125146" y="363507"/>
                  <a:pt x="129278" y="365571"/>
                </a:cubicBezTo>
                <a:cubicBezTo>
                  <a:pt x="129278" y="371764"/>
                  <a:pt x="135475" y="377956"/>
                  <a:pt x="141672" y="380020"/>
                </a:cubicBezTo>
                <a:cubicBezTo>
                  <a:pt x="141672" y="382085"/>
                  <a:pt x="145804" y="380020"/>
                  <a:pt x="145804" y="382085"/>
                </a:cubicBezTo>
                <a:cubicBezTo>
                  <a:pt x="145804" y="384149"/>
                  <a:pt x="145804" y="386213"/>
                  <a:pt x="143738" y="388277"/>
                </a:cubicBezTo>
                <a:cubicBezTo>
                  <a:pt x="139607" y="386213"/>
                  <a:pt x="131344" y="386213"/>
                  <a:pt x="129278" y="380020"/>
                </a:cubicBezTo>
                <a:cubicBezTo>
                  <a:pt x="129278" y="377956"/>
                  <a:pt x="129278" y="373828"/>
                  <a:pt x="127212" y="373828"/>
                </a:cubicBezTo>
                <a:cubicBezTo>
                  <a:pt x="123081" y="373828"/>
                  <a:pt x="118949" y="371764"/>
                  <a:pt x="116883" y="369700"/>
                </a:cubicBezTo>
                <a:cubicBezTo>
                  <a:pt x="114818" y="365571"/>
                  <a:pt x="114818" y="365571"/>
                  <a:pt x="114818" y="365571"/>
                </a:cubicBezTo>
                <a:cubicBezTo>
                  <a:pt x="114818" y="361443"/>
                  <a:pt x="114818" y="359379"/>
                  <a:pt x="116883" y="355251"/>
                </a:cubicBezTo>
                <a:cubicBezTo>
                  <a:pt x="114818" y="351122"/>
                  <a:pt x="108620" y="349058"/>
                  <a:pt x="112752" y="344930"/>
                </a:cubicBezTo>
                <a:cubicBezTo>
                  <a:pt x="112752" y="342866"/>
                  <a:pt x="112752" y="342866"/>
                  <a:pt x="112752" y="340801"/>
                </a:cubicBezTo>
                <a:close/>
                <a:moveTo>
                  <a:pt x="756715" y="338109"/>
                </a:moveTo>
                <a:cubicBezTo>
                  <a:pt x="758507" y="338367"/>
                  <a:pt x="760554" y="338883"/>
                  <a:pt x="762601" y="338883"/>
                </a:cubicBezTo>
                <a:cubicBezTo>
                  <a:pt x="762601" y="340949"/>
                  <a:pt x="762601" y="343015"/>
                  <a:pt x="764649" y="343015"/>
                </a:cubicBezTo>
                <a:cubicBezTo>
                  <a:pt x="766696" y="343015"/>
                  <a:pt x="770791" y="343015"/>
                  <a:pt x="774885" y="345080"/>
                </a:cubicBezTo>
                <a:cubicBezTo>
                  <a:pt x="776933" y="345080"/>
                  <a:pt x="776933" y="349212"/>
                  <a:pt x="776933" y="351278"/>
                </a:cubicBezTo>
                <a:cubicBezTo>
                  <a:pt x="776933" y="353344"/>
                  <a:pt x="774885" y="353344"/>
                  <a:pt x="772838" y="355409"/>
                </a:cubicBezTo>
                <a:cubicBezTo>
                  <a:pt x="770791" y="355409"/>
                  <a:pt x="768743" y="353344"/>
                  <a:pt x="766696" y="353344"/>
                </a:cubicBezTo>
                <a:cubicBezTo>
                  <a:pt x="762601" y="351278"/>
                  <a:pt x="758507" y="351278"/>
                  <a:pt x="756459" y="351278"/>
                </a:cubicBezTo>
                <a:cubicBezTo>
                  <a:pt x="754412" y="347146"/>
                  <a:pt x="752365" y="343015"/>
                  <a:pt x="752365" y="338883"/>
                </a:cubicBezTo>
                <a:cubicBezTo>
                  <a:pt x="753388" y="337850"/>
                  <a:pt x="754924" y="337850"/>
                  <a:pt x="756715" y="338109"/>
                </a:cubicBezTo>
                <a:close/>
                <a:moveTo>
                  <a:pt x="832479" y="336879"/>
                </a:moveTo>
                <a:cubicBezTo>
                  <a:pt x="834534" y="338932"/>
                  <a:pt x="836590" y="340986"/>
                  <a:pt x="838646" y="340986"/>
                </a:cubicBezTo>
                <a:cubicBezTo>
                  <a:pt x="838646" y="345093"/>
                  <a:pt x="844814" y="343039"/>
                  <a:pt x="846869" y="345093"/>
                </a:cubicBezTo>
                <a:cubicBezTo>
                  <a:pt x="848925" y="345093"/>
                  <a:pt x="850981" y="347146"/>
                  <a:pt x="853037" y="351253"/>
                </a:cubicBezTo>
                <a:cubicBezTo>
                  <a:pt x="853037" y="353307"/>
                  <a:pt x="853037" y="355360"/>
                  <a:pt x="853037" y="359467"/>
                </a:cubicBezTo>
                <a:cubicBezTo>
                  <a:pt x="857149" y="359467"/>
                  <a:pt x="859204" y="363574"/>
                  <a:pt x="861260" y="365628"/>
                </a:cubicBezTo>
                <a:cubicBezTo>
                  <a:pt x="861260" y="371788"/>
                  <a:pt x="859204" y="373841"/>
                  <a:pt x="857149" y="375895"/>
                </a:cubicBezTo>
                <a:cubicBezTo>
                  <a:pt x="859204" y="380002"/>
                  <a:pt x="859204" y="384109"/>
                  <a:pt x="857149" y="388216"/>
                </a:cubicBezTo>
                <a:cubicBezTo>
                  <a:pt x="855093" y="388216"/>
                  <a:pt x="855093" y="390269"/>
                  <a:pt x="853037" y="390269"/>
                </a:cubicBezTo>
                <a:cubicBezTo>
                  <a:pt x="850981" y="386162"/>
                  <a:pt x="850981" y="386162"/>
                  <a:pt x="850981" y="386162"/>
                </a:cubicBezTo>
                <a:cubicBezTo>
                  <a:pt x="855093" y="382055"/>
                  <a:pt x="850981" y="375895"/>
                  <a:pt x="855093" y="371788"/>
                </a:cubicBezTo>
                <a:cubicBezTo>
                  <a:pt x="857149" y="367681"/>
                  <a:pt x="853037" y="365628"/>
                  <a:pt x="850981" y="361521"/>
                </a:cubicBezTo>
                <a:cubicBezTo>
                  <a:pt x="850981" y="357414"/>
                  <a:pt x="848925" y="355360"/>
                  <a:pt x="848925" y="353307"/>
                </a:cubicBezTo>
                <a:cubicBezTo>
                  <a:pt x="846869" y="349200"/>
                  <a:pt x="840702" y="349200"/>
                  <a:pt x="836590" y="347146"/>
                </a:cubicBezTo>
                <a:cubicBezTo>
                  <a:pt x="834534" y="345093"/>
                  <a:pt x="830423" y="345093"/>
                  <a:pt x="828367" y="345093"/>
                </a:cubicBezTo>
                <a:cubicBezTo>
                  <a:pt x="826311" y="345093"/>
                  <a:pt x="824255" y="345093"/>
                  <a:pt x="822199" y="347146"/>
                </a:cubicBezTo>
                <a:cubicBezTo>
                  <a:pt x="818088" y="345093"/>
                  <a:pt x="813976" y="347146"/>
                  <a:pt x="809864" y="349200"/>
                </a:cubicBezTo>
                <a:cubicBezTo>
                  <a:pt x="809864" y="349200"/>
                  <a:pt x="807808" y="349200"/>
                  <a:pt x="807808" y="347146"/>
                </a:cubicBezTo>
                <a:cubicBezTo>
                  <a:pt x="811920" y="345093"/>
                  <a:pt x="809864" y="338932"/>
                  <a:pt x="816032" y="338932"/>
                </a:cubicBezTo>
                <a:cubicBezTo>
                  <a:pt x="818088" y="338932"/>
                  <a:pt x="820144" y="340986"/>
                  <a:pt x="822199" y="340986"/>
                </a:cubicBezTo>
                <a:cubicBezTo>
                  <a:pt x="826311" y="338932"/>
                  <a:pt x="828367" y="336879"/>
                  <a:pt x="832479" y="336879"/>
                </a:cubicBezTo>
                <a:close/>
                <a:moveTo>
                  <a:pt x="834534" y="334825"/>
                </a:moveTo>
                <a:cubicBezTo>
                  <a:pt x="836590" y="334825"/>
                  <a:pt x="836590" y="334825"/>
                  <a:pt x="838646" y="336879"/>
                </a:cubicBezTo>
                <a:cubicBezTo>
                  <a:pt x="840702" y="338932"/>
                  <a:pt x="840702" y="338932"/>
                  <a:pt x="840702" y="338932"/>
                </a:cubicBezTo>
                <a:cubicBezTo>
                  <a:pt x="840702" y="340986"/>
                  <a:pt x="842758" y="340986"/>
                  <a:pt x="840702" y="340986"/>
                </a:cubicBezTo>
                <a:cubicBezTo>
                  <a:pt x="840702" y="340986"/>
                  <a:pt x="838646" y="340986"/>
                  <a:pt x="838646" y="340986"/>
                </a:cubicBezTo>
                <a:cubicBezTo>
                  <a:pt x="838646" y="338932"/>
                  <a:pt x="836590" y="338932"/>
                  <a:pt x="836590" y="336879"/>
                </a:cubicBezTo>
                <a:cubicBezTo>
                  <a:pt x="834534" y="334825"/>
                  <a:pt x="834534" y="334825"/>
                  <a:pt x="834534" y="334825"/>
                </a:cubicBezTo>
                <a:close/>
                <a:moveTo>
                  <a:pt x="752482" y="330510"/>
                </a:moveTo>
                <a:lnTo>
                  <a:pt x="759783" y="331242"/>
                </a:lnTo>
                <a:lnTo>
                  <a:pt x="760403" y="331552"/>
                </a:lnTo>
                <a:lnTo>
                  <a:pt x="764785" y="336685"/>
                </a:lnTo>
                <a:cubicBezTo>
                  <a:pt x="766836" y="338743"/>
                  <a:pt x="768887" y="334626"/>
                  <a:pt x="772988" y="336685"/>
                </a:cubicBezTo>
                <a:cubicBezTo>
                  <a:pt x="775038" y="336685"/>
                  <a:pt x="777089" y="338743"/>
                  <a:pt x="781190" y="340801"/>
                </a:cubicBezTo>
                <a:cubicBezTo>
                  <a:pt x="781190" y="344918"/>
                  <a:pt x="783241" y="346977"/>
                  <a:pt x="783241" y="349035"/>
                </a:cubicBezTo>
                <a:cubicBezTo>
                  <a:pt x="779140" y="351093"/>
                  <a:pt x="779140" y="344918"/>
                  <a:pt x="777089" y="342860"/>
                </a:cubicBezTo>
                <a:cubicBezTo>
                  <a:pt x="772988" y="340801"/>
                  <a:pt x="768887" y="338743"/>
                  <a:pt x="766836" y="340801"/>
                </a:cubicBezTo>
                <a:cubicBezTo>
                  <a:pt x="764785" y="336685"/>
                  <a:pt x="760684" y="334626"/>
                  <a:pt x="756583" y="334626"/>
                </a:cubicBezTo>
                <a:cubicBezTo>
                  <a:pt x="754533" y="332568"/>
                  <a:pt x="748381" y="338743"/>
                  <a:pt x="748381" y="332568"/>
                </a:cubicBezTo>
                <a:cubicBezTo>
                  <a:pt x="748381" y="330510"/>
                  <a:pt x="752482" y="330510"/>
                  <a:pt x="752482" y="330510"/>
                </a:cubicBezTo>
                <a:close/>
                <a:moveTo>
                  <a:pt x="779257" y="318226"/>
                </a:moveTo>
                <a:cubicBezTo>
                  <a:pt x="783241" y="318226"/>
                  <a:pt x="783241" y="322376"/>
                  <a:pt x="785233" y="324451"/>
                </a:cubicBezTo>
                <a:cubicBezTo>
                  <a:pt x="785233" y="324451"/>
                  <a:pt x="785233" y="324451"/>
                  <a:pt x="785233" y="326526"/>
                </a:cubicBezTo>
                <a:cubicBezTo>
                  <a:pt x="783241" y="324451"/>
                  <a:pt x="781249" y="320301"/>
                  <a:pt x="779257" y="320301"/>
                </a:cubicBezTo>
                <a:cubicBezTo>
                  <a:pt x="779257" y="318226"/>
                  <a:pt x="779257" y="318226"/>
                  <a:pt x="779257" y="318226"/>
                </a:cubicBezTo>
                <a:close/>
                <a:moveTo>
                  <a:pt x="757495" y="316747"/>
                </a:moveTo>
                <a:cubicBezTo>
                  <a:pt x="758009" y="316747"/>
                  <a:pt x="758523" y="317261"/>
                  <a:pt x="758523" y="318288"/>
                </a:cubicBezTo>
                <a:cubicBezTo>
                  <a:pt x="758523" y="318288"/>
                  <a:pt x="758523" y="320342"/>
                  <a:pt x="758523" y="320342"/>
                </a:cubicBezTo>
                <a:cubicBezTo>
                  <a:pt x="758523" y="320342"/>
                  <a:pt x="758523" y="320342"/>
                  <a:pt x="760579" y="320342"/>
                </a:cubicBezTo>
                <a:cubicBezTo>
                  <a:pt x="762635" y="322396"/>
                  <a:pt x="764692" y="326505"/>
                  <a:pt x="766748" y="322396"/>
                </a:cubicBezTo>
                <a:cubicBezTo>
                  <a:pt x="768804" y="320342"/>
                  <a:pt x="774973" y="320342"/>
                  <a:pt x="779085" y="322396"/>
                </a:cubicBezTo>
                <a:cubicBezTo>
                  <a:pt x="783198" y="324451"/>
                  <a:pt x="783198" y="326505"/>
                  <a:pt x="783198" y="330613"/>
                </a:cubicBezTo>
                <a:cubicBezTo>
                  <a:pt x="783198" y="330613"/>
                  <a:pt x="785254" y="330613"/>
                  <a:pt x="785254" y="330613"/>
                </a:cubicBezTo>
                <a:cubicBezTo>
                  <a:pt x="785254" y="328559"/>
                  <a:pt x="785254" y="326505"/>
                  <a:pt x="785254" y="326505"/>
                </a:cubicBezTo>
                <a:cubicBezTo>
                  <a:pt x="785254" y="326505"/>
                  <a:pt x="787310" y="326505"/>
                  <a:pt x="787310" y="326505"/>
                </a:cubicBezTo>
                <a:cubicBezTo>
                  <a:pt x="787310" y="328559"/>
                  <a:pt x="787310" y="330613"/>
                  <a:pt x="787310" y="330613"/>
                </a:cubicBezTo>
                <a:cubicBezTo>
                  <a:pt x="787310" y="332667"/>
                  <a:pt x="785254" y="330613"/>
                  <a:pt x="785254" y="332667"/>
                </a:cubicBezTo>
                <a:cubicBezTo>
                  <a:pt x="785254" y="334722"/>
                  <a:pt x="785254" y="334722"/>
                  <a:pt x="785254" y="334722"/>
                </a:cubicBezTo>
                <a:cubicBezTo>
                  <a:pt x="789367" y="334722"/>
                  <a:pt x="789367" y="330613"/>
                  <a:pt x="791423" y="332667"/>
                </a:cubicBezTo>
                <a:cubicBezTo>
                  <a:pt x="793479" y="332667"/>
                  <a:pt x="793479" y="332667"/>
                  <a:pt x="793479" y="334722"/>
                </a:cubicBezTo>
                <a:cubicBezTo>
                  <a:pt x="799648" y="336776"/>
                  <a:pt x="795535" y="349101"/>
                  <a:pt x="805816" y="347047"/>
                </a:cubicBezTo>
                <a:cubicBezTo>
                  <a:pt x="803760" y="347047"/>
                  <a:pt x="797591" y="349101"/>
                  <a:pt x="797591" y="342939"/>
                </a:cubicBezTo>
                <a:cubicBezTo>
                  <a:pt x="797591" y="342939"/>
                  <a:pt x="795535" y="342939"/>
                  <a:pt x="795535" y="342939"/>
                </a:cubicBezTo>
                <a:cubicBezTo>
                  <a:pt x="793479" y="347047"/>
                  <a:pt x="789367" y="347047"/>
                  <a:pt x="785254" y="347047"/>
                </a:cubicBezTo>
                <a:cubicBezTo>
                  <a:pt x="785254" y="344993"/>
                  <a:pt x="783198" y="342939"/>
                  <a:pt x="783198" y="340884"/>
                </a:cubicBezTo>
                <a:cubicBezTo>
                  <a:pt x="779085" y="334722"/>
                  <a:pt x="772917" y="334722"/>
                  <a:pt x="766748" y="334722"/>
                </a:cubicBezTo>
                <a:lnTo>
                  <a:pt x="760403" y="331552"/>
                </a:lnTo>
                <a:lnTo>
                  <a:pt x="760172" y="331282"/>
                </a:lnTo>
                <a:lnTo>
                  <a:pt x="759783" y="331242"/>
                </a:lnTo>
                <a:lnTo>
                  <a:pt x="754410" y="328559"/>
                </a:lnTo>
                <a:cubicBezTo>
                  <a:pt x="752354" y="328559"/>
                  <a:pt x="750298" y="328559"/>
                  <a:pt x="748242" y="328559"/>
                </a:cubicBezTo>
                <a:cubicBezTo>
                  <a:pt x="746185" y="326505"/>
                  <a:pt x="742073" y="324451"/>
                  <a:pt x="746185" y="320342"/>
                </a:cubicBezTo>
                <a:cubicBezTo>
                  <a:pt x="748242" y="320342"/>
                  <a:pt x="752354" y="318288"/>
                  <a:pt x="756467" y="318288"/>
                </a:cubicBezTo>
                <a:cubicBezTo>
                  <a:pt x="756467" y="317261"/>
                  <a:pt x="756981" y="316747"/>
                  <a:pt x="757495" y="316747"/>
                </a:cubicBezTo>
                <a:close/>
                <a:moveTo>
                  <a:pt x="121070" y="299634"/>
                </a:moveTo>
                <a:cubicBezTo>
                  <a:pt x="123118" y="299634"/>
                  <a:pt x="125165" y="301701"/>
                  <a:pt x="125165" y="303769"/>
                </a:cubicBezTo>
                <a:cubicBezTo>
                  <a:pt x="127212" y="305836"/>
                  <a:pt x="125165" y="307903"/>
                  <a:pt x="127212" y="309971"/>
                </a:cubicBezTo>
                <a:cubicBezTo>
                  <a:pt x="129260" y="307903"/>
                  <a:pt x="131307" y="309971"/>
                  <a:pt x="131307" y="312038"/>
                </a:cubicBezTo>
                <a:cubicBezTo>
                  <a:pt x="131307" y="316173"/>
                  <a:pt x="133354" y="318241"/>
                  <a:pt x="131307" y="322376"/>
                </a:cubicBezTo>
                <a:cubicBezTo>
                  <a:pt x="129260" y="322376"/>
                  <a:pt x="127212" y="324443"/>
                  <a:pt x="125165" y="324443"/>
                </a:cubicBezTo>
                <a:cubicBezTo>
                  <a:pt x="121070" y="324443"/>
                  <a:pt x="121070" y="320308"/>
                  <a:pt x="119023" y="318241"/>
                </a:cubicBezTo>
                <a:cubicBezTo>
                  <a:pt x="116976" y="316173"/>
                  <a:pt x="119023" y="314106"/>
                  <a:pt x="116976" y="312038"/>
                </a:cubicBezTo>
                <a:cubicBezTo>
                  <a:pt x="114928" y="314106"/>
                  <a:pt x="114928" y="316173"/>
                  <a:pt x="112881" y="318241"/>
                </a:cubicBezTo>
                <a:cubicBezTo>
                  <a:pt x="112881" y="324443"/>
                  <a:pt x="116976" y="332713"/>
                  <a:pt x="123118" y="334780"/>
                </a:cubicBezTo>
                <a:cubicBezTo>
                  <a:pt x="125165" y="334780"/>
                  <a:pt x="129260" y="336848"/>
                  <a:pt x="133354" y="338915"/>
                </a:cubicBezTo>
                <a:cubicBezTo>
                  <a:pt x="143591" y="336848"/>
                  <a:pt x="151781" y="332713"/>
                  <a:pt x="159970" y="326511"/>
                </a:cubicBezTo>
                <a:cubicBezTo>
                  <a:pt x="162017" y="326511"/>
                  <a:pt x="164065" y="328578"/>
                  <a:pt x="164065" y="330645"/>
                </a:cubicBezTo>
                <a:cubicBezTo>
                  <a:pt x="159970" y="334780"/>
                  <a:pt x="153828" y="338915"/>
                  <a:pt x="147685" y="340983"/>
                </a:cubicBezTo>
                <a:cubicBezTo>
                  <a:pt x="141543" y="343050"/>
                  <a:pt x="133354" y="345117"/>
                  <a:pt x="127212" y="343050"/>
                </a:cubicBezTo>
                <a:cubicBezTo>
                  <a:pt x="123118" y="343050"/>
                  <a:pt x="119023" y="340983"/>
                  <a:pt x="114928" y="338915"/>
                </a:cubicBezTo>
                <a:cubicBezTo>
                  <a:pt x="112881" y="338915"/>
                  <a:pt x="114928" y="334780"/>
                  <a:pt x="112881" y="334780"/>
                </a:cubicBezTo>
                <a:cubicBezTo>
                  <a:pt x="106739" y="330645"/>
                  <a:pt x="106739" y="330645"/>
                  <a:pt x="106739" y="330645"/>
                </a:cubicBezTo>
                <a:cubicBezTo>
                  <a:pt x="102644" y="324443"/>
                  <a:pt x="102644" y="312038"/>
                  <a:pt x="108786" y="303769"/>
                </a:cubicBezTo>
                <a:cubicBezTo>
                  <a:pt x="112881" y="301701"/>
                  <a:pt x="116976" y="299634"/>
                  <a:pt x="121070" y="299634"/>
                </a:cubicBezTo>
                <a:close/>
                <a:moveTo>
                  <a:pt x="814116" y="297642"/>
                </a:moveTo>
                <a:cubicBezTo>
                  <a:pt x="814116" y="297642"/>
                  <a:pt x="816108" y="297642"/>
                  <a:pt x="816108" y="297642"/>
                </a:cubicBezTo>
                <a:cubicBezTo>
                  <a:pt x="814116" y="297642"/>
                  <a:pt x="816108" y="299634"/>
                  <a:pt x="814116" y="299634"/>
                </a:cubicBezTo>
                <a:cubicBezTo>
                  <a:pt x="814116" y="299634"/>
                  <a:pt x="814116" y="297642"/>
                  <a:pt x="814116" y="297642"/>
                </a:cubicBezTo>
                <a:close/>
                <a:moveTo>
                  <a:pt x="96419" y="287350"/>
                </a:moveTo>
                <a:cubicBezTo>
                  <a:pt x="96419" y="287350"/>
                  <a:pt x="98494" y="289408"/>
                  <a:pt x="98494" y="289408"/>
                </a:cubicBezTo>
                <a:cubicBezTo>
                  <a:pt x="96419" y="293525"/>
                  <a:pt x="92269" y="295583"/>
                  <a:pt x="92269" y="299700"/>
                </a:cubicBezTo>
                <a:cubicBezTo>
                  <a:pt x="92269" y="305875"/>
                  <a:pt x="98494" y="309992"/>
                  <a:pt x="102644" y="312050"/>
                </a:cubicBezTo>
                <a:cubicBezTo>
                  <a:pt x="102644" y="314109"/>
                  <a:pt x="102644" y="314109"/>
                  <a:pt x="100569" y="316167"/>
                </a:cubicBezTo>
                <a:cubicBezTo>
                  <a:pt x="98494" y="318226"/>
                  <a:pt x="96419" y="314109"/>
                  <a:pt x="94344" y="312050"/>
                </a:cubicBezTo>
                <a:cubicBezTo>
                  <a:pt x="90194" y="307933"/>
                  <a:pt x="86044" y="301758"/>
                  <a:pt x="90194" y="295583"/>
                </a:cubicBezTo>
                <a:cubicBezTo>
                  <a:pt x="90194" y="291466"/>
                  <a:pt x="92269" y="287350"/>
                  <a:pt x="96419" y="287350"/>
                </a:cubicBezTo>
                <a:close/>
                <a:moveTo>
                  <a:pt x="822416" y="285358"/>
                </a:moveTo>
                <a:cubicBezTo>
                  <a:pt x="822416" y="285358"/>
                  <a:pt x="824408" y="285358"/>
                  <a:pt x="824408" y="287460"/>
                </a:cubicBezTo>
                <a:cubicBezTo>
                  <a:pt x="824408" y="287460"/>
                  <a:pt x="822416" y="289563"/>
                  <a:pt x="822416" y="291666"/>
                </a:cubicBezTo>
                <a:cubicBezTo>
                  <a:pt x="822416" y="289563"/>
                  <a:pt x="820424" y="287460"/>
                  <a:pt x="822416" y="285358"/>
                </a:cubicBezTo>
                <a:close/>
                <a:moveTo>
                  <a:pt x="153828" y="285358"/>
                </a:moveTo>
                <a:cubicBezTo>
                  <a:pt x="155875" y="287416"/>
                  <a:pt x="159970" y="287416"/>
                  <a:pt x="164065" y="287416"/>
                </a:cubicBezTo>
                <a:cubicBezTo>
                  <a:pt x="162017" y="289474"/>
                  <a:pt x="159970" y="295650"/>
                  <a:pt x="155875" y="293591"/>
                </a:cubicBezTo>
                <a:cubicBezTo>
                  <a:pt x="153828" y="291533"/>
                  <a:pt x="151781" y="291533"/>
                  <a:pt x="151781" y="289474"/>
                </a:cubicBezTo>
                <a:cubicBezTo>
                  <a:pt x="151781" y="287416"/>
                  <a:pt x="151781" y="285358"/>
                  <a:pt x="153828" y="285358"/>
                </a:cubicBezTo>
                <a:close/>
                <a:moveTo>
                  <a:pt x="182835" y="283366"/>
                </a:moveTo>
                <a:cubicBezTo>
                  <a:pt x="184904" y="283366"/>
                  <a:pt x="184904" y="285418"/>
                  <a:pt x="186972" y="285418"/>
                </a:cubicBezTo>
                <a:cubicBezTo>
                  <a:pt x="182835" y="295680"/>
                  <a:pt x="174560" y="299784"/>
                  <a:pt x="170423" y="307994"/>
                </a:cubicBezTo>
                <a:cubicBezTo>
                  <a:pt x="168355" y="312099"/>
                  <a:pt x="172492" y="316203"/>
                  <a:pt x="168355" y="320308"/>
                </a:cubicBezTo>
                <a:cubicBezTo>
                  <a:pt x="166286" y="322360"/>
                  <a:pt x="166286" y="328517"/>
                  <a:pt x="162149" y="324413"/>
                </a:cubicBezTo>
                <a:cubicBezTo>
                  <a:pt x="160080" y="322360"/>
                  <a:pt x="160080" y="320308"/>
                  <a:pt x="162149" y="316203"/>
                </a:cubicBezTo>
                <a:cubicBezTo>
                  <a:pt x="162149" y="314151"/>
                  <a:pt x="164218" y="314151"/>
                  <a:pt x="164218" y="312099"/>
                </a:cubicBezTo>
                <a:cubicBezTo>
                  <a:pt x="160080" y="310046"/>
                  <a:pt x="160080" y="305941"/>
                  <a:pt x="160080" y="301837"/>
                </a:cubicBezTo>
                <a:cubicBezTo>
                  <a:pt x="160080" y="295680"/>
                  <a:pt x="164218" y="291575"/>
                  <a:pt x="168355" y="287470"/>
                </a:cubicBezTo>
                <a:cubicBezTo>
                  <a:pt x="182835" y="283366"/>
                  <a:pt x="182835" y="283366"/>
                  <a:pt x="182835" y="283366"/>
                </a:cubicBezTo>
                <a:close/>
                <a:moveTo>
                  <a:pt x="147759" y="277058"/>
                </a:moveTo>
                <a:cubicBezTo>
                  <a:pt x="147759" y="279126"/>
                  <a:pt x="153957" y="281195"/>
                  <a:pt x="149825" y="285332"/>
                </a:cubicBezTo>
                <a:cubicBezTo>
                  <a:pt x="149825" y="287401"/>
                  <a:pt x="149825" y="289469"/>
                  <a:pt x="149825" y="291538"/>
                </a:cubicBezTo>
                <a:cubicBezTo>
                  <a:pt x="151891" y="293607"/>
                  <a:pt x="153957" y="295675"/>
                  <a:pt x="158088" y="297744"/>
                </a:cubicBezTo>
                <a:cubicBezTo>
                  <a:pt x="158088" y="299812"/>
                  <a:pt x="158088" y="301881"/>
                  <a:pt x="156023" y="303950"/>
                </a:cubicBezTo>
                <a:cubicBezTo>
                  <a:pt x="151891" y="303950"/>
                  <a:pt x="149825" y="301881"/>
                  <a:pt x="149825" y="297744"/>
                </a:cubicBezTo>
                <a:cubicBezTo>
                  <a:pt x="147759" y="299812"/>
                  <a:pt x="143627" y="299812"/>
                  <a:pt x="141562" y="297744"/>
                </a:cubicBezTo>
                <a:cubicBezTo>
                  <a:pt x="139496" y="295675"/>
                  <a:pt x="139496" y="293607"/>
                  <a:pt x="139496" y="291538"/>
                </a:cubicBezTo>
                <a:cubicBezTo>
                  <a:pt x="139496" y="289469"/>
                  <a:pt x="143627" y="289469"/>
                  <a:pt x="143627" y="285332"/>
                </a:cubicBezTo>
                <a:cubicBezTo>
                  <a:pt x="141562" y="283264"/>
                  <a:pt x="141562" y="281195"/>
                  <a:pt x="143627" y="279126"/>
                </a:cubicBezTo>
                <a:cubicBezTo>
                  <a:pt x="143627" y="277058"/>
                  <a:pt x="145693" y="277058"/>
                  <a:pt x="147759" y="277058"/>
                </a:cubicBezTo>
                <a:close/>
                <a:moveTo>
                  <a:pt x="92269" y="277058"/>
                </a:moveTo>
                <a:cubicBezTo>
                  <a:pt x="94344" y="279119"/>
                  <a:pt x="94344" y="281180"/>
                  <a:pt x="94344" y="283241"/>
                </a:cubicBezTo>
                <a:cubicBezTo>
                  <a:pt x="88119" y="289425"/>
                  <a:pt x="83969" y="295608"/>
                  <a:pt x="86044" y="303853"/>
                </a:cubicBezTo>
                <a:cubicBezTo>
                  <a:pt x="88119" y="310036"/>
                  <a:pt x="92269" y="318281"/>
                  <a:pt x="100569" y="320342"/>
                </a:cubicBezTo>
                <a:cubicBezTo>
                  <a:pt x="102644" y="320342"/>
                  <a:pt x="100569" y="324464"/>
                  <a:pt x="102644" y="324464"/>
                </a:cubicBezTo>
                <a:cubicBezTo>
                  <a:pt x="100569" y="326526"/>
                  <a:pt x="98494" y="324464"/>
                  <a:pt x="98494" y="324464"/>
                </a:cubicBezTo>
                <a:cubicBezTo>
                  <a:pt x="94344" y="324464"/>
                  <a:pt x="96419" y="320342"/>
                  <a:pt x="94344" y="320342"/>
                </a:cubicBezTo>
                <a:cubicBezTo>
                  <a:pt x="92269" y="320342"/>
                  <a:pt x="90194" y="320342"/>
                  <a:pt x="88119" y="320342"/>
                </a:cubicBezTo>
                <a:cubicBezTo>
                  <a:pt x="86044" y="318281"/>
                  <a:pt x="83969" y="314159"/>
                  <a:pt x="86044" y="310036"/>
                </a:cubicBezTo>
                <a:cubicBezTo>
                  <a:pt x="83969" y="307975"/>
                  <a:pt x="79819" y="310036"/>
                  <a:pt x="79819" y="305914"/>
                </a:cubicBezTo>
                <a:cubicBezTo>
                  <a:pt x="77744" y="301792"/>
                  <a:pt x="79819" y="299730"/>
                  <a:pt x="81894" y="297669"/>
                </a:cubicBezTo>
                <a:cubicBezTo>
                  <a:pt x="81894" y="295608"/>
                  <a:pt x="79819" y="291486"/>
                  <a:pt x="81894" y="289425"/>
                </a:cubicBezTo>
                <a:cubicBezTo>
                  <a:pt x="83969" y="287364"/>
                  <a:pt x="86044" y="285302"/>
                  <a:pt x="88119" y="285302"/>
                </a:cubicBezTo>
                <a:cubicBezTo>
                  <a:pt x="90194" y="283241"/>
                  <a:pt x="88119" y="281180"/>
                  <a:pt x="90194" y="279119"/>
                </a:cubicBezTo>
                <a:cubicBezTo>
                  <a:pt x="90194" y="279119"/>
                  <a:pt x="92269" y="277058"/>
                  <a:pt x="92269" y="277058"/>
                </a:cubicBezTo>
                <a:close/>
                <a:moveTo>
                  <a:pt x="771012" y="275066"/>
                </a:moveTo>
                <a:cubicBezTo>
                  <a:pt x="775107" y="275066"/>
                  <a:pt x="777154" y="275066"/>
                  <a:pt x="779201" y="275066"/>
                </a:cubicBezTo>
                <a:cubicBezTo>
                  <a:pt x="783296" y="281241"/>
                  <a:pt x="783296" y="281241"/>
                  <a:pt x="783296" y="281241"/>
                </a:cubicBezTo>
                <a:cubicBezTo>
                  <a:pt x="785343" y="281241"/>
                  <a:pt x="789438" y="283299"/>
                  <a:pt x="791485" y="283299"/>
                </a:cubicBezTo>
                <a:cubicBezTo>
                  <a:pt x="795580" y="283299"/>
                  <a:pt x="797627" y="283299"/>
                  <a:pt x="799674" y="279183"/>
                </a:cubicBezTo>
                <a:cubicBezTo>
                  <a:pt x="801722" y="279183"/>
                  <a:pt x="803769" y="281241"/>
                  <a:pt x="805816" y="283299"/>
                </a:cubicBezTo>
                <a:cubicBezTo>
                  <a:pt x="805816" y="285358"/>
                  <a:pt x="805816" y="289474"/>
                  <a:pt x="803769" y="291533"/>
                </a:cubicBezTo>
                <a:cubicBezTo>
                  <a:pt x="799674" y="291533"/>
                  <a:pt x="797627" y="291533"/>
                  <a:pt x="795580" y="289474"/>
                </a:cubicBezTo>
                <a:cubicBezTo>
                  <a:pt x="793533" y="291533"/>
                  <a:pt x="791485" y="295650"/>
                  <a:pt x="789438" y="295650"/>
                </a:cubicBezTo>
                <a:cubicBezTo>
                  <a:pt x="785343" y="295650"/>
                  <a:pt x="781249" y="291533"/>
                  <a:pt x="779201" y="289474"/>
                </a:cubicBezTo>
                <a:cubicBezTo>
                  <a:pt x="779201" y="287416"/>
                  <a:pt x="779201" y="285358"/>
                  <a:pt x="777154" y="285358"/>
                </a:cubicBezTo>
                <a:cubicBezTo>
                  <a:pt x="775107" y="285358"/>
                  <a:pt x="773059" y="285358"/>
                  <a:pt x="773059" y="285358"/>
                </a:cubicBezTo>
                <a:cubicBezTo>
                  <a:pt x="771012" y="283299"/>
                  <a:pt x="768965" y="281241"/>
                  <a:pt x="768965" y="279183"/>
                </a:cubicBezTo>
                <a:cubicBezTo>
                  <a:pt x="768965" y="277124"/>
                  <a:pt x="771012" y="275066"/>
                  <a:pt x="771012" y="275066"/>
                </a:cubicBezTo>
                <a:close/>
                <a:moveTo>
                  <a:pt x="783282" y="273074"/>
                </a:moveTo>
                <a:cubicBezTo>
                  <a:pt x="785316" y="273074"/>
                  <a:pt x="785316" y="275149"/>
                  <a:pt x="787349" y="275149"/>
                </a:cubicBezTo>
                <a:cubicBezTo>
                  <a:pt x="789383" y="277224"/>
                  <a:pt x="793450" y="279299"/>
                  <a:pt x="797517" y="277224"/>
                </a:cubicBezTo>
                <a:cubicBezTo>
                  <a:pt x="797517" y="281374"/>
                  <a:pt x="793450" y="279299"/>
                  <a:pt x="791416" y="281374"/>
                </a:cubicBezTo>
                <a:cubicBezTo>
                  <a:pt x="787349" y="281374"/>
                  <a:pt x="783282" y="279299"/>
                  <a:pt x="783282" y="275149"/>
                </a:cubicBezTo>
                <a:cubicBezTo>
                  <a:pt x="781249" y="275149"/>
                  <a:pt x="783282" y="275149"/>
                  <a:pt x="783282" y="273074"/>
                </a:cubicBezTo>
                <a:close/>
                <a:moveTo>
                  <a:pt x="143646" y="270050"/>
                </a:moveTo>
                <a:cubicBezTo>
                  <a:pt x="145193" y="269791"/>
                  <a:pt x="146741" y="269791"/>
                  <a:pt x="147772" y="270825"/>
                </a:cubicBezTo>
                <a:cubicBezTo>
                  <a:pt x="147772" y="272893"/>
                  <a:pt x="145709" y="274960"/>
                  <a:pt x="143646" y="274960"/>
                </a:cubicBezTo>
                <a:cubicBezTo>
                  <a:pt x="141583" y="274960"/>
                  <a:pt x="141583" y="277027"/>
                  <a:pt x="139520" y="279095"/>
                </a:cubicBezTo>
                <a:cubicBezTo>
                  <a:pt x="137457" y="281162"/>
                  <a:pt x="141583" y="285297"/>
                  <a:pt x="139520" y="287365"/>
                </a:cubicBezTo>
                <a:cubicBezTo>
                  <a:pt x="137457" y="289432"/>
                  <a:pt x="137457" y="291500"/>
                  <a:pt x="137457" y="293567"/>
                </a:cubicBezTo>
                <a:cubicBezTo>
                  <a:pt x="137457" y="297702"/>
                  <a:pt x="139520" y="299769"/>
                  <a:pt x="141583" y="301837"/>
                </a:cubicBezTo>
                <a:cubicBezTo>
                  <a:pt x="143646" y="301837"/>
                  <a:pt x="145709" y="301837"/>
                  <a:pt x="147772" y="301837"/>
                </a:cubicBezTo>
                <a:cubicBezTo>
                  <a:pt x="149836" y="305972"/>
                  <a:pt x="153962" y="308039"/>
                  <a:pt x="158089" y="308039"/>
                </a:cubicBezTo>
                <a:cubicBezTo>
                  <a:pt x="158089" y="308039"/>
                  <a:pt x="158089" y="310107"/>
                  <a:pt x="158089" y="312174"/>
                </a:cubicBezTo>
                <a:cubicBezTo>
                  <a:pt x="153962" y="314242"/>
                  <a:pt x="149836" y="312174"/>
                  <a:pt x="147772" y="310107"/>
                </a:cubicBezTo>
                <a:cubicBezTo>
                  <a:pt x="145709" y="308039"/>
                  <a:pt x="145709" y="305972"/>
                  <a:pt x="143646" y="305972"/>
                </a:cubicBezTo>
                <a:cubicBezTo>
                  <a:pt x="141583" y="305972"/>
                  <a:pt x="137457" y="303904"/>
                  <a:pt x="135393" y="303904"/>
                </a:cubicBezTo>
                <a:cubicBezTo>
                  <a:pt x="131267" y="299769"/>
                  <a:pt x="129204" y="295635"/>
                  <a:pt x="131267" y="289432"/>
                </a:cubicBezTo>
                <a:cubicBezTo>
                  <a:pt x="131267" y="287365"/>
                  <a:pt x="135393" y="285297"/>
                  <a:pt x="135393" y="283230"/>
                </a:cubicBezTo>
                <a:cubicBezTo>
                  <a:pt x="133330" y="279095"/>
                  <a:pt x="137457" y="274960"/>
                  <a:pt x="139520" y="270825"/>
                </a:cubicBezTo>
                <a:cubicBezTo>
                  <a:pt x="140551" y="270825"/>
                  <a:pt x="142099" y="270308"/>
                  <a:pt x="143646" y="270050"/>
                </a:cubicBezTo>
                <a:close/>
                <a:moveTo>
                  <a:pt x="758486" y="268758"/>
                </a:moveTo>
                <a:cubicBezTo>
                  <a:pt x="760551" y="270820"/>
                  <a:pt x="764680" y="272881"/>
                  <a:pt x="766744" y="274943"/>
                </a:cubicBezTo>
                <a:cubicBezTo>
                  <a:pt x="768809" y="274943"/>
                  <a:pt x="766744" y="277005"/>
                  <a:pt x="766744" y="277005"/>
                </a:cubicBezTo>
                <a:cubicBezTo>
                  <a:pt x="766744" y="281129"/>
                  <a:pt x="768809" y="285253"/>
                  <a:pt x="772938" y="287315"/>
                </a:cubicBezTo>
                <a:cubicBezTo>
                  <a:pt x="775003" y="289377"/>
                  <a:pt x="777067" y="287315"/>
                  <a:pt x="777067" y="289377"/>
                </a:cubicBezTo>
                <a:cubicBezTo>
                  <a:pt x="779132" y="295562"/>
                  <a:pt x="783261" y="297624"/>
                  <a:pt x="787391" y="297624"/>
                </a:cubicBezTo>
                <a:cubicBezTo>
                  <a:pt x="791520" y="299686"/>
                  <a:pt x="793585" y="295562"/>
                  <a:pt x="795649" y="293500"/>
                </a:cubicBezTo>
                <a:cubicBezTo>
                  <a:pt x="799778" y="295562"/>
                  <a:pt x="803908" y="293500"/>
                  <a:pt x="805972" y="291438"/>
                </a:cubicBezTo>
                <a:cubicBezTo>
                  <a:pt x="808037" y="289377"/>
                  <a:pt x="808037" y="285253"/>
                  <a:pt x="810101" y="283191"/>
                </a:cubicBezTo>
                <a:cubicBezTo>
                  <a:pt x="814231" y="285253"/>
                  <a:pt x="816295" y="285253"/>
                  <a:pt x="818360" y="285253"/>
                </a:cubicBezTo>
                <a:cubicBezTo>
                  <a:pt x="820424" y="287315"/>
                  <a:pt x="820424" y="289377"/>
                  <a:pt x="820424" y="291438"/>
                </a:cubicBezTo>
                <a:cubicBezTo>
                  <a:pt x="820424" y="293500"/>
                  <a:pt x="818360" y="295562"/>
                  <a:pt x="816295" y="295562"/>
                </a:cubicBezTo>
                <a:cubicBezTo>
                  <a:pt x="814231" y="295562"/>
                  <a:pt x="812166" y="293500"/>
                  <a:pt x="812166" y="295562"/>
                </a:cubicBezTo>
                <a:cubicBezTo>
                  <a:pt x="812166" y="297624"/>
                  <a:pt x="812166" y="299686"/>
                  <a:pt x="812166" y="299686"/>
                </a:cubicBezTo>
                <a:cubicBezTo>
                  <a:pt x="808037" y="301748"/>
                  <a:pt x="810101" y="305872"/>
                  <a:pt x="805972" y="305872"/>
                </a:cubicBezTo>
                <a:cubicBezTo>
                  <a:pt x="803908" y="307933"/>
                  <a:pt x="801843" y="307933"/>
                  <a:pt x="799778" y="305872"/>
                </a:cubicBezTo>
                <a:cubicBezTo>
                  <a:pt x="797714" y="305872"/>
                  <a:pt x="797714" y="301748"/>
                  <a:pt x="793585" y="303810"/>
                </a:cubicBezTo>
                <a:cubicBezTo>
                  <a:pt x="791520" y="305872"/>
                  <a:pt x="787391" y="307933"/>
                  <a:pt x="783261" y="307933"/>
                </a:cubicBezTo>
                <a:cubicBezTo>
                  <a:pt x="781197" y="305872"/>
                  <a:pt x="777067" y="305872"/>
                  <a:pt x="775003" y="301748"/>
                </a:cubicBezTo>
                <a:cubicBezTo>
                  <a:pt x="775003" y="299686"/>
                  <a:pt x="775003" y="297624"/>
                  <a:pt x="772938" y="297624"/>
                </a:cubicBezTo>
                <a:cubicBezTo>
                  <a:pt x="768809" y="297624"/>
                  <a:pt x="766744" y="297624"/>
                  <a:pt x="764680" y="295562"/>
                </a:cubicBezTo>
                <a:cubicBezTo>
                  <a:pt x="762615" y="293500"/>
                  <a:pt x="760551" y="289377"/>
                  <a:pt x="760551" y="285253"/>
                </a:cubicBezTo>
                <a:cubicBezTo>
                  <a:pt x="762615" y="283191"/>
                  <a:pt x="762615" y="281129"/>
                  <a:pt x="760551" y="281129"/>
                </a:cubicBezTo>
                <a:cubicBezTo>
                  <a:pt x="758486" y="279067"/>
                  <a:pt x="756421" y="277005"/>
                  <a:pt x="754357" y="274943"/>
                </a:cubicBezTo>
                <a:cubicBezTo>
                  <a:pt x="756421" y="272881"/>
                  <a:pt x="754357" y="270820"/>
                  <a:pt x="758486" y="268758"/>
                </a:cubicBezTo>
                <a:close/>
                <a:moveTo>
                  <a:pt x="90176" y="268570"/>
                </a:moveTo>
                <a:cubicBezTo>
                  <a:pt x="91725" y="268312"/>
                  <a:pt x="93275" y="268828"/>
                  <a:pt x="94307" y="270890"/>
                </a:cubicBezTo>
                <a:cubicBezTo>
                  <a:pt x="94307" y="270890"/>
                  <a:pt x="94307" y="272953"/>
                  <a:pt x="92242" y="275015"/>
                </a:cubicBezTo>
                <a:cubicBezTo>
                  <a:pt x="90176" y="275015"/>
                  <a:pt x="86044" y="279140"/>
                  <a:pt x="86044" y="281203"/>
                </a:cubicBezTo>
                <a:cubicBezTo>
                  <a:pt x="81913" y="283265"/>
                  <a:pt x="77781" y="289452"/>
                  <a:pt x="77781" y="293577"/>
                </a:cubicBezTo>
                <a:cubicBezTo>
                  <a:pt x="77781" y="295639"/>
                  <a:pt x="79847" y="295639"/>
                  <a:pt x="79847" y="297702"/>
                </a:cubicBezTo>
                <a:cubicBezTo>
                  <a:pt x="77781" y="299764"/>
                  <a:pt x="75716" y="303889"/>
                  <a:pt x="75716" y="305952"/>
                </a:cubicBezTo>
                <a:cubicBezTo>
                  <a:pt x="77781" y="310076"/>
                  <a:pt x="79847" y="312139"/>
                  <a:pt x="81913" y="312139"/>
                </a:cubicBezTo>
                <a:cubicBezTo>
                  <a:pt x="81913" y="318326"/>
                  <a:pt x="86044" y="320389"/>
                  <a:pt x="88110" y="322451"/>
                </a:cubicBezTo>
                <a:cubicBezTo>
                  <a:pt x="92242" y="322451"/>
                  <a:pt x="92242" y="322451"/>
                  <a:pt x="92242" y="322451"/>
                </a:cubicBezTo>
                <a:cubicBezTo>
                  <a:pt x="94307" y="326576"/>
                  <a:pt x="98439" y="328638"/>
                  <a:pt x="104636" y="328638"/>
                </a:cubicBezTo>
                <a:cubicBezTo>
                  <a:pt x="104636" y="330700"/>
                  <a:pt x="104636" y="330700"/>
                  <a:pt x="104636" y="332763"/>
                </a:cubicBezTo>
                <a:cubicBezTo>
                  <a:pt x="102570" y="334825"/>
                  <a:pt x="100505" y="334825"/>
                  <a:pt x="98439" y="334825"/>
                </a:cubicBezTo>
                <a:cubicBezTo>
                  <a:pt x="96373" y="332763"/>
                  <a:pt x="94307" y="332763"/>
                  <a:pt x="94307" y="330700"/>
                </a:cubicBezTo>
                <a:cubicBezTo>
                  <a:pt x="90176" y="326576"/>
                  <a:pt x="90176" y="326576"/>
                  <a:pt x="90176" y="326576"/>
                </a:cubicBezTo>
                <a:cubicBezTo>
                  <a:pt x="86044" y="326576"/>
                  <a:pt x="81913" y="326576"/>
                  <a:pt x="79847" y="324513"/>
                </a:cubicBezTo>
                <a:cubicBezTo>
                  <a:pt x="77781" y="320389"/>
                  <a:pt x="77781" y="318326"/>
                  <a:pt x="77781" y="314201"/>
                </a:cubicBezTo>
                <a:cubicBezTo>
                  <a:pt x="75716" y="312139"/>
                  <a:pt x="71584" y="310076"/>
                  <a:pt x="69518" y="308014"/>
                </a:cubicBezTo>
                <a:cubicBezTo>
                  <a:pt x="69518" y="303889"/>
                  <a:pt x="67453" y="301827"/>
                  <a:pt x="69518" y="297702"/>
                </a:cubicBezTo>
                <a:cubicBezTo>
                  <a:pt x="71584" y="297702"/>
                  <a:pt x="71584" y="295639"/>
                  <a:pt x="73650" y="295639"/>
                </a:cubicBezTo>
                <a:cubicBezTo>
                  <a:pt x="73650" y="291515"/>
                  <a:pt x="73650" y="289452"/>
                  <a:pt x="73650" y="285327"/>
                </a:cubicBezTo>
                <a:cubicBezTo>
                  <a:pt x="73650" y="283265"/>
                  <a:pt x="75716" y="281203"/>
                  <a:pt x="77781" y="279140"/>
                </a:cubicBezTo>
                <a:cubicBezTo>
                  <a:pt x="79847" y="277078"/>
                  <a:pt x="83979" y="279140"/>
                  <a:pt x="83979" y="275015"/>
                </a:cubicBezTo>
                <a:cubicBezTo>
                  <a:pt x="83979" y="275015"/>
                  <a:pt x="86044" y="275015"/>
                  <a:pt x="86044" y="272953"/>
                </a:cubicBezTo>
                <a:cubicBezTo>
                  <a:pt x="86044" y="272953"/>
                  <a:pt x="86044" y="270890"/>
                  <a:pt x="86044" y="270890"/>
                </a:cubicBezTo>
                <a:cubicBezTo>
                  <a:pt x="87077" y="269859"/>
                  <a:pt x="88627" y="268828"/>
                  <a:pt x="90176" y="268570"/>
                </a:cubicBezTo>
                <a:close/>
                <a:moveTo>
                  <a:pt x="127101" y="244190"/>
                </a:moveTo>
                <a:cubicBezTo>
                  <a:pt x="133243" y="244190"/>
                  <a:pt x="137338" y="244190"/>
                  <a:pt x="141433" y="248301"/>
                </a:cubicBezTo>
                <a:cubicBezTo>
                  <a:pt x="143480" y="248301"/>
                  <a:pt x="141433" y="250357"/>
                  <a:pt x="141433" y="250357"/>
                </a:cubicBezTo>
                <a:cubicBezTo>
                  <a:pt x="139385" y="252413"/>
                  <a:pt x="137338" y="250357"/>
                  <a:pt x="135291" y="250357"/>
                </a:cubicBezTo>
                <a:cubicBezTo>
                  <a:pt x="133243" y="250357"/>
                  <a:pt x="131196" y="250357"/>
                  <a:pt x="131196" y="250357"/>
                </a:cubicBezTo>
                <a:cubicBezTo>
                  <a:pt x="125054" y="250357"/>
                  <a:pt x="118912" y="250357"/>
                  <a:pt x="114818" y="254469"/>
                </a:cubicBezTo>
                <a:cubicBezTo>
                  <a:pt x="108675" y="258581"/>
                  <a:pt x="104581" y="264748"/>
                  <a:pt x="104581" y="272972"/>
                </a:cubicBezTo>
                <a:cubicBezTo>
                  <a:pt x="104581" y="277083"/>
                  <a:pt x="106628" y="281195"/>
                  <a:pt x="110723" y="283251"/>
                </a:cubicBezTo>
                <a:cubicBezTo>
                  <a:pt x="110723" y="285307"/>
                  <a:pt x="112770" y="283251"/>
                  <a:pt x="112770" y="283251"/>
                </a:cubicBezTo>
                <a:cubicBezTo>
                  <a:pt x="110723" y="277083"/>
                  <a:pt x="110723" y="277083"/>
                  <a:pt x="110723" y="277083"/>
                </a:cubicBezTo>
                <a:cubicBezTo>
                  <a:pt x="110723" y="275027"/>
                  <a:pt x="110723" y="272972"/>
                  <a:pt x="114818" y="270916"/>
                </a:cubicBezTo>
                <a:cubicBezTo>
                  <a:pt x="118912" y="268860"/>
                  <a:pt x="120959" y="270916"/>
                  <a:pt x="125054" y="275027"/>
                </a:cubicBezTo>
                <a:cubicBezTo>
                  <a:pt x="125054" y="277083"/>
                  <a:pt x="125054" y="279139"/>
                  <a:pt x="125054" y="281195"/>
                </a:cubicBezTo>
                <a:cubicBezTo>
                  <a:pt x="123007" y="281195"/>
                  <a:pt x="120959" y="283251"/>
                  <a:pt x="123007" y="285307"/>
                </a:cubicBezTo>
                <a:cubicBezTo>
                  <a:pt x="123007" y="285307"/>
                  <a:pt x="125054" y="285307"/>
                  <a:pt x="125054" y="287362"/>
                </a:cubicBezTo>
                <a:cubicBezTo>
                  <a:pt x="125054" y="291474"/>
                  <a:pt x="123007" y="293530"/>
                  <a:pt x="120959" y="295586"/>
                </a:cubicBezTo>
                <a:cubicBezTo>
                  <a:pt x="116865" y="297642"/>
                  <a:pt x="110723" y="297642"/>
                  <a:pt x="106628" y="293530"/>
                </a:cubicBezTo>
                <a:cubicBezTo>
                  <a:pt x="98439" y="287362"/>
                  <a:pt x="94344" y="277083"/>
                  <a:pt x="96391" y="268860"/>
                </a:cubicBezTo>
                <a:cubicBezTo>
                  <a:pt x="98439" y="264748"/>
                  <a:pt x="100486" y="260636"/>
                  <a:pt x="102533" y="258581"/>
                </a:cubicBezTo>
                <a:cubicBezTo>
                  <a:pt x="108675" y="250357"/>
                  <a:pt x="118912" y="246246"/>
                  <a:pt x="127101" y="244190"/>
                </a:cubicBezTo>
                <a:close/>
                <a:moveTo>
                  <a:pt x="177862" y="239817"/>
                </a:moveTo>
                <a:cubicBezTo>
                  <a:pt x="182699" y="240978"/>
                  <a:pt x="185796" y="245623"/>
                  <a:pt x="188892" y="250267"/>
                </a:cubicBezTo>
                <a:cubicBezTo>
                  <a:pt x="190956" y="254395"/>
                  <a:pt x="190956" y="260588"/>
                  <a:pt x="190956" y="264716"/>
                </a:cubicBezTo>
                <a:cubicBezTo>
                  <a:pt x="186828" y="266780"/>
                  <a:pt x="182699" y="270909"/>
                  <a:pt x="182699" y="275037"/>
                </a:cubicBezTo>
                <a:cubicBezTo>
                  <a:pt x="182699" y="277101"/>
                  <a:pt x="182699" y="281230"/>
                  <a:pt x="182699" y="281230"/>
                </a:cubicBezTo>
                <a:cubicBezTo>
                  <a:pt x="178571" y="281230"/>
                  <a:pt x="176507" y="283294"/>
                  <a:pt x="172379" y="283294"/>
                </a:cubicBezTo>
                <a:cubicBezTo>
                  <a:pt x="166186" y="285358"/>
                  <a:pt x="159994" y="285358"/>
                  <a:pt x="153801" y="281230"/>
                </a:cubicBezTo>
                <a:cubicBezTo>
                  <a:pt x="151737" y="279165"/>
                  <a:pt x="149673" y="277101"/>
                  <a:pt x="149673" y="272973"/>
                </a:cubicBezTo>
                <a:cubicBezTo>
                  <a:pt x="147608" y="268844"/>
                  <a:pt x="157930" y="262652"/>
                  <a:pt x="147608" y="262652"/>
                </a:cubicBezTo>
                <a:cubicBezTo>
                  <a:pt x="145544" y="260588"/>
                  <a:pt x="143480" y="256459"/>
                  <a:pt x="143480" y="254395"/>
                </a:cubicBezTo>
                <a:cubicBezTo>
                  <a:pt x="145544" y="248203"/>
                  <a:pt x="145544" y="248203"/>
                  <a:pt x="145544" y="248203"/>
                </a:cubicBezTo>
                <a:cubicBezTo>
                  <a:pt x="147608" y="244074"/>
                  <a:pt x="151737" y="242010"/>
                  <a:pt x="155865" y="242010"/>
                </a:cubicBezTo>
                <a:cubicBezTo>
                  <a:pt x="157930" y="242010"/>
                  <a:pt x="162058" y="246139"/>
                  <a:pt x="164122" y="246139"/>
                </a:cubicBezTo>
                <a:cubicBezTo>
                  <a:pt x="166186" y="242010"/>
                  <a:pt x="168250" y="239946"/>
                  <a:pt x="172379" y="239946"/>
                </a:cubicBezTo>
                <a:cubicBezTo>
                  <a:pt x="174443" y="239430"/>
                  <a:pt x="176249" y="239430"/>
                  <a:pt x="177862" y="239817"/>
                </a:cubicBezTo>
                <a:close/>
                <a:moveTo>
                  <a:pt x="188798" y="235890"/>
                </a:moveTo>
                <a:cubicBezTo>
                  <a:pt x="190845" y="235890"/>
                  <a:pt x="194940" y="235890"/>
                  <a:pt x="194940" y="240064"/>
                </a:cubicBezTo>
                <a:cubicBezTo>
                  <a:pt x="194940" y="244237"/>
                  <a:pt x="192893" y="246324"/>
                  <a:pt x="190845" y="250498"/>
                </a:cubicBezTo>
                <a:cubicBezTo>
                  <a:pt x="188798" y="246324"/>
                  <a:pt x="186751" y="242151"/>
                  <a:pt x="182656" y="240064"/>
                </a:cubicBezTo>
                <a:cubicBezTo>
                  <a:pt x="182656" y="235890"/>
                  <a:pt x="186751" y="235890"/>
                  <a:pt x="188798" y="235890"/>
                </a:cubicBezTo>
                <a:close/>
                <a:moveTo>
                  <a:pt x="223707" y="231906"/>
                </a:moveTo>
                <a:cubicBezTo>
                  <a:pt x="225758" y="231906"/>
                  <a:pt x="227808" y="231906"/>
                  <a:pt x="227808" y="233957"/>
                </a:cubicBezTo>
                <a:cubicBezTo>
                  <a:pt x="217555" y="244209"/>
                  <a:pt x="217555" y="244209"/>
                  <a:pt x="217555" y="244209"/>
                </a:cubicBezTo>
                <a:cubicBezTo>
                  <a:pt x="207302" y="248311"/>
                  <a:pt x="207302" y="260614"/>
                  <a:pt x="199100" y="266766"/>
                </a:cubicBezTo>
                <a:cubicBezTo>
                  <a:pt x="197049" y="266766"/>
                  <a:pt x="194999" y="266766"/>
                  <a:pt x="194999" y="264715"/>
                </a:cubicBezTo>
                <a:cubicBezTo>
                  <a:pt x="192948" y="256513"/>
                  <a:pt x="192948" y="244209"/>
                  <a:pt x="201150" y="240108"/>
                </a:cubicBezTo>
                <a:cubicBezTo>
                  <a:pt x="205252" y="236007"/>
                  <a:pt x="207302" y="233957"/>
                  <a:pt x="211403" y="236007"/>
                </a:cubicBezTo>
                <a:cubicBezTo>
                  <a:pt x="213454" y="236007"/>
                  <a:pt x="213454" y="238058"/>
                  <a:pt x="215505" y="238058"/>
                </a:cubicBezTo>
                <a:cubicBezTo>
                  <a:pt x="215505" y="233957"/>
                  <a:pt x="219606" y="231906"/>
                  <a:pt x="223707" y="231906"/>
                </a:cubicBezTo>
                <a:close/>
                <a:moveTo>
                  <a:pt x="678329" y="229914"/>
                </a:moveTo>
                <a:cubicBezTo>
                  <a:pt x="686519" y="236043"/>
                  <a:pt x="694708" y="242172"/>
                  <a:pt x="698802" y="250345"/>
                </a:cubicBezTo>
                <a:cubicBezTo>
                  <a:pt x="700850" y="252388"/>
                  <a:pt x="702897" y="254431"/>
                  <a:pt x="702897" y="256474"/>
                </a:cubicBezTo>
                <a:cubicBezTo>
                  <a:pt x="700850" y="256474"/>
                  <a:pt x="700850" y="256474"/>
                  <a:pt x="700850" y="256474"/>
                </a:cubicBezTo>
                <a:cubicBezTo>
                  <a:pt x="694708" y="246259"/>
                  <a:pt x="686519" y="238086"/>
                  <a:pt x="678329" y="229914"/>
                </a:cubicBezTo>
                <a:close/>
                <a:moveTo>
                  <a:pt x="727540" y="226112"/>
                </a:moveTo>
                <a:cubicBezTo>
                  <a:pt x="729341" y="226112"/>
                  <a:pt x="730884" y="226625"/>
                  <a:pt x="731914" y="227652"/>
                </a:cubicBezTo>
                <a:cubicBezTo>
                  <a:pt x="729855" y="231761"/>
                  <a:pt x="729855" y="239978"/>
                  <a:pt x="733972" y="242032"/>
                </a:cubicBezTo>
                <a:cubicBezTo>
                  <a:pt x="736031" y="246140"/>
                  <a:pt x="742206" y="246140"/>
                  <a:pt x="746323" y="246140"/>
                </a:cubicBezTo>
                <a:cubicBezTo>
                  <a:pt x="748381" y="248195"/>
                  <a:pt x="746323" y="252303"/>
                  <a:pt x="748381" y="252303"/>
                </a:cubicBezTo>
                <a:cubicBezTo>
                  <a:pt x="748381" y="254357"/>
                  <a:pt x="748381" y="256412"/>
                  <a:pt x="746323" y="256412"/>
                </a:cubicBezTo>
                <a:cubicBezTo>
                  <a:pt x="742206" y="258466"/>
                  <a:pt x="742206" y="254357"/>
                  <a:pt x="738089" y="256412"/>
                </a:cubicBezTo>
                <a:cubicBezTo>
                  <a:pt x="738089" y="258466"/>
                  <a:pt x="736031" y="258466"/>
                  <a:pt x="731914" y="258466"/>
                </a:cubicBezTo>
                <a:cubicBezTo>
                  <a:pt x="729855" y="258466"/>
                  <a:pt x="727797" y="256412"/>
                  <a:pt x="727797" y="254357"/>
                </a:cubicBezTo>
                <a:cubicBezTo>
                  <a:pt x="725739" y="254357"/>
                  <a:pt x="723680" y="256412"/>
                  <a:pt x="721622" y="254357"/>
                </a:cubicBezTo>
                <a:cubicBezTo>
                  <a:pt x="719564" y="252303"/>
                  <a:pt x="719564" y="250249"/>
                  <a:pt x="719564" y="248195"/>
                </a:cubicBezTo>
                <a:cubicBezTo>
                  <a:pt x="721622" y="246140"/>
                  <a:pt x="721622" y="246140"/>
                  <a:pt x="721622" y="246140"/>
                </a:cubicBezTo>
                <a:cubicBezTo>
                  <a:pt x="719564" y="244086"/>
                  <a:pt x="717505" y="242032"/>
                  <a:pt x="717505" y="239978"/>
                </a:cubicBezTo>
                <a:cubicBezTo>
                  <a:pt x="717505" y="235869"/>
                  <a:pt x="719564" y="233815"/>
                  <a:pt x="723680" y="233815"/>
                </a:cubicBezTo>
                <a:cubicBezTo>
                  <a:pt x="723680" y="231761"/>
                  <a:pt x="719564" y="229706"/>
                  <a:pt x="721622" y="227652"/>
                </a:cubicBezTo>
                <a:cubicBezTo>
                  <a:pt x="723680" y="226625"/>
                  <a:pt x="725739" y="226112"/>
                  <a:pt x="727540" y="226112"/>
                </a:cubicBezTo>
                <a:close/>
                <a:moveTo>
                  <a:pt x="189871" y="223139"/>
                </a:moveTo>
                <a:cubicBezTo>
                  <a:pt x="190905" y="223647"/>
                  <a:pt x="191940" y="224664"/>
                  <a:pt x="192974" y="225681"/>
                </a:cubicBezTo>
                <a:cubicBezTo>
                  <a:pt x="192974" y="225681"/>
                  <a:pt x="190905" y="227714"/>
                  <a:pt x="192974" y="229748"/>
                </a:cubicBezTo>
                <a:cubicBezTo>
                  <a:pt x="195043" y="229748"/>
                  <a:pt x="197111" y="227714"/>
                  <a:pt x="199180" y="229748"/>
                </a:cubicBezTo>
                <a:cubicBezTo>
                  <a:pt x="201248" y="231781"/>
                  <a:pt x="201248" y="233815"/>
                  <a:pt x="201248" y="235848"/>
                </a:cubicBezTo>
                <a:cubicBezTo>
                  <a:pt x="199180" y="237882"/>
                  <a:pt x="199180" y="237882"/>
                  <a:pt x="199180" y="237882"/>
                </a:cubicBezTo>
                <a:cubicBezTo>
                  <a:pt x="195043" y="233815"/>
                  <a:pt x="190905" y="231781"/>
                  <a:pt x="184699" y="233815"/>
                </a:cubicBezTo>
                <a:cubicBezTo>
                  <a:pt x="182631" y="233815"/>
                  <a:pt x="182631" y="237882"/>
                  <a:pt x="178494" y="237882"/>
                </a:cubicBezTo>
                <a:cubicBezTo>
                  <a:pt x="178494" y="235848"/>
                  <a:pt x="174356" y="237882"/>
                  <a:pt x="174356" y="235848"/>
                </a:cubicBezTo>
                <a:cubicBezTo>
                  <a:pt x="174356" y="233815"/>
                  <a:pt x="174356" y="231781"/>
                  <a:pt x="176425" y="231781"/>
                </a:cubicBezTo>
                <a:cubicBezTo>
                  <a:pt x="178494" y="229748"/>
                  <a:pt x="182631" y="233815"/>
                  <a:pt x="182631" y="229748"/>
                </a:cubicBezTo>
                <a:cubicBezTo>
                  <a:pt x="182631" y="227714"/>
                  <a:pt x="182631" y="225681"/>
                  <a:pt x="182631" y="225681"/>
                </a:cubicBezTo>
                <a:cubicBezTo>
                  <a:pt x="184699" y="223647"/>
                  <a:pt x="184699" y="223647"/>
                  <a:pt x="186768" y="223647"/>
                </a:cubicBezTo>
                <a:cubicBezTo>
                  <a:pt x="187802" y="222631"/>
                  <a:pt x="188836" y="222631"/>
                  <a:pt x="189871" y="223139"/>
                </a:cubicBezTo>
                <a:close/>
                <a:moveTo>
                  <a:pt x="715264" y="219622"/>
                </a:moveTo>
                <a:cubicBezTo>
                  <a:pt x="717325" y="219622"/>
                  <a:pt x="719386" y="221678"/>
                  <a:pt x="721448" y="223734"/>
                </a:cubicBezTo>
                <a:cubicBezTo>
                  <a:pt x="719386" y="225790"/>
                  <a:pt x="717325" y="227845"/>
                  <a:pt x="719386" y="231957"/>
                </a:cubicBezTo>
                <a:cubicBezTo>
                  <a:pt x="715264" y="234013"/>
                  <a:pt x="715264" y="238125"/>
                  <a:pt x="715264" y="240180"/>
                </a:cubicBezTo>
                <a:cubicBezTo>
                  <a:pt x="715264" y="242236"/>
                  <a:pt x="715264" y="244292"/>
                  <a:pt x="717325" y="246348"/>
                </a:cubicBezTo>
                <a:cubicBezTo>
                  <a:pt x="715264" y="248404"/>
                  <a:pt x="715264" y="252515"/>
                  <a:pt x="717325" y="254571"/>
                </a:cubicBezTo>
                <a:cubicBezTo>
                  <a:pt x="719386" y="258683"/>
                  <a:pt x="723509" y="256627"/>
                  <a:pt x="725570" y="258683"/>
                </a:cubicBezTo>
                <a:cubicBezTo>
                  <a:pt x="727631" y="260739"/>
                  <a:pt x="731753" y="260739"/>
                  <a:pt x="733814" y="260739"/>
                </a:cubicBezTo>
                <a:cubicBezTo>
                  <a:pt x="735876" y="260739"/>
                  <a:pt x="737937" y="258683"/>
                  <a:pt x="739998" y="258683"/>
                </a:cubicBezTo>
                <a:cubicBezTo>
                  <a:pt x="744120" y="262794"/>
                  <a:pt x="750304" y="254571"/>
                  <a:pt x="752365" y="262794"/>
                </a:cubicBezTo>
                <a:cubicBezTo>
                  <a:pt x="750304" y="262794"/>
                  <a:pt x="752365" y="266906"/>
                  <a:pt x="750304" y="266906"/>
                </a:cubicBezTo>
                <a:cubicBezTo>
                  <a:pt x="748243" y="266906"/>
                  <a:pt x="748243" y="264850"/>
                  <a:pt x="748243" y="266906"/>
                </a:cubicBezTo>
                <a:cubicBezTo>
                  <a:pt x="746181" y="271018"/>
                  <a:pt x="739998" y="266906"/>
                  <a:pt x="735876" y="266906"/>
                </a:cubicBezTo>
                <a:cubicBezTo>
                  <a:pt x="733814" y="268962"/>
                  <a:pt x="735876" y="271018"/>
                  <a:pt x="733814" y="271018"/>
                </a:cubicBezTo>
                <a:cubicBezTo>
                  <a:pt x="729692" y="273074"/>
                  <a:pt x="725570" y="271018"/>
                  <a:pt x="723509" y="268962"/>
                </a:cubicBezTo>
                <a:cubicBezTo>
                  <a:pt x="721448" y="266906"/>
                  <a:pt x="717325" y="264850"/>
                  <a:pt x="715264" y="264850"/>
                </a:cubicBezTo>
                <a:cubicBezTo>
                  <a:pt x="713203" y="266906"/>
                  <a:pt x="711142" y="264850"/>
                  <a:pt x="709081" y="262794"/>
                </a:cubicBezTo>
                <a:cubicBezTo>
                  <a:pt x="707020" y="260739"/>
                  <a:pt x="704958" y="258683"/>
                  <a:pt x="704958" y="256627"/>
                </a:cubicBezTo>
                <a:cubicBezTo>
                  <a:pt x="707020" y="256627"/>
                  <a:pt x="704958" y="252515"/>
                  <a:pt x="707020" y="250459"/>
                </a:cubicBezTo>
                <a:cubicBezTo>
                  <a:pt x="709081" y="250459"/>
                  <a:pt x="709081" y="246348"/>
                  <a:pt x="707020" y="246348"/>
                </a:cubicBezTo>
                <a:cubicBezTo>
                  <a:pt x="704958" y="244292"/>
                  <a:pt x="702897" y="242236"/>
                  <a:pt x="702897" y="240180"/>
                </a:cubicBezTo>
                <a:cubicBezTo>
                  <a:pt x="702897" y="238125"/>
                  <a:pt x="702897" y="234013"/>
                  <a:pt x="704958" y="234013"/>
                </a:cubicBezTo>
                <a:cubicBezTo>
                  <a:pt x="711142" y="234013"/>
                  <a:pt x="707020" y="227845"/>
                  <a:pt x="709081" y="223734"/>
                </a:cubicBezTo>
                <a:cubicBezTo>
                  <a:pt x="711142" y="221678"/>
                  <a:pt x="713203" y="221678"/>
                  <a:pt x="715264" y="219622"/>
                </a:cubicBezTo>
                <a:close/>
                <a:moveTo>
                  <a:pt x="764759" y="217298"/>
                </a:moveTo>
                <a:cubicBezTo>
                  <a:pt x="766815" y="217298"/>
                  <a:pt x="766815" y="217298"/>
                  <a:pt x="768870" y="217298"/>
                </a:cubicBezTo>
                <a:cubicBezTo>
                  <a:pt x="764759" y="221430"/>
                  <a:pt x="764759" y="223495"/>
                  <a:pt x="760649" y="227627"/>
                </a:cubicBezTo>
                <a:cubicBezTo>
                  <a:pt x="756538" y="235890"/>
                  <a:pt x="754483" y="248285"/>
                  <a:pt x="760649" y="256548"/>
                </a:cubicBezTo>
                <a:cubicBezTo>
                  <a:pt x="762704" y="262745"/>
                  <a:pt x="770925" y="264811"/>
                  <a:pt x="777091" y="264811"/>
                </a:cubicBezTo>
                <a:cubicBezTo>
                  <a:pt x="777091" y="262745"/>
                  <a:pt x="779146" y="262745"/>
                  <a:pt x="779146" y="260679"/>
                </a:cubicBezTo>
                <a:cubicBezTo>
                  <a:pt x="779146" y="258613"/>
                  <a:pt x="775036" y="260679"/>
                  <a:pt x="772980" y="258613"/>
                </a:cubicBezTo>
                <a:cubicBezTo>
                  <a:pt x="770925" y="256548"/>
                  <a:pt x="770925" y="254482"/>
                  <a:pt x="770925" y="252416"/>
                </a:cubicBezTo>
                <a:cubicBezTo>
                  <a:pt x="772980" y="250350"/>
                  <a:pt x="772980" y="248285"/>
                  <a:pt x="775036" y="248285"/>
                </a:cubicBezTo>
                <a:cubicBezTo>
                  <a:pt x="777091" y="246219"/>
                  <a:pt x="781201" y="248285"/>
                  <a:pt x="783256" y="250350"/>
                </a:cubicBezTo>
                <a:cubicBezTo>
                  <a:pt x="785312" y="250350"/>
                  <a:pt x="785312" y="248285"/>
                  <a:pt x="787367" y="248285"/>
                </a:cubicBezTo>
                <a:cubicBezTo>
                  <a:pt x="789422" y="248285"/>
                  <a:pt x="793532" y="250350"/>
                  <a:pt x="793532" y="252416"/>
                </a:cubicBezTo>
                <a:cubicBezTo>
                  <a:pt x="793532" y="256548"/>
                  <a:pt x="793532" y="260679"/>
                  <a:pt x="791477" y="262745"/>
                </a:cubicBezTo>
                <a:cubicBezTo>
                  <a:pt x="789422" y="271008"/>
                  <a:pt x="781201" y="273074"/>
                  <a:pt x="772980" y="273074"/>
                </a:cubicBezTo>
                <a:cubicBezTo>
                  <a:pt x="768870" y="273074"/>
                  <a:pt x="762704" y="268942"/>
                  <a:pt x="758594" y="266877"/>
                </a:cubicBezTo>
                <a:cubicBezTo>
                  <a:pt x="758594" y="264811"/>
                  <a:pt x="756538" y="262745"/>
                  <a:pt x="754483" y="262745"/>
                </a:cubicBezTo>
                <a:cubicBezTo>
                  <a:pt x="750373" y="258613"/>
                  <a:pt x="750373" y="252416"/>
                  <a:pt x="750373" y="248285"/>
                </a:cubicBezTo>
                <a:cubicBezTo>
                  <a:pt x="750373" y="237956"/>
                  <a:pt x="750373" y="237956"/>
                  <a:pt x="750373" y="237956"/>
                </a:cubicBezTo>
                <a:cubicBezTo>
                  <a:pt x="752428" y="229693"/>
                  <a:pt x="758594" y="221430"/>
                  <a:pt x="764759" y="217298"/>
                </a:cubicBezTo>
                <a:close/>
                <a:moveTo>
                  <a:pt x="131196" y="217298"/>
                </a:moveTo>
                <a:cubicBezTo>
                  <a:pt x="131196" y="221424"/>
                  <a:pt x="131196" y="221424"/>
                  <a:pt x="131196" y="221424"/>
                </a:cubicBezTo>
                <a:cubicBezTo>
                  <a:pt x="131196" y="223488"/>
                  <a:pt x="131196" y="225551"/>
                  <a:pt x="129167" y="225551"/>
                </a:cubicBezTo>
                <a:cubicBezTo>
                  <a:pt x="125109" y="225551"/>
                  <a:pt x="121052" y="229677"/>
                  <a:pt x="119023" y="233803"/>
                </a:cubicBezTo>
                <a:cubicBezTo>
                  <a:pt x="119023" y="235866"/>
                  <a:pt x="121052" y="239993"/>
                  <a:pt x="119023" y="244119"/>
                </a:cubicBezTo>
                <a:cubicBezTo>
                  <a:pt x="119023" y="244119"/>
                  <a:pt x="114965" y="246182"/>
                  <a:pt x="112936" y="244119"/>
                </a:cubicBezTo>
                <a:cubicBezTo>
                  <a:pt x="112936" y="235866"/>
                  <a:pt x="112936" y="227614"/>
                  <a:pt x="119023" y="221424"/>
                </a:cubicBezTo>
                <a:cubicBezTo>
                  <a:pt x="123081" y="219361"/>
                  <a:pt x="127138" y="217298"/>
                  <a:pt x="131196" y="217298"/>
                </a:cubicBezTo>
                <a:close/>
                <a:moveTo>
                  <a:pt x="793466" y="215306"/>
                </a:moveTo>
                <a:cubicBezTo>
                  <a:pt x="795525" y="219443"/>
                  <a:pt x="797583" y="223580"/>
                  <a:pt x="799641" y="223580"/>
                </a:cubicBezTo>
                <a:cubicBezTo>
                  <a:pt x="803758" y="225649"/>
                  <a:pt x="805817" y="223580"/>
                  <a:pt x="807875" y="221512"/>
                </a:cubicBezTo>
                <a:cubicBezTo>
                  <a:pt x="809933" y="219443"/>
                  <a:pt x="809933" y="219443"/>
                  <a:pt x="811992" y="219443"/>
                </a:cubicBezTo>
                <a:cubicBezTo>
                  <a:pt x="814050" y="219443"/>
                  <a:pt x="816109" y="221512"/>
                  <a:pt x="816109" y="223580"/>
                </a:cubicBezTo>
                <a:cubicBezTo>
                  <a:pt x="816109" y="227718"/>
                  <a:pt x="814050" y="229786"/>
                  <a:pt x="811992" y="231855"/>
                </a:cubicBezTo>
                <a:cubicBezTo>
                  <a:pt x="809933" y="233924"/>
                  <a:pt x="807875" y="231855"/>
                  <a:pt x="805817" y="233924"/>
                </a:cubicBezTo>
                <a:cubicBezTo>
                  <a:pt x="805817" y="235992"/>
                  <a:pt x="805817" y="238061"/>
                  <a:pt x="803758" y="240129"/>
                </a:cubicBezTo>
                <a:cubicBezTo>
                  <a:pt x="801700" y="242198"/>
                  <a:pt x="797583" y="242198"/>
                  <a:pt x="795525" y="242198"/>
                </a:cubicBezTo>
                <a:cubicBezTo>
                  <a:pt x="793466" y="240129"/>
                  <a:pt x="791408" y="238061"/>
                  <a:pt x="791408" y="235992"/>
                </a:cubicBezTo>
                <a:cubicBezTo>
                  <a:pt x="791408" y="233924"/>
                  <a:pt x="793466" y="231855"/>
                  <a:pt x="793466" y="229786"/>
                </a:cubicBezTo>
                <a:cubicBezTo>
                  <a:pt x="789349" y="229786"/>
                  <a:pt x="787291" y="229786"/>
                  <a:pt x="787291" y="227718"/>
                </a:cubicBezTo>
                <a:cubicBezTo>
                  <a:pt x="785233" y="223580"/>
                  <a:pt x="787291" y="221512"/>
                  <a:pt x="787291" y="219443"/>
                </a:cubicBezTo>
                <a:cubicBezTo>
                  <a:pt x="789349" y="217375"/>
                  <a:pt x="791408" y="215306"/>
                  <a:pt x="793466" y="215306"/>
                </a:cubicBezTo>
                <a:close/>
                <a:moveTo>
                  <a:pt x="184739" y="213314"/>
                </a:moveTo>
                <a:cubicBezTo>
                  <a:pt x="186806" y="213314"/>
                  <a:pt x="193008" y="213314"/>
                  <a:pt x="195076" y="215361"/>
                </a:cubicBezTo>
                <a:cubicBezTo>
                  <a:pt x="197143" y="217409"/>
                  <a:pt x="195076" y="219456"/>
                  <a:pt x="197143" y="221503"/>
                </a:cubicBezTo>
                <a:cubicBezTo>
                  <a:pt x="199211" y="219456"/>
                  <a:pt x="203346" y="221503"/>
                  <a:pt x="205413" y="221503"/>
                </a:cubicBezTo>
                <a:cubicBezTo>
                  <a:pt x="207481" y="223551"/>
                  <a:pt x="209548" y="227645"/>
                  <a:pt x="209548" y="231740"/>
                </a:cubicBezTo>
                <a:cubicBezTo>
                  <a:pt x="209548" y="231740"/>
                  <a:pt x="207481" y="233787"/>
                  <a:pt x="205413" y="233787"/>
                </a:cubicBezTo>
                <a:cubicBezTo>
                  <a:pt x="203346" y="231740"/>
                  <a:pt x="203346" y="229693"/>
                  <a:pt x="201278" y="227645"/>
                </a:cubicBezTo>
                <a:cubicBezTo>
                  <a:pt x="199211" y="225598"/>
                  <a:pt x="197143" y="225598"/>
                  <a:pt x="195076" y="225598"/>
                </a:cubicBezTo>
                <a:cubicBezTo>
                  <a:pt x="193008" y="221503"/>
                  <a:pt x="190941" y="219456"/>
                  <a:pt x="186806" y="219456"/>
                </a:cubicBezTo>
                <a:cubicBezTo>
                  <a:pt x="184739" y="219456"/>
                  <a:pt x="180604" y="221503"/>
                  <a:pt x="180604" y="225598"/>
                </a:cubicBezTo>
                <a:cubicBezTo>
                  <a:pt x="180604" y="229693"/>
                  <a:pt x="172334" y="227645"/>
                  <a:pt x="172334" y="231740"/>
                </a:cubicBezTo>
                <a:cubicBezTo>
                  <a:pt x="172334" y="235835"/>
                  <a:pt x="170267" y="237882"/>
                  <a:pt x="166132" y="237882"/>
                </a:cubicBezTo>
                <a:cubicBezTo>
                  <a:pt x="164064" y="235835"/>
                  <a:pt x="166132" y="231740"/>
                  <a:pt x="166132" y="229693"/>
                </a:cubicBezTo>
                <a:cubicBezTo>
                  <a:pt x="168199" y="225598"/>
                  <a:pt x="172334" y="221503"/>
                  <a:pt x="176469" y="221503"/>
                </a:cubicBezTo>
                <a:cubicBezTo>
                  <a:pt x="178536" y="217409"/>
                  <a:pt x="180604" y="215361"/>
                  <a:pt x="184739" y="213314"/>
                </a:cubicBezTo>
                <a:close/>
                <a:moveTo>
                  <a:pt x="803714" y="207006"/>
                </a:moveTo>
                <a:cubicBezTo>
                  <a:pt x="805761" y="211180"/>
                  <a:pt x="805761" y="213267"/>
                  <a:pt x="807808" y="217440"/>
                </a:cubicBezTo>
                <a:cubicBezTo>
                  <a:pt x="807808" y="219527"/>
                  <a:pt x="805761" y="219527"/>
                  <a:pt x="803714" y="221614"/>
                </a:cubicBezTo>
                <a:cubicBezTo>
                  <a:pt x="803714" y="221614"/>
                  <a:pt x="799619" y="221614"/>
                  <a:pt x="799619" y="219527"/>
                </a:cubicBezTo>
                <a:cubicBezTo>
                  <a:pt x="797572" y="217440"/>
                  <a:pt x="795524" y="215353"/>
                  <a:pt x="797572" y="213267"/>
                </a:cubicBezTo>
                <a:cubicBezTo>
                  <a:pt x="803714" y="207006"/>
                  <a:pt x="803714" y="207006"/>
                  <a:pt x="803714" y="207006"/>
                </a:cubicBezTo>
                <a:close/>
                <a:moveTo>
                  <a:pt x="125755" y="205788"/>
                </a:moveTo>
                <a:cubicBezTo>
                  <a:pt x="128062" y="205530"/>
                  <a:pt x="130112" y="206046"/>
                  <a:pt x="131138" y="207078"/>
                </a:cubicBezTo>
                <a:cubicBezTo>
                  <a:pt x="133188" y="209142"/>
                  <a:pt x="133188" y="211206"/>
                  <a:pt x="131138" y="215335"/>
                </a:cubicBezTo>
                <a:cubicBezTo>
                  <a:pt x="129087" y="215335"/>
                  <a:pt x="127036" y="215335"/>
                  <a:pt x="124986" y="215335"/>
                </a:cubicBezTo>
                <a:cubicBezTo>
                  <a:pt x="118834" y="217399"/>
                  <a:pt x="114733" y="221527"/>
                  <a:pt x="112682" y="227720"/>
                </a:cubicBezTo>
                <a:cubicBezTo>
                  <a:pt x="108581" y="231848"/>
                  <a:pt x="108581" y="240105"/>
                  <a:pt x="112682" y="246297"/>
                </a:cubicBezTo>
                <a:cubicBezTo>
                  <a:pt x="108581" y="248362"/>
                  <a:pt x="106530" y="252490"/>
                  <a:pt x="104480" y="250426"/>
                </a:cubicBezTo>
                <a:cubicBezTo>
                  <a:pt x="100379" y="248362"/>
                  <a:pt x="100379" y="246297"/>
                  <a:pt x="100379" y="242169"/>
                </a:cubicBezTo>
                <a:cubicBezTo>
                  <a:pt x="100379" y="240105"/>
                  <a:pt x="100379" y="235977"/>
                  <a:pt x="102429" y="235977"/>
                </a:cubicBezTo>
                <a:cubicBezTo>
                  <a:pt x="104480" y="231848"/>
                  <a:pt x="100379" y="231848"/>
                  <a:pt x="100379" y="229784"/>
                </a:cubicBezTo>
                <a:cubicBezTo>
                  <a:pt x="98328" y="223592"/>
                  <a:pt x="100379" y="217399"/>
                  <a:pt x="104480" y="213271"/>
                </a:cubicBezTo>
                <a:cubicBezTo>
                  <a:pt x="106530" y="211206"/>
                  <a:pt x="110632" y="211206"/>
                  <a:pt x="114733" y="211206"/>
                </a:cubicBezTo>
                <a:cubicBezTo>
                  <a:pt x="114733" y="211206"/>
                  <a:pt x="116783" y="213271"/>
                  <a:pt x="118834" y="213271"/>
                </a:cubicBezTo>
                <a:cubicBezTo>
                  <a:pt x="118834" y="211206"/>
                  <a:pt x="118834" y="211206"/>
                  <a:pt x="118834" y="209142"/>
                </a:cubicBezTo>
                <a:cubicBezTo>
                  <a:pt x="120885" y="207078"/>
                  <a:pt x="123448" y="206046"/>
                  <a:pt x="125755" y="205788"/>
                </a:cubicBezTo>
                <a:close/>
                <a:moveTo>
                  <a:pt x="815659" y="205526"/>
                </a:moveTo>
                <a:lnTo>
                  <a:pt x="815932" y="206340"/>
                </a:lnTo>
                <a:lnTo>
                  <a:pt x="817130" y="207309"/>
                </a:lnTo>
                <a:close/>
                <a:moveTo>
                  <a:pt x="843996" y="195967"/>
                </a:moveTo>
                <a:cubicBezTo>
                  <a:pt x="844494" y="196216"/>
                  <a:pt x="844992" y="196714"/>
                  <a:pt x="844992" y="196714"/>
                </a:cubicBezTo>
                <a:cubicBezTo>
                  <a:pt x="844992" y="196714"/>
                  <a:pt x="844992" y="196714"/>
                  <a:pt x="843000" y="196714"/>
                </a:cubicBezTo>
                <a:cubicBezTo>
                  <a:pt x="843000" y="195718"/>
                  <a:pt x="843498" y="195718"/>
                  <a:pt x="843996" y="195967"/>
                </a:cubicBezTo>
                <a:close/>
                <a:moveTo>
                  <a:pt x="242395" y="190738"/>
                </a:moveTo>
                <a:cubicBezTo>
                  <a:pt x="244449" y="192804"/>
                  <a:pt x="248558" y="192804"/>
                  <a:pt x="248558" y="196935"/>
                </a:cubicBezTo>
                <a:cubicBezTo>
                  <a:pt x="250612" y="196935"/>
                  <a:pt x="250612" y="194870"/>
                  <a:pt x="252666" y="194870"/>
                </a:cubicBezTo>
                <a:cubicBezTo>
                  <a:pt x="254721" y="192804"/>
                  <a:pt x="258829" y="192804"/>
                  <a:pt x="260883" y="194870"/>
                </a:cubicBezTo>
                <a:cubicBezTo>
                  <a:pt x="262938" y="196935"/>
                  <a:pt x="264992" y="196935"/>
                  <a:pt x="264992" y="201067"/>
                </a:cubicBezTo>
                <a:cubicBezTo>
                  <a:pt x="262938" y="203133"/>
                  <a:pt x="258829" y="207264"/>
                  <a:pt x="254721" y="209330"/>
                </a:cubicBezTo>
                <a:cubicBezTo>
                  <a:pt x="250612" y="203133"/>
                  <a:pt x="244449" y="201067"/>
                  <a:pt x="238287" y="203133"/>
                </a:cubicBezTo>
                <a:cubicBezTo>
                  <a:pt x="236232" y="203133"/>
                  <a:pt x="236232" y="203133"/>
                  <a:pt x="236232" y="203133"/>
                </a:cubicBezTo>
                <a:cubicBezTo>
                  <a:pt x="234178" y="201067"/>
                  <a:pt x="232124" y="196935"/>
                  <a:pt x="234178" y="194870"/>
                </a:cubicBezTo>
                <a:cubicBezTo>
                  <a:pt x="236232" y="192804"/>
                  <a:pt x="238287" y="190738"/>
                  <a:pt x="242395" y="190738"/>
                </a:cubicBezTo>
                <a:close/>
                <a:moveTo>
                  <a:pt x="155861" y="188485"/>
                </a:moveTo>
                <a:cubicBezTo>
                  <a:pt x="159984" y="187454"/>
                  <a:pt x="164621" y="187454"/>
                  <a:pt x="169001" y="188485"/>
                </a:cubicBezTo>
                <a:cubicBezTo>
                  <a:pt x="173381" y="189517"/>
                  <a:pt x="177503" y="191580"/>
                  <a:pt x="180595" y="194675"/>
                </a:cubicBezTo>
                <a:cubicBezTo>
                  <a:pt x="182656" y="198801"/>
                  <a:pt x="182656" y="202927"/>
                  <a:pt x="182656" y="207054"/>
                </a:cubicBezTo>
                <a:cubicBezTo>
                  <a:pt x="180595" y="209117"/>
                  <a:pt x="178534" y="211180"/>
                  <a:pt x="174412" y="211180"/>
                </a:cubicBezTo>
                <a:cubicBezTo>
                  <a:pt x="174412" y="211180"/>
                  <a:pt x="172351" y="207054"/>
                  <a:pt x="172351" y="209117"/>
                </a:cubicBezTo>
                <a:cubicBezTo>
                  <a:pt x="170289" y="211180"/>
                  <a:pt x="170289" y="213243"/>
                  <a:pt x="168228" y="215306"/>
                </a:cubicBezTo>
                <a:cubicBezTo>
                  <a:pt x="164106" y="217369"/>
                  <a:pt x="162045" y="215306"/>
                  <a:pt x="159984" y="213243"/>
                </a:cubicBezTo>
                <a:cubicBezTo>
                  <a:pt x="157923" y="211180"/>
                  <a:pt x="155861" y="207054"/>
                  <a:pt x="157923" y="204990"/>
                </a:cubicBezTo>
                <a:cubicBezTo>
                  <a:pt x="157923" y="202927"/>
                  <a:pt x="159984" y="200864"/>
                  <a:pt x="162045" y="200864"/>
                </a:cubicBezTo>
                <a:cubicBezTo>
                  <a:pt x="162045" y="200864"/>
                  <a:pt x="164106" y="200864"/>
                  <a:pt x="166167" y="198801"/>
                </a:cubicBezTo>
                <a:cubicBezTo>
                  <a:pt x="166167" y="196738"/>
                  <a:pt x="162045" y="196738"/>
                  <a:pt x="162045" y="196738"/>
                </a:cubicBezTo>
                <a:cubicBezTo>
                  <a:pt x="155861" y="196738"/>
                  <a:pt x="151739" y="196738"/>
                  <a:pt x="147616" y="200864"/>
                </a:cubicBezTo>
                <a:cubicBezTo>
                  <a:pt x="139372" y="211180"/>
                  <a:pt x="139372" y="223558"/>
                  <a:pt x="143494" y="235937"/>
                </a:cubicBezTo>
                <a:cubicBezTo>
                  <a:pt x="147616" y="242127"/>
                  <a:pt x="147616" y="242127"/>
                  <a:pt x="147616" y="242127"/>
                </a:cubicBezTo>
                <a:cubicBezTo>
                  <a:pt x="147616" y="242127"/>
                  <a:pt x="145555" y="244190"/>
                  <a:pt x="143494" y="244190"/>
                </a:cubicBezTo>
                <a:cubicBezTo>
                  <a:pt x="139372" y="242127"/>
                  <a:pt x="139372" y="235937"/>
                  <a:pt x="135249" y="231811"/>
                </a:cubicBezTo>
                <a:cubicBezTo>
                  <a:pt x="133188" y="223558"/>
                  <a:pt x="133188" y="213243"/>
                  <a:pt x="137310" y="204990"/>
                </a:cubicBezTo>
                <a:cubicBezTo>
                  <a:pt x="139372" y="196738"/>
                  <a:pt x="147616" y="190548"/>
                  <a:pt x="155861" y="188485"/>
                </a:cubicBezTo>
                <a:close/>
                <a:moveTo>
                  <a:pt x="139106" y="186246"/>
                </a:moveTo>
                <a:cubicBezTo>
                  <a:pt x="140907" y="187024"/>
                  <a:pt x="142451" y="188580"/>
                  <a:pt x="143480" y="190655"/>
                </a:cubicBezTo>
                <a:cubicBezTo>
                  <a:pt x="143480" y="192730"/>
                  <a:pt x="143480" y="192730"/>
                  <a:pt x="143480" y="192730"/>
                </a:cubicBezTo>
                <a:cubicBezTo>
                  <a:pt x="141422" y="192730"/>
                  <a:pt x="141422" y="188580"/>
                  <a:pt x="139363" y="188580"/>
                </a:cubicBezTo>
                <a:cubicBezTo>
                  <a:pt x="137305" y="186505"/>
                  <a:pt x="135246" y="186505"/>
                  <a:pt x="133188" y="186505"/>
                </a:cubicBezTo>
                <a:cubicBezTo>
                  <a:pt x="135246" y="185468"/>
                  <a:pt x="137305" y="185468"/>
                  <a:pt x="139106" y="186246"/>
                </a:cubicBezTo>
                <a:close/>
                <a:moveTo>
                  <a:pt x="240874" y="184902"/>
                </a:moveTo>
                <a:cubicBezTo>
                  <a:pt x="245313" y="184513"/>
                  <a:pt x="249172" y="187626"/>
                  <a:pt x="250716" y="190738"/>
                </a:cubicBezTo>
                <a:lnTo>
                  <a:pt x="264686" y="188726"/>
                </a:lnTo>
                <a:lnTo>
                  <a:pt x="265718" y="189461"/>
                </a:lnTo>
                <a:lnTo>
                  <a:pt x="271300" y="196963"/>
                </a:lnTo>
                <a:cubicBezTo>
                  <a:pt x="271300" y="199038"/>
                  <a:pt x="269241" y="199038"/>
                  <a:pt x="269241" y="199038"/>
                </a:cubicBezTo>
                <a:cubicBezTo>
                  <a:pt x="267183" y="194888"/>
                  <a:pt x="263066" y="192813"/>
                  <a:pt x="261008" y="190738"/>
                </a:cubicBezTo>
                <a:cubicBezTo>
                  <a:pt x="256891" y="190738"/>
                  <a:pt x="252774" y="190738"/>
                  <a:pt x="250716" y="192813"/>
                </a:cubicBezTo>
                <a:cubicBezTo>
                  <a:pt x="246599" y="188663"/>
                  <a:pt x="242482" y="186588"/>
                  <a:pt x="238366" y="188663"/>
                </a:cubicBezTo>
                <a:cubicBezTo>
                  <a:pt x="234249" y="190738"/>
                  <a:pt x="232190" y="190738"/>
                  <a:pt x="232190" y="192813"/>
                </a:cubicBezTo>
                <a:cubicBezTo>
                  <a:pt x="230132" y="192813"/>
                  <a:pt x="230132" y="192813"/>
                  <a:pt x="230132" y="190738"/>
                </a:cubicBezTo>
                <a:cubicBezTo>
                  <a:pt x="230132" y="188663"/>
                  <a:pt x="234249" y="186588"/>
                  <a:pt x="236307" y="186588"/>
                </a:cubicBezTo>
                <a:cubicBezTo>
                  <a:pt x="237851" y="185551"/>
                  <a:pt x="239395" y="185032"/>
                  <a:pt x="240874" y="184902"/>
                </a:cubicBezTo>
                <a:close/>
                <a:moveTo>
                  <a:pt x="784458" y="183976"/>
                </a:moveTo>
                <a:cubicBezTo>
                  <a:pt x="787298" y="183464"/>
                  <a:pt x="790397" y="183464"/>
                  <a:pt x="793496" y="184489"/>
                </a:cubicBezTo>
                <a:cubicBezTo>
                  <a:pt x="793496" y="188590"/>
                  <a:pt x="793496" y="190641"/>
                  <a:pt x="797627" y="192691"/>
                </a:cubicBezTo>
                <a:cubicBezTo>
                  <a:pt x="799693" y="194742"/>
                  <a:pt x="801759" y="194742"/>
                  <a:pt x="803824" y="194742"/>
                </a:cubicBezTo>
                <a:cubicBezTo>
                  <a:pt x="803824" y="200893"/>
                  <a:pt x="801759" y="207045"/>
                  <a:pt x="795561" y="211146"/>
                </a:cubicBezTo>
                <a:cubicBezTo>
                  <a:pt x="791430" y="213197"/>
                  <a:pt x="791430" y="213197"/>
                  <a:pt x="791430" y="213197"/>
                </a:cubicBezTo>
                <a:cubicBezTo>
                  <a:pt x="789364" y="215248"/>
                  <a:pt x="783167" y="209096"/>
                  <a:pt x="783167" y="215248"/>
                </a:cubicBezTo>
                <a:cubicBezTo>
                  <a:pt x="781101" y="217298"/>
                  <a:pt x="776970" y="217298"/>
                  <a:pt x="774904" y="217298"/>
                </a:cubicBezTo>
                <a:cubicBezTo>
                  <a:pt x="770772" y="217298"/>
                  <a:pt x="768707" y="213197"/>
                  <a:pt x="766641" y="211146"/>
                </a:cubicBezTo>
                <a:cubicBezTo>
                  <a:pt x="766641" y="207045"/>
                  <a:pt x="766641" y="204995"/>
                  <a:pt x="768707" y="202944"/>
                </a:cubicBezTo>
                <a:cubicBezTo>
                  <a:pt x="768707" y="200893"/>
                  <a:pt x="772838" y="200893"/>
                  <a:pt x="772838" y="198843"/>
                </a:cubicBezTo>
                <a:cubicBezTo>
                  <a:pt x="770772" y="194742"/>
                  <a:pt x="772838" y="190641"/>
                  <a:pt x="776970" y="186539"/>
                </a:cubicBezTo>
                <a:cubicBezTo>
                  <a:pt x="779035" y="185514"/>
                  <a:pt x="781618" y="184489"/>
                  <a:pt x="784458" y="183976"/>
                </a:cubicBezTo>
                <a:close/>
                <a:moveTo>
                  <a:pt x="724801" y="180255"/>
                </a:moveTo>
                <a:cubicBezTo>
                  <a:pt x="728138" y="179483"/>
                  <a:pt x="731732" y="179483"/>
                  <a:pt x="735839" y="180512"/>
                </a:cubicBezTo>
                <a:cubicBezTo>
                  <a:pt x="737892" y="182571"/>
                  <a:pt x="739946" y="182571"/>
                  <a:pt x="739946" y="186688"/>
                </a:cubicBezTo>
                <a:cubicBezTo>
                  <a:pt x="741999" y="188746"/>
                  <a:pt x="739946" y="190805"/>
                  <a:pt x="737892" y="190805"/>
                </a:cubicBezTo>
                <a:cubicBezTo>
                  <a:pt x="737892" y="190805"/>
                  <a:pt x="737892" y="190805"/>
                  <a:pt x="737892" y="192863"/>
                </a:cubicBezTo>
                <a:cubicBezTo>
                  <a:pt x="739946" y="194921"/>
                  <a:pt x="739946" y="196980"/>
                  <a:pt x="737892" y="201097"/>
                </a:cubicBezTo>
                <a:cubicBezTo>
                  <a:pt x="735839" y="203155"/>
                  <a:pt x="733785" y="203155"/>
                  <a:pt x="731732" y="203155"/>
                </a:cubicBezTo>
                <a:cubicBezTo>
                  <a:pt x="729678" y="203155"/>
                  <a:pt x="727625" y="201097"/>
                  <a:pt x="725571" y="199038"/>
                </a:cubicBezTo>
                <a:cubicBezTo>
                  <a:pt x="725571" y="196980"/>
                  <a:pt x="725571" y="192863"/>
                  <a:pt x="729678" y="192863"/>
                </a:cubicBezTo>
                <a:cubicBezTo>
                  <a:pt x="729678" y="190805"/>
                  <a:pt x="727625" y="190805"/>
                  <a:pt x="725571" y="190805"/>
                </a:cubicBezTo>
                <a:cubicBezTo>
                  <a:pt x="723518" y="190805"/>
                  <a:pt x="721464" y="194921"/>
                  <a:pt x="719411" y="196980"/>
                </a:cubicBezTo>
                <a:cubicBezTo>
                  <a:pt x="717357" y="203155"/>
                  <a:pt x="721464" y="211388"/>
                  <a:pt x="725571" y="215505"/>
                </a:cubicBezTo>
                <a:cubicBezTo>
                  <a:pt x="733785" y="223739"/>
                  <a:pt x="744053" y="221680"/>
                  <a:pt x="754320" y="219622"/>
                </a:cubicBezTo>
                <a:cubicBezTo>
                  <a:pt x="764587" y="211388"/>
                  <a:pt x="764587" y="211388"/>
                  <a:pt x="764587" y="211388"/>
                </a:cubicBezTo>
                <a:cubicBezTo>
                  <a:pt x="764587" y="213447"/>
                  <a:pt x="766641" y="213447"/>
                  <a:pt x="764587" y="215505"/>
                </a:cubicBezTo>
                <a:cubicBezTo>
                  <a:pt x="756373" y="221680"/>
                  <a:pt x="746106" y="229914"/>
                  <a:pt x="733785" y="225797"/>
                </a:cubicBezTo>
                <a:cubicBezTo>
                  <a:pt x="727625" y="223739"/>
                  <a:pt x="721464" y="221680"/>
                  <a:pt x="719411" y="217564"/>
                </a:cubicBezTo>
                <a:cubicBezTo>
                  <a:pt x="719411" y="215505"/>
                  <a:pt x="717357" y="213447"/>
                  <a:pt x="715304" y="213447"/>
                </a:cubicBezTo>
                <a:cubicBezTo>
                  <a:pt x="713250" y="211388"/>
                  <a:pt x="713250" y="209330"/>
                  <a:pt x="713250" y="207272"/>
                </a:cubicBezTo>
                <a:cubicBezTo>
                  <a:pt x="711197" y="199038"/>
                  <a:pt x="711197" y="190805"/>
                  <a:pt x="715304" y="184629"/>
                </a:cubicBezTo>
                <a:cubicBezTo>
                  <a:pt x="718384" y="182571"/>
                  <a:pt x="721464" y="181027"/>
                  <a:pt x="724801" y="180255"/>
                </a:cubicBezTo>
                <a:close/>
                <a:moveTo>
                  <a:pt x="276280" y="179326"/>
                </a:moveTo>
                <a:lnTo>
                  <a:pt x="281497" y="182438"/>
                </a:lnTo>
                <a:cubicBezTo>
                  <a:pt x="281497" y="186588"/>
                  <a:pt x="283584" y="188663"/>
                  <a:pt x="283584" y="190738"/>
                </a:cubicBezTo>
                <a:cubicBezTo>
                  <a:pt x="279410" y="188663"/>
                  <a:pt x="281497" y="186588"/>
                  <a:pt x="279410" y="182438"/>
                </a:cubicBezTo>
                <a:close/>
                <a:moveTo>
                  <a:pt x="201137" y="178196"/>
                </a:moveTo>
                <a:cubicBezTo>
                  <a:pt x="213458" y="176130"/>
                  <a:pt x="223726" y="186459"/>
                  <a:pt x="229886" y="196788"/>
                </a:cubicBezTo>
                <a:cubicBezTo>
                  <a:pt x="233993" y="205051"/>
                  <a:pt x="238100" y="221577"/>
                  <a:pt x="229886" y="229840"/>
                </a:cubicBezTo>
                <a:cubicBezTo>
                  <a:pt x="227833" y="231906"/>
                  <a:pt x="227833" y="229840"/>
                  <a:pt x="225779" y="229840"/>
                </a:cubicBezTo>
                <a:cubicBezTo>
                  <a:pt x="223726" y="227774"/>
                  <a:pt x="227833" y="225709"/>
                  <a:pt x="227833" y="223643"/>
                </a:cubicBezTo>
                <a:cubicBezTo>
                  <a:pt x="227833" y="211248"/>
                  <a:pt x="225779" y="196788"/>
                  <a:pt x="215512" y="190591"/>
                </a:cubicBezTo>
                <a:cubicBezTo>
                  <a:pt x="209351" y="188525"/>
                  <a:pt x="203191" y="186459"/>
                  <a:pt x="199084" y="188525"/>
                </a:cubicBezTo>
                <a:cubicBezTo>
                  <a:pt x="197031" y="190591"/>
                  <a:pt x="194977" y="190591"/>
                  <a:pt x="194977" y="192656"/>
                </a:cubicBezTo>
                <a:cubicBezTo>
                  <a:pt x="199084" y="194722"/>
                  <a:pt x="201137" y="190591"/>
                  <a:pt x="205244" y="192656"/>
                </a:cubicBezTo>
                <a:cubicBezTo>
                  <a:pt x="209351" y="192656"/>
                  <a:pt x="209351" y="196788"/>
                  <a:pt x="209351" y="198854"/>
                </a:cubicBezTo>
                <a:cubicBezTo>
                  <a:pt x="209351" y="202985"/>
                  <a:pt x="207298" y="207117"/>
                  <a:pt x="203191" y="207117"/>
                </a:cubicBezTo>
                <a:cubicBezTo>
                  <a:pt x="201137" y="209182"/>
                  <a:pt x="199084" y="209182"/>
                  <a:pt x="199084" y="207117"/>
                </a:cubicBezTo>
                <a:cubicBezTo>
                  <a:pt x="197031" y="207117"/>
                  <a:pt x="197031" y="205051"/>
                  <a:pt x="194977" y="202985"/>
                </a:cubicBezTo>
                <a:cubicBezTo>
                  <a:pt x="192924" y="205051"/>
                  <a:pt x="190870" y="207117"/>
                  <a:pt x="188817" y="205051"/>
                </a:cubicBezTo>
                <a:cubicBezTo>
                  <a:pt x="184710" y="200919"/>
                  <a:pt x="182656" y="194722"/>
                  <a:pt x="184710" y="190591"/>
                </a:cubicBezTo>
                <a:cubicBezTo>
                  <a:pt x="186763" y="184393"/>
                  <a:pt x="194977" y="180262"/>
                  <a:pt x="201137" y="178196"/>
                </a:cubicBezTo>
                <a:close/>
                <a:moveTo>
                  <a:pt x="273671" y="177770"/>
                </a:moveTo>
                <a:lnTo>
                  <a:pt x="275236" y="178288"/>
                </a:lnTo>
                <a:lnTo>
                  <a:pt x="276280" y="179326"/>
                </a:lnTo>
                <a:close/>
                <a:moveTo>
                  <a:pt x="270019" y="175435"/>
                </a:moveTo>
                <a:cubicBezTo>
                  <a:pt x="270541" y="175694"/>
                  <a:pt x="271062" y="176213"/>
                  <a:pt x="271062" y="176213"/>
                </a:cubicBezTo>
                <a:lnTo>
                  <a:pt x="273671" y="177770"/>
                </a:lnTo>
                <a:lnTo>
                  <a:pt x="269758" y="176473"/>
                </a:lnTo>
                <a:cubicBezTo>
                  <a:pt x="268976" y="176213"/>
                  <a:pt x="268976" y="176213"/>
                  <a:pt x="268976" y="176213"/>
                </a:cubicBezTo>
                <a:cubicBezTo>
                  <a:pt x="268976" y="175177"/>
                  <a:pt x="269497" y="175177"/>
                  <a:pt x="270019" y="175435"/>
                </a:cubicBezTo>
                <a:close/>
                <a:moveTo>
                  <a:pt x="768765" y="174221"/>
                </a:moveTo>
                <a:cubicBezTo>
                  <a:pt x="776999" y="172147"/>
                  <a:pt x="779058" y="180446"/>
                  <a:pt x="785233" y="180446"/>
                </a:cubicBezTo>
                <a:cubicBezTo>
                  <a:pt x="785233" y="182521"/>
                  <a:pt x="785233" y="182521"/>
                  <a:pt x="785233" y="182521"/>
                </a:cubicBezTo>
                <a:cubicBezTo>
                  <a:pt x="779058" y="182521"/>
                  <a:pt x="774941" y="188746"/>
                  <a:pt x="768765" y="184596"/>
                </a:cubicBezTo>
                <a:cubicBezTo>
                  <a:pt x="766707" y="184596"/>
                  <a:pt x="764649" y="182521"/>
                  <a:pt x="764649" y="180446"/>
                </a:cubicBezTo>
                <a:cubicBezTo>
                  <a:pt x="764649" y="178371"/>
                  <a:pt x="766707" y="176296"/>
                  <a:pt x="768765" y="174221"/>
                </a:cubicBezTo>
                <a:close/>
                <a:moveTo>
                  <a:pt x="180872" y="173938"/>
                </a:moveTo>
                <a:cubicBezTo>
                  <a:pt x="184233" y="174194"/>
                  <a:pt x="187853" y="175218"/>
                  <a:pt x="190956" y="176241"/>
                </a:cubicBezTo>
                <a:cubicBezTo>
                  <a:pt x="190956" y="178288"/>
                  <a:pt x="190956" y="178288"/>
                  <a:pt x="190956" y="178288"/>
                </a:cubicBezTo>
                <a:cubicBezTo>
                  <a:pt x="190956" y="178288"/>
                  <a:pt x="190956" y="180336"/>
                  <a:pt x="188888" y="180336"/>
                </a:cubicBezTo>
                <a:cubicBezTo>
                  <a:pt x="184750" y="178288"/>
                  <a:pt x="178544" y="176241"/>
                  <a:pt x="172339" y="178288"/>
                </a:cubicBezTo>
                <a:cubicBezTo>
                  <a:pt x="170270" y="180336"/>
                  <a:pt x="168202" y="182383"/>
                  <a:pt x="166133" y="184430"/>
                </a:cubicBezTo>
                <a:cubicBezTo>
                  <a:pt x="166133" y="184430"/>
                  <a:pt x="164064" y="184430"/>
                  <a:pt x="164064" y="184430"/>
                </a:cubicBezTo>
                <a:cubicBezTo>
                  <a:pt x="164064" y="180336"/>
                  <a:pt x="168202" y="178288"/>
                  <a:pt x="172339" y="176241"/>
                </a:cubicBezTo>
                <a:cubicBezTo>
                  <a:pt x="174407" y="174194"/>
                  <a:pt x="177510" y="173682"/>
                  <a:pt x="180872" y="173938"/>
                </a:cubicBezTo>
                <a:close/>
                <a:moveTo>
                  <a:pt x="260717" y="173392"/>
                </a:moveTo>
                <a:cubicBezTo>
                  <a:pt x="261008" y="173640"/>
                  <a:pt x="261008" y="174138"/>
                  <a:pt x="261008" y="174138"/>
                </a:cubicBezTo>
                <a:cubicBezTo>
                  <a:pt x="258684" y="174138"/>
                  <a:pt x="258684" y="174138"/>
                  <a:pt x="258684" y="174138"/>
                </a:cubicBezTo>
                <a:cubicBezTo>
                  <a:pt x="259846" y="173142"/>
                  <a:pt x="260427" y="173142"/>
                  <a:pt x="260717" y="173392"/>
                </a:cubicBezTo>
                <a:close/>
                <a:moveTo>
                  <a:pt x="710201" y="171425"/>
                </a:moveTo>
                <a:cubicBezTo>
                  <a:pt x="711197" y="171171"/>
                  <a:pt x="712193" y="171171"/>
                  <a:pt x="713189" y="172188"/>
                </a:cubicBezTo>
                <a:cubicBezTo>
                  <a:pt x="711197" y="174221"/>
                  <a:pt x="709205" y="176255"/>
                  <a:pt x="709205" y="178288"/>
                </a:cubicBezTo>
                <a:cubicBezTo>
                  <a:pt x="707213" y="180322"/>
                  <a:pt x="707213" y="182355"/>
                  <a:pt x="709205" y="182355"/>
                </a:cubicBezTo>
                <a:cubicBezTo>
                  <a:pt x="709205" y="184389"/>
                  <a:pt x="711197" y="184389"/>
                  <a:pt x="711197" y="186422"/>
                </a:cubicBezTo>
                <a:cubicBezTo>
                  <a:pt x="709205" y="186422"/>
                  <a:pt x="707213" y="184389"/>
                  <a:pt x="707213" y="182355"/>
                </a:cubicBezTo>
                <a:lnTo>
                  <a:pt x="707213" y="173143"/>
                </a:lnTo>
                <a:lnTo>
                  <a:pt x="708173" y="171943"/>
                </a:lnTo>
                <a:close/>
                <a:moveTo>
                  <a:pt x="659737" y="168163"/>
                </a:moveTo>
                <a:cubicBezTo>
                  <a:pt x="661812" y="168163"/>
                  <a:pt x="663887" y="168163"/>
                  <a:pt x="663887" y="168163"/>
                </a:cubicBezTo>
                <a:cubicBezTo>
                  <a:pt x="668037" y="170210"/>
                  <a:pt x="665962" y="174304"/>
                  <a:pt x="665962" y="176352"/>
                </a:cubicBezTo>
                <a:cubicBezTo>
                  <a:pt x="663887" y="178399"/>
                  <a:pt x="665962" y="180446"/>
                  <a:pt x="663887" y="180446"/>
                </a:cubicBezTo>
                <a:lnTo>
                  <a:pt x="661831" y="174359"/>
                </a:lnTo>
                <a:lnTo>
                  <a:pt x="661862" y="174233"/>
                </a:lnTo>
                <a:lnTo>
                  <a:pt x="661750" y="174120"/>
                </a:lnTo>
                <a:close/>
                <a:moveTo>
                  <a:pt x="629009" y="168163"/>
                </a:moveTo>
                <a:cubicBezTo>
                  <a:pt x="631075" y="168163"/>
                  <a:pt x="635206" y="170203"/>
                  <a:pt x="639338" y="172242"/>
                </a:cubicBezTo>
                <a:cubicBezTo>
                  <a:pt x="639338" y="174282"/>
                  <a:pt x="641404" y="178359"/>
                  <a:pt x="639338" y="180399"/>
                </a:cubicBezTo>
                <a:cubicBezTo>
                  <a:pt x="639338" y="180399"/>
                  <a:pt x="635206" y="182438"/>
                  <a:pt x="639338" y="184478"/>
                </a:cubicBezTo>
                <a:cubicBezTo>
                  <a:pt x="641404" y="186517"/>
                  <a:pt x="641404" y="186517"/>
                  <a:pt x="643469" y="188557"/>
                </a:cubicBezTo>
                <a:cubicBezTo>
                  <a:pt x="643469" y="190596"/>
                  <a:pt x="643469" y="192635"/>
                  <a:pt x="641404" y="194675"/>
                </a:cubicBezTo>
                <a:cubicBezTo>
                  <a:pt x="641404" y="196714"/>
                  <a:pt x="637272" y="196714"/>
                  <a:pt x="637272" y="196714"/>
                </a:cubicBezTo>
                <a:cubicBezTo>
                  <a:pt x="629009" y="190596"/>
                  <a:pt x="629009" y="190596"/>
                  <a:pt x="629009" y="190596"/>
                </a:cubicBezTo>
                <a:cubicBezTo>
                  <a:pt x="629009" y="188557"/>
                  <a:pt x="631075" y="186517"/>
                  <a:pt x="631075" y="184478"/>
                </a:cubicBezTo>
                <a:cubicBezTo>
                  <a:pt x="631075" y="180399"/>
                  <a:pt x="631075" y="176320"/>
                  <a:pt x="629009" y="174282"/>
                </a:cubicBezTo>
                <a:cubicBezTo>
                  <a:pt x="626943" y="172242"/>
                  <a:pt x="624877" y="170203"/>
                  <a:pt x="629009" y="168163"/>
                </a:cubicBezTo>
                <a:close/>
                <a:moveTo>
                  <a:pt x="246447" y="168163"/>
                </a:moveTo>
                <a:cubicBezTo>
                  <a:pt x="250550" y="168163"/>
                  <a:pt x="256704" y="170206"/>
                  <a:pt x="258755" y="174292"/>
                </a:cubicBezTo>
                <a:cubicBezTo>
                  <a:pt x="258755" y="176335"/>
                  <a:pt x="256704" y="178378"/>
                  <a:pt x="258755" y="178378"/>
                </a:cubicBezTo>
                <a:cubicBezTo>
                  <a:pt x="264909" y="174292"/>
                  <a:pt x="271063" y="178378"/>
                  <a:pt x="275165" y="182464"/>
                </a:cubicBezTo>
                <a:cubicBezTo>
                  <a:pt x="277216" y="184507"/>
                  <a:pt x="279268" y="188593"/>
                  <a:pt x="279268" y="190636"/>
                </a:cubicBezTo>
                <a:cubicBezTo>
                  <a:pt x="277216" y="192679"/>
                  <a:pt x="275165" y="194722"/>
                  <a:pt x="273114" y="194722"/>
                </a:cubicBezTo>
                <a:lnTo>
                  <a:pt x="265718" y="189461"/>
                </a:lnTo>
                <a:lnTo>
                  <a:pt x="265125" y="188663"/>
                </a:lnTo>
                <a:lnTo>
                  <a:pt x="264686" y="188726"/>
                </a:lnTo>
                <a:lnTo>
                  <a:pt x="258755" y="184507"/>
                </a:lnTo>
                <a:cubicBezTo>
                  <a:pt x="252601" y="186550"/>
                  <a:pt x="252601" y="186550"/>
                  <a:pt x="252601" y="186550"/>
                </a:cubicBezTo>
                <a:cubicBezTo>
                  <a:pt x="248498" y="182464"/>
                  <a:pt x="242345" y="182464"/>
                  <a:pt x="236191" y="182464"/>
                </a:cubicBezTo>
                <a:cubicBezTo>
                  <a:pt x="234140" y="182464"/>
                  <a:pt x="230037" y="186550"/>
                  <a:pt x="227986" y="188593"/>
                </a:cubicBezTo>
                <a:cubicBezTo>
                  <a:pt x="225935" y="188593"/>
                  <a:pt x="223883" y="184507"/>
                  <a:pt x="221832" y="184507"/>
                </a:cubicBezTo>
                <a:cubicBezTo>
                  <a:pt x="221832" y="180421"/>
                  <a:pt x="223883" y="180421"/>
                  <a:pt x="223883" y="178378"/>
                </a:cubicBezTo>
                <a:cubicBezTo>
                  <a:pt x="223883" y="176335"/>
                  <a:pt x="225935" y="174292"/>
                  <a:pt x="227986" y="174292"/>
                </a:cubicBezTo>
                <a:cubicBezTo>
                  <a:pt x="230037" y="172250"/>
                  <a:pt x="234140" y="174292"/>
                  <a:pt x="236191" y="176335"/>
                </a:cubicBezTo>
                <a:cubicBezTo>
                  <a:pt x="238242" y="176335"/>
                  <a:pt x="238242" y="176335"/>
                  <a:pt x="238242" y="176335"/>
                </a:cubicBezTo>
                <a:cubicBezTo>
                  <a:pt x="240293" y="174292"/>
                  <a:pt x="242345" y="168163"/>
                  <a:pt x="246447" y="168163"/>
                </a:cubicBezTo>
                <a:close/>
                <a:moveTo>
                  <a:pt x="213532" y="168163"/>
                </a:moveTo>
                <a:cubicBezTo>
                  <a:pt x="215635" y="168163"/>
                  <a:pt x="213532" y="172242"/>
                  <a:pt x="215635" y="172242"/>
                </a:cubicBezTo>
                <a:cubicBezTo>
                  <a:pt x="215635" y="174282"/>
                  <a:pt x="215635" y="176320"/>
                  <a:pt x="215635" y="176320"/>
                </a:cubicBezTo>
                <a:cubicBezTo>
                  <a:pt x="217737" y="178359"/>
                  <a:pt x="219840" y="178359"/>
                  <a:pt x="219840" y="182438"/>
                </a:cubicBezTo>
                <a:cubicBezTo>
                  <a:pt x="217737" y="180399"/>
                  <a:pt x="215635" y="178359"/>
                  <a:pt x="213532" y="178359"/>
                </a:cubicBezTo>
                <a:cubicBezTo>
                  <a:pt x="213532" y="174282"/>
                  <a:pt x="213532" y="172242"/>
                  <a:pt x="213532" y="168163"/>
                </a:cubicBezTo>
                <a:close/>
                <a:moveTo>
                  <a:pt x="633178" y="163846"/>
                </a:moveTo>
                <a:cubicBezTo>
                  <a:pt x="635211" y="163846"/>
                  <a:pt x="639278" y="163846"/>
                  <a:pt x="641312" y="165912"/>
                </a:cubicBezTo>
                <a:cubicBezTo>
                  <a:pt x="643345" y="167978"/>
                  <a:pt x="645379" y="170044"/>
                  <a:pt x="645379" y="172110"/>
                </a:cubicBezTo>
                <a:cubicBezTo>
                  <a:pt x="647412" y="176241"/>
                  <a:pt x="645379" y="180372"/>
                  <a:pt x="645379" y="182438"/>
                </a:cubicBezTo>
                <a:cubicBezTo>
                  <a:pt x="647412" y="182438"/>
                  <a:pt x="649446" y="186570"/>
                  <a:pt x="649446" y="188635"/>
                </a:cubicBezTo>
                <a:cubicBezTo>
                  <a:pt x="649446" y="192767"/>
                  <a:pt x="649446" y="196898"/>
                  <a:pt x="645379" y="201030"/>
                </a:cubicBezTo>
                <a:cubicBezTo>
                  <a:pt x="643345" y="201030"/>
                  <a:pt x="643345" y="201030"/>
                  <a:pt x="641312" y="198964"/>
                </a:cubicBezTo>
                <a:cubicBezTo>
                  <a:pt x="645379" y="194833"/>
                  <a:pt x="647412" y="190701"/>
                  <a:pt x="643345" y="184504"/>
                </a:cubicBezTo>
                <a:cubicBezTo>
                  <a:pt x="643345" y="184504"/>
                  <a:pt x="641312" y="184504"/>
                  <a:pt x="641312" y="182438"/>
                </a:cubicBezTo>
                <a:cubicBezTo>
                  <a:pt x="643345" y="178307"/>
                  <a:pt x="643345" y="174175"/>
                  <a:pt x="641312" y="172110"/>
                </a:cubicBezTo>
                <a:cubicBezTo>
                  <a:pt x="639278" y="167978"/>
                  <a:pt x="635211" y="167978"/>
                  <a:pt x="633178" y="165912"/>
                </a:cubicBezTo>
                <a:cubicBezTo>
                  <a:pt x="633178" y="165912"/>
                  <a:pt x="633178" y="165912"/>
                  <a:pt x="633178" y="163846"/>
                </a:cubicBezTo>
                <a:close/>
                <a:moveTo>
                  <a:pt x="764042" y="163428"/>
                </a:moveTo>
                <a:cubicBezTo>
                  <a:pt x="767586" y="163909"/>
                  <a:pt x="771416" y="166990"/>
                  <a:pt x="772949" y="170071"/>
                </a:cubicBezTo>
                <a:cubicBezTo>
                  <a:pt x="772949" y="172126"/>
                  <a:pt x="770906" y="172126"/>
                  <a:pt x="768863" y="172126"/>
                </a:cubicBezTo>
                <a:cubicBezTo>
                  <a:pt x="764776" y="174180"/>
                  <a:pt x="762733" y="176234"/>
                  <a:pt x="762733" y="178288"/>
                </a:cubicBezTo>
                <a:cubicBezTo>
                  <a:pt x="762733" y="182397"/>
                  <a:pt x="764776" y="184451"/>
                  <a:pt x="766820" y="186505"/>
                </a:cubicBezTo>
                <a:cubicBezTo>
                  <a:pt x="768863" y="186505"/>
                  <a:pt x="768863" y="188559"/>
                  <a:pt x="772949" y="188559"/>
                </a:cubicBezTo>
                <a:cubicBezTo>
                  <a:pt x="772949" y="190614"/>
                  <a:pt x="770906" y="192668"/>
                  <a:pt x="768863" y="192668"/>
                </a:cubicBezTo>
                <a:cubicBezTo>
                  <a:pt x="764776" y="194722"/>
                  <a:pt x="762733" y="194722"/>
                  <a:pt x="758647" y="192668"/>
                </a:cubicBezTo>
                <a:cubicBezTo>
                  <a:pt x="756604" y="192668"/>
                  <a:pt x="756604" y="188559"/>
                  <a:pt x="754561" y="186505"/>
                </a:cubicBezTo>
                <a:cubicBezTo>
                  <a:pt x="752518" y="186505"/>
                  <a:pt x="750475" y="184451"/>
                  <a:pt x="748432" y="184451"/>
                </a:cubicBezTo>
                <a:cubicBezTo>
                  <a:pt x="746389" y="182397"/>
                  <a:pt x="746389" y="180342"/>
                  <a:pt x="746389" y="178288"/>
                </a:cubicBezTo>
                <a:cubicBezTo>
                  <a:pt x="746389" y="176234"/>
                  <a:pt x="748432" y="174180"/>
                  <a:pt x="750475" y="172126"/>
                </a:cubicBezTo>
                <a:cubicBezTo>
                  <a:pt x="752518" y="170071"/>
                  <a:pt x="756604" y="174180"/>
                  <a:pt x="756604" y="170071"/>
                </a:cubicBezTo>
                <a:cubicBezTo>
                  <a:pt x="756604" y="168017"/>
                  <a:pt x="758647" y="165963"/>
                  <a:pt x="760690" y="163909"/>
                </a:cubicBezTo>
                <a:cubicBezTo>
                  <a:pt x="761712" y="163395"/>
                  <a:pt x="762861" y="163267"/>
                  <a:pt x="764042" y="163428"/>
                </a:cubicBezTo>
                <a:close/>
                <a:moveTo>
                  <a:pt x="447229" y="161901"/>
                </a:moveTo>
                <a:cubicBezTo>
                  <a:pt x="286211" y="161901"/>
                  <a:pt x="155681" y="292431"/>
                  <a:pt x="155681" y="453449"/>
                </a:cubicBezTo>
                <a:cubicBezTo>
                  <a:pt x="155681" y="614467"/>
                  <a:pt x="286211" y="744997"/>
                  <a:pt x="447229" y="744997"/>
                </a:cubicBezTo>
                <a:cubicBezTo>
                  <a:pt x="608247" y="744997"/>
                  <a:pt x="738777" y="614467"/>
                  <a:pt x="738777" y="453449"/>
                </a:cubicBezTo>
                <a:cubicBezTo>
                  <a:pt x="738777" y="292431"/>
                  <a:pt x="608247" y="161901"/>
                  <a:pt x="447229" y="161901"/>
                </a:cubicBezTo>
                <a:close/>
                <a:moveTo>
                  <a:pt x="174384" y="160374"/>
                </a:moveTo>
                <a:cubicBezTo>
                  <a:pt x="175930" y="160374"/>
                  <a:pt x="177476" y="160886"/>
                  <a:pt x="178506" y="161911"/>
                </a:cubicBezTo>
                <a:cubicBezTo>
                  <a:pt x="180568" y="163958"/>
                  <a:pt x="180568" y="166005"/>
                  <a:pt x="182629" y="166005"/>
                </a:cubicBezTo>
                <a:cubicBezTo>
                  <a:pt x="182629" y="166005"/>
                  <a:pt x="182629" y="163958"/>
                  <a:pt x="184690" y="163958"/>
                </a:cubicBezTo>
                <a:cubicBezTo>
                  <a:pt x="186751" y="161911"/>
                  <a:pt x="188812" y="163958"/>
                  <a:pt x="192934" y="163958"/>
                </a:cubicBezTo>
                <a:cubicBezTo>
                  <a:pt x="194996" y="166005"/>
                  <a:pt x="192934" y="170099"/>
                  <a:pt x="194996" y="170099"/>
                </a:cubicBezTo>
                <a:cubicBezTo>
                  <a:pt x="197057" y="170099"/>
                  <a:pt x="199118" y="170099"/>
                  <a:pt x="201179" y="172147"/>
                </a:cubicBezTo>
                <a:cubicBezTo>
                  <a:pt x="201179" y="172147"/>
                  <a:pt x="201179" y="174194"/>
                  <a:pt x="203240" y="174194"/>
                </a:cubicBezTo>
                <a:cubicBezTo>
                  <a:pt x="201179" y="176241"/>
                  <a:pt x="199118" y="174194"/>
                  <a:pt x="199118" y="176241"/>
                </a:cubicBezTo>
                <a:cubicBezTo>
                  <a:pt x="192934" y="178288"/>
                  <a:pt x="190873" y="172147"/>
                  <a:pt x="184690" y="172147"/>
                </a:cubicBezTo>
                <a:cubicBezTo>
                  <a:pt x="176445" y="170099"/>
                  <a:pt x="170262" y="172147"/>
                  <a:pt x="164078" y="178288"/>
                </a:cubicBezTo>
                <a:cubicBezTo>
                  <a:pt x="162017" y="182383"/>
                  <a:pt x="159956" y="184430"/>
                  <a:pt x="155834" y="184430"/>
                </a:cubicBezTo>
                <a:cubicBezTo>
                  <a:pt x="153772" y="184430"/>
                  <a:pt x="155834" y="182383"/>
                  <a:pt x="155834" y="182383"/>
                </a:cubicBezTo>
                <a:cubicBezTo>
                  <a:pt x="157895" y="180336"/>
                  <a:pt x="162017" y="180336"/>
                  <a:pt x="159956" y="178288"/>
                </a:cubicBezTo>
                <a:cubicBezTo>
                  <a:pt x="159956" y="176241"/>
                  <a:pt x="159956" y="174194"/>
                  <a:pt x="159956" y="172147"/>
                </a:cubicBezTo>
                <a:cubicBezTo>
                  <a:pt x="162017" y="172147"/>
                  <a:pt x="162017" y="168052"/>
                  <a:pt x="166139" y="168052"/>
                </a:cubicBezTo>
                <a:cubicBezTo>
                  <a:pt x="168201" y="168052"/>
                  <a:pt x="168201" y="163958"/>
                  <a:pt x="170262" y="161911"/>
                </a:cubicBezTo>
                <a:cubicBezTo>
                  <a:pt x="171292" y="160886"/>
                  <a:pt x="172838" y="160374"/>
                  <a:pt x="174384" y="160374"/>
                </a:cubicBezTo>
                <a:close/>
                <a:moveTo>
                  <a:pt x="703993" y="159415"/>
                </a:moveTo>
                <a:cubicBezTo>
                  <a:pt x="705022" y="158901"/>
                  <a:pt x="706051" y="158901"/>
                  <a:pt x="707080" y="159929"/>
                </a:cubicBezTo>
                <a:cubicBezTo>
                  <a:pt x="709139" y="161987"/>
                  <a:pt x="709139" y="166104"/>
                  <a:pt x="711197" y="168163"/>
                </a:cubicBezTo>
                <a:lnTo>
                  <a:pt x="708173" y="171943"/>
                </a:lnTo>
                <a:lnTo>
                  <a:pt x="707213" y="172188"/>
                </a:lnTo>
                <a:lnTo>
                  <a:pt x="707213" y="173143"/>
                </a:lnTo>
                <a:lnTo>
                  <a:pt x="702963" y="178454"/>
                </a:lnTo>
                <a:cubicBezTo>
                  <a:pt x="702963" y="182571"/>
                  <a:pt x="705022" y="184629"/>
                  <a:pt x="707080" y="186688"/>
                </a:cubicBezTo>
                <a:cubicBezTo>
                  <a:pt x="711197" y="188746"/>
                  <a:pt x="711197" y="188746"/>
                  <a:pt x="711197" y="188746"/>
                </a:cubicBezTo>
                <a:cubicBezTo>
                  <a:pt x="711197" y="192863"/>
                  <a:pt x="709139" y="194921"/>
                  <a:pt x="709139" y="199038"/>
                </a:cubicBezTo>
                <a:cubicBezTo>
                  <a:pt x="705022" y="199038"/>
                  <a:pt x="702963" y="196980"/>
                  <a:pt x="700905" y="196980"/>
                </a:cubicBezTo>
                <a:cubicBezTo>
                  <a:pt x="698847" y="194921"/>
                  <a:pt x="696788" y="192863"/>
                  <a:pt x="698847" y="190805"/>
                </a:cubicBezTo>
                <a:cubicBezTo>
                  <a:pt x="698847" y="188746"/>
                  <a:pt x="698847" y="186688"/>
                  <a:pt x="696788" y="184629"/>
                </a:cubicBezTo>
                <a:cubicBezTo>
                  <a:pt x="692672" y="184629"/>
                  <a:pt x="692672" y="180512"/>
                  <a:pt x="690613" y="178454"/>
                </a:cubicBezTo>
                <a:cubicBezTo>
                  <a:pt x="692672" y="174338"/>
                  <a:pt x="692672" y="172279"/>
                  <a:pt x="694730" y="170221"/>
                </a:cubicBezTo>
                <a:cubicBezTo>
                  <a:pt x="696788" y="170221"/>
                  <a:pt x="698847" y="170221"/>
                  <a:pt x="698847" y="168163"/>
                </a:cubicBezTo>
                <a:cubicBezTo>
                  <a:pt x="698847" y="166104"/>
                  <a:pt x="698847" y="161987"/>
                  <a:pt x="700905" y="161987"/>
                </a:cubicBezTo>
                <a:cubicBezTo>
                  <a:pt x="701934" y="160958"/>
                  <a:pt x="702963" y="159929"/>
                  <a:pt x="703993" y="159415"/>
                </a:cubicBezTo>
                <a:close/>
                <a:moveTo>
                  <a:pt x="447229" y="155446"/>
                </a:moveTo>
                <a:cubicBezTo>
                  <a:pt x="611812" y="155446"/>
                  <a:pt x="745232" y="288866"/>
                  <a:pt x="745232" y="453449"/>
                </a:cubicBezTo>
                <a:cubicBezTo>
                  <a:pt x="745232" y="618032"/>
                  <a:pt x="611812" y="751452"/>
                  <a:pt x="447229" y="751452"/>
                </a:cubicBezTo>
                <a:cubicBezTo>
                  <a:pt x="282646" y="751452"/>
                  <a:pt x="149226" y="618032"/>
                  <a:pt x="149226" y="453449"/>
                </a:cubicBezTo>
                <a:cubicBezTo>
                  <a:pt x="149226" y="288866"/>
                  <a:pt x="282646" y="155446"/>
                  <a:pt x="447229" y="155446"/>
                </a:cubicBezTo>
                <a:close/>
                <a:moveTo>
                  <a:pt x="192970" y="152265"/>
                </a:moveTo>
                <a:lnTo>
                  <a:pt x="195797" y="153153"/>
                </a:lnTo>
                <a:cubicBezTo>
                  <a:pt x="197082" y="154177"/>
                  <a:pt x="198110" y="155712"/>
                  <a:pt x="199138" y="157760"/>
                </a:cubicBezTo>
                <a:cubicBezTo>
                  <a:pt x="199138" y="157760"/>
                  <a:pt x="201195" y="159808"/>
                  <a:pt x="199138" y="159808"/>
                </a:cubicBezTo>
                <a:cubicBezTo>
                  <a:pt x="197082" y="159808"/>
                  <a:pt x="197082" y="157760"/>
                  <a:pt x="197082" y="155712"/>
                </a:cubicBezTo>
                <a:cubicBezTo>
                  <a:pt x="197082" y="155712"/>
                  <a:pt x="195026" y="153665"/>
                  <a:pt x="192970" y="153665"/>
                </a:cubicBezTo>
                <a:cubicBezTo>
                  <a:pt x="192970" y="153665"/>
                  <a:pt x="192970" y="153665"/>
                  <a:pt x="192970" y="153409"/>
                </a:cubicBezTo>
                <a:close/>
                <a:moveTo>
                  <a:pt x="190913" y="151618"/>
                </a:moveTo>
                <a:cubicBezTo>
                  <a:pt x="190913" y="151618"/>
                  <a:pt x="190913" y="151618"/>
                  <a:pt x="192970" y="151618"/>
                </a:cubicBezTo>
                <a:lnTo>
                  <a:pt x="192970" y="152265"/>
                </a:lnTo>
                <a:close/>
                <a:moveTo>
                  <a:pt x="650187" y="151100"/>
                </a:moveTo>
                <a:cubicBezTo>
                  <a:pt x="652599" y="151482"/>
                  <a:pt x="654143" y="154159"/>
                  <a:pt x="655687" y="155689"/>
                </a:cubicBezTo>
                <a:cubicBezTo>
                  <a:pt x="657745" y="157728"/>
                  <a:pt x="657745" y="161807"/>
                  <a:pt x="655687" y="163846"/>
                </a:cubicBezTo>
                <a:lnTo>
                  <a:pt x="653629" y="160787"/>
                </a:lnTo>
                <a:lnTo>
                  <a:pt x="653629" y="159779"/>
                </a:lnTo>
                <a:lnTo>
                  <a:pt x="652155" y="158596"/>
                </a:lnTo>
                <a:lnTo>
                  <a:pt x="647453" y="151610"/>
                </a:lnTo>
                <a:cubicBezTo>
                  <a:pt x="648482" y="151100"/>
                  <a:pt x="649383" y="150972"/>
                  <a:pt x="650187" y="151100"/>
                </a:cubicBezTo>
                <a:close/>
                <a:moveTo>
                  <a:pt x="176520" y="149570"/>
                </a:moveTo>
                <a:cubicBezTo>
                  <a:pt x="178576" y="149570"/>
                  <a:pt x="182688" y="151618"/>
                  <a:pt x="184745" y="153665"/>
                </a:cubicBezTo>
                <a:cubicBezTo>
                  <a:pt x="186801" y="153665"/>
                  <a:pt x="188857" y="155712"/>
                  <a:pt x="192970" y="153665"/>
                </a:cubicBezTo>
                <a:cubicBezTo>
                  <a:pt x="192970" y="155712"/>
                  <a:pt x="195026" y="155712"/>
                  <a:pt x="195026" y="157760"/>
                </a:cubicBezTo>
                <a:cubicBezTo>
                  <a:pt x="197082" y="159808"/>
                  <a:pt x="195026" y="161855"/>
                  <a:pt x="197082" y="163902"/>
                </a:cubicBezTo>
                <a:cubicBezTo>
                  <a:pt x="201195" y="161855"/>
                  <a:pt x="205307" y="161855"/>
                  <a:pt x="207363" y="163902"/>
                </a:cubicBezTo>
                <a:cubicBezTo>
                  <a:pt x="211476" y="167998"/>
                  <a:pt x="211476" y="167998"/>
                  <a:pt x="211476" y="167998"/>
                </a:cubicBezTo>
                <a:cubicBezTo>
                  <a:pt x="211476" y="172091"/>
                  <a:pt x="213532" y="174138"/>
                  <a:pt x="211476" y="176186"/>
                </a:cubicBezTo>
                <a:cubicBezTo>
                  <a:pt x="209420" y="176186"/>
                  <a:pt x="207363" y="176186"/>
                  <a:pt x="205307" y="176186"/>
                </a:cubicBezTo>
                <a:cubicBezTo>
                  <a:pt x="203251" y="172091"/>
                  <a:pt x="203251" y="167998"/>
                  <a:pt x="199138" y="167998"/>
                </a:cubicBezTo>
                <a:cubicBezTo>
                  <a:pt x="197082" y="165949"/>
                  <a:pt x="197082" y="165949"/>
                  <a:pt x="197082" y="165949"/>
                </a:cubicBezTo>
                <a:cubicBezTo>
                  <a:pt x="195026" y="163902"/>
                  <a:pt x="192970" y="161855"/>
                  <a:pt x="190913" y="161855"/>
                </a:cubicBezTo>
                <a:cubicBezTo>
                  <a:pt x="188857" y="159808"/>
                  <a:pt x="184745" y="159808"/>
                  <a:pt x="182688" y="161855"/>
                </a:cubicBezTo>
                <a:cubicBezTo>
                  <a:pt x="178576" y="159808"/>
                  <a:pt x="176520" y="155712"/>
                  <a:pt x="170351" y="157760"/>
                </a:cubicBezTo>
                <a:cubicBezTo>
                  <a:pt x="166238" y="161855"/>
                  <a:pt x="166238" y="161855"/>
                  <a:pt x="166238" y="161855"/>
                </a:cubicBezTo>
                <a:cubicBezTo>
                  <a:pt x="166238" y="167998"/>
                  <a:pt x="158013" y="165949"/>
                  <a:pt x="158013" y="172091"/>
                </a:cubicBezTo>
                <a:cubicBezTo>
                  <a:pt x="158013" y="176186"/>
                  <a:pt x="155957" y="178233"/>
                  <a:pt x="153901" y="180280"/>
                </a:cubicBezTo>
                <a:cubicBezTo>
                  <a:pt x="151845" y="182328"/>
                  <a:pt x="153901" y="186422"/>
                  <a:pt x="149789" y="186422"/>
                </a:cubicBezTo>
                <a:cubicBezTo>
                  <a:pt x="149789" y="184375"/>
                  <a:pt x="149789" y="182328"/>
                  <a:pt x="149789" y="180280"/>
                </a:cubicBezTo>
                <a:cubicBezTo>
                  <a:pt x="151845" y="176186"/>
                  <a:pt x="158013" y="178233"/>
                  <a:pt x="153901" y="174138"/>
                </a:cubicBezTo>
                <a:cubicBezTo>
                  <a:pt x="153901" y="170044"/>
                  <a:pt x="153901" y="167998"/>
                  <a:pt x="153901" y="165949"/>
                </a:cubicBezTo>
                <a:cubicBezTo>
                  <a:pt x="153901" y="163902"/>
                  <a:pt x="155957" y="161855"/>
                  <a:pt x="158013" y="159808"/>
                </a:cubicBezTo>
                <a:cubicBezTo>
                  <a:pt x="162126" y="159808"/>
                  <a:pt x="162126" y="159808"/>
                  <a:pt x="162126" y="159808"/>
                </a:cubicBezTo>
                <a:cubicBezTo>
                  <a:pt x="164182" y="157760"/>
                  <a:pt x="166238" y="153665"/>
                  <a:pt x="168295" y="151618"/>
                </a:cubicBezTo>
                <a:cubicBezTo>
                  <a:pt x="172407" y="151618"/>
                  <a:pt x="176520" y="151618"/>
                  <a:pt x="178576" y="153665"/>
                </a:cubicBezTo>
                <a:cubicBezTo>
                  <a:pt x="180632" y="155712"/>
                  <a:pt x="180632" y="157760"/>
                  <a:pt x="182688" y="157760"/>
                </a:cubicBezTo>
                <a:cubicBezTo>
                  <a:pt x="182688" y="155712"/>
                  <a:pt x="182688" y="155712"/>
                  <a:pt x="182688" y="153665"/>
                </a:cubicBezTo>
                <a:cubicBezTo>
                  <a:pt x="180632" y="151618"/>
                  <a:pt x="178576" y="151618"/>
                  <a:pt x="176520" y="149570"/>
                </a:cubicBezTo>
                <a:close/>
                <a:moveTo>
                  <a:pt x="570240" y="148091"/>
                </a:moveTo>
                <a:cubicBezTo>
                  <a:pt x="573323" y="148091"/>
                  <a:pt x="576406" y="148603"/>
                  <a:pt x="579489" y="149626"/>
                </a:cubicBezTo>
                <a:cubicBezTo>
                  <a:pt x="581544" y="151673"/>
                  <a:pt x="585654" y="153721"/>
                  <a:pt x="587710" y="155768"/>
                </a:cubicBezTo>
                <a:cubicBezTo>
                  <a:pt x="589765" y="159862"/>
                  <a:pt x="585654" y="163958"/>
                  <a:pt x="589765" y="163958"/>
                </a:cubicBezTo>
                <a:cubicBezTo>
                  <a:pt x="591820" y="163958"/>
                  <a:pt x="593875" y="163958"/>
                  <a:pt x="595931" y="166005"/>
                </a:cubicBezTo>
                <a:cubicBezTo>
                  <a:pt x="597986" y="168052"/>
                  <a:pt x="595931" y="170099"/>
                  <a:pt x="595931" y="170099"/>
                </a:cubicBezTo>
                <a:cubicBezTo>
                  <a:pt x="595931" y="172147"/>
                  <a:pt x="595931" y="172147"/>
                  <a:pt x="595931" y="172147"/>
                </a:cubicBezTo>
                <a:cubicBezTo>
                  <a:pt x="591820" y="170099"/>
                  <a:pt x="585654" y="168052"/>
                  <a:pt x="581544" y="163958"/>
                </a:cubicBezTo>
                <a:cubicBezTo>
                  <a:pt x="577433" y="159862"/>
                  <a:pt x="571268" y="161911"/>
                  <a:pt x="567158" y="159862"/>
                </a:cubicBezTo>
                <a:cubicBezTo>
                  <a:pt x="569213" y="157815"/>
                  <a:pt x="579489" y="159862"/>
                  <a:pt x="577433" y="153721"/>
                </a:cubicBezTo>
                <a:cubicBezTo>
                  <a:pt x="575378" y="149626"/>
                  <a:pt x="573323" y="151673"/>
                  <a:pt x="571268" y="151673"/>
                </a:cubicBezTo>
                <a:cubicBezTo>
                  <a:pt x="565102" y="151673"/>
                  <a:pt x="560992" y="155768"/>
                  <a:pt x="556881" y="155768"/>
                </a:cubicBezTo>
                <a:cubicBezTo>
                  <a:pt x="556881" y="155768"/>
                  <a:pt x="554826" y="155768"/>
                  <a:pt x="554826" y="153721"/>
                </a:cubicBezTo>
                <a:cubicBezTo>
                  <a:pt x="554826" y="151673"/>
                  <a:pt x="558937" y="151673"/>
                  <a:pt x="560992" y="149626"/>
                </a:cubicBezTo>
                <a:cubicBezTo>
                  <a:pt x="564075" y="148603"/>
                  <a:pt x="567158" y="148091"/>
                  <a:pt x="570240" y="148091"/>
                </a:cubicBezTo>
                <a:close/>
                <a:moveTo>
                  <a:pt x="707038" y="143263"/>
                </a:moveTo>
                <a:cubicBezTo>
                  <a:pt x="709088" y="143263"/>
                  <a:pt x="709088" y="143263"/>
                  <a:pt x="711139" y="145320"/>
                </a:cubicBezTo>
                <a:cubicBezTo>
                  <a:pt x="709088" y="149437"/>
                  <a:pt x="709088" y="151496"/>
                  <a:pt x="709088" y="155613"/>
                </a:cubicBezTo>
                <a:cubicBezTo>
                  <a:pt x="704987" y="157671"/>
                  <a:pt x="702936" y="155613"/>
                  <a:pt x="700886" y="157671"/>
                </a:cubicBezTo>
                <a:cubicBezTo>
                  <a:pt x="696785" y="159730"/>
                  <a:pt x="696785" y="163846"/>
                  <a:pt x="696785" y="167963"/>
                </a:cubicBezTo>
                <a:cubicBezTo>
                  <a:pt x="692683" y="170022"/>
                  <a:pt x="688582" y="172080"/>
                  <a:pt x="688582" y="176197"/>
                </a:cubicBezTo>
                <a:cubicBezTo>
                  <a:pt x="688582" y="182372"/>
                  <a:pt x="690633" y="184430"/>
                  <a:pt x="694734" y="186489"/>
                </a:cubicBezTo>
                <a:cubicBezTo>
                  <a:pt x="694734" y="190605"/>
                  <a:pt x="696785" y="194722"/>
                  <a:pt x="698835" y="198839"/>
                </a:cubicBezTo>
                <a:cubicBezTo>
                  <a:pt x="700886" y="200897"/>
                  <a:pt x="704987" y="200897"/>
                  <a:pt x="709088" y="200897"/>
                </a:cubicBezTo>
                <a:cubicBezTo>
                  <a:pt x="711139" y="202956"/>
                  <a:pt x="709088" y="207073"/>
                  <a:pt x="711139" y="209131"/>
                </a:cubicBezTo>
                <a:cubicBezTo>
                  <a:pt x="711139" y="211189"/>
                  <a:pt x="713189" y="211189"/>
                  <a:pt x="711139" y="213248"/>
                </a:cubicBezTo>
                <a:cubicBezTo>
                  <a:pt x="707038" y="215306"/>
                  <a:pt x="704987" y="213248"/>
                  <a:pt x="700886" y="211189"/>
                </a:cubicBezTo>
                <a:cubicBezTo>
                  <a:pt x="700886" y="209131"/>
                  <a:pt x="700886" y="207073"/>
                  <a:pt x="698835" y="205014"/>
                </a:cubicBezTo>
                <a:cubicBezTo>
                  <a:pt x="696785" y="207073"/>
                  <a:pt x="692683" y="205014"/>
                  <a:pt x="690633" y="202956"/>
                </a:cubicBezTo>
                <a:cubicBezTo>
                  <a:pt x="688582" y="200897"/>
                  <a:pt x="686532" y="198839"/>
                  <a:pt x="686532" y="196781"/>
                </a:cubicBezTo>
                <a:cubicBezTo>
                  <a:pt x="688582" y="194722"/>
                  <a:pt x="688582" y="192664"/>
                  <a:pt x="688582" y="190605"/>
                </a:cubicBezTo>
                <a:cubicBezTo>
                  <a:pt x="686532" y="190605"/>
                  <a:pt x="682431" y="188547"/>
                  <a:pt x="682431" y="186489"/>
                </a:cubicBezTo>
                <a:cubicBezTo>
                  <a:pt x="682431" y="184430"/>
                  <a:pt x="682431" y="182372"/>
                  <a:pt x="680380" y="182372"/>
                </a:cubicBezTo>
                <a:cubicBezTo>
                  <a:pt x="680380" y="178255"/>
                  <a:pt x="678329" y="176197"/>
                  <a:pt x="680380" y="174138"/>
                </a:cubicBezTo>
                <a:cubicBezTo>
                  <a:pt x="680380" y="170022"/>
                  <a:pt x="684481" y="167963"/>
                  <a:pt x="686532" y="165905"/>
                </a:cubicBezTo>
                <a:cubicBezTo>
                  <a:pt x="684481" y="161789"/>
                  <a:pt x="684481" y="157671"/>
                  <a:pt x="688582" y="155613"/>
                </a:cubicBezTo>
                <a:cubicBezTo>
                  <a:pt x="688582" y="153555"/>
                  <a:pt x="692683" y="153555"/>
                  <a:pt x="692683" y="151496"/>
                </a:cubicBezTo>
                <a:cubicBezTo>
                  <a:pt x="694734" y="151496"/>
                  <a:pt x="694734" y="151496"/>
                  <a:pt x="694734" y="151496"/>
                </a:cubicBezTo>
                <a:cubicBezTo>
                  <a:pt x="694734" y="153555"/>
                  <a:pt x="694734" y="153555"/>
                  <a:pt x="694734" y="153555"/>
                </a:cubicBezTo>
                <a:cubicBezTo>
                  <a:pt x="696785" y="153555"/>
                  <a:pt x="696785" y="151496"/>
                  <a:pt x="696785" y="151496"/>
                </a:cubicBezTo>
                <a:cubicBezTo>
                  <a:pt x="698835" y="147379"/>
                  <a:pt x="702936" y="143263"/>
                  <a:pt x="707038" y="143263"/>
                </a:cubicBezTo>
                <a:close/>
                <a:moveTo>
                  <a:pt x="643337" y="143263"/>
                </a:moveTo>
                <a:cubicBezTo>
                  <a:pt x="643337" y="145327"/>
                  <a:pt x="643337" y="145327"/>
                  <a:pt x="643337" y="145327"/>
                </a:cubicBezTo>
                <a:cubicBezTo>
                  <a:pt x="641278" y="147391"/>
                  <a:pt x="643337" y="149457"/>
                  <a:pt x="643337" y="151521"/>
                </a:cubicBezTo>
                <a:lnTo>
                  <a:pt x="652155" y="158596"/>
                </a:lnTo>
                <a:lnTo>
                  <a:pt x="653629" y="160787"/>
                </a:lnTo>
                <a:lnTo>
                  <a:pt x="653629" y="165973"/>
                </a:lnTo>
                <a:lnTo>
                  <a:pt x="661750" y="174120"/>
                </a:lnTo>
                <a:lnTo>
                  <a:pt x="661831" y="174359"/>
                </a:lnTo>
                <a:lnTo>
                  <a:pt x="659804" y="182490"/>
                </a:lnTo>
                <a:cubicBezTo>
                  <a:pt x="659804" y="186619"/>
                  <a:pt x="663921" y="188684"/>
                  <a:pt x="665979" y="190748"/>
                </a:cubicBezTo>
                <a:cubicBezTo>
                  <a:pt x="668037" y="194878"/>
                  <a:pt x="665979" y="199007"/>
                  <a:pt x="663921" y="201072"/>
                </a:cubicBezTo>
                <a:lnTo>
                  <a:pt x="663921" y="196942"/>
                </a:lnTo>
                <a:cubicBezTo>
                  <a:pt x="663921" y="192813"/>
                  <a:pt x="663921" y="192813"/>
                  <a:pt x="663921" y="192813"/>
                </a:cubicBezTo>
                <a:cubicBezTo>
                  <a:pt x="657746" y="184555"/>
                  <a:pt x="657746" y="184555"/>
                  <a:pt x="657746" y="184555"/>
                </a:cubicBezTo>
                <a:cubicBezTo>
                  <a:pt x="657746" y="184555"/>
                  <a:pt x="655687" y="186619"/>
                  <a:pt x="655687" y="186619"/>
                </a:cubicBezTo>
                <a:cubicBezTo>
                  <a:pt x="657746" y="188684"/>
                  <a:pt x="661862" y="188684"/>
                  <a:pt x="661862" y="192813"/>
                </a:cubicBezTo>
                <a:cubicBezTo>
                  <a:pt x="661862" y="196942"/>
                  <a:pt x="661862" y="203136"/>
                  <a:pt x="657746" y="207266"/>
                </a:cubicBezTo>
                <a:cubicBezTo>
                  <a:pt x="655687" y="207266"/>
                  <a:pt x="653629" y="209330"/>
                  <a:pt x="653629" y="207266"/>
                </a:cubicBezTo>
                <a:cubicBezTo>
                  <a:pt x="651570" y="205201"/>
                  <a:pt x="647454" y="205201"/>
                  <a:pt x="647454" y="203136"/>
                </a:cubicBezTo>
                <a:cubicBezTo>
                  <a:pt x="651570" y="196942"/>
                  <a:pt x="653629" y="190748"/>
                  <a:pt x="651570" y="184555"/>
                </a:cubicBezTo>
                <a:cubicBezTo>
                  <a:pt x="649512" y="182490"/>
                  <a:pt x="647454" y="182490"/>
                  <a:pt x="649512" y="178361"/>
                </a:cubicBezTo>
                <a:cubicBezTo>
                  <a:pt x="649512" y="174233"/>
                  <a:pt x="647454" y="170103"/>
                  <a:pt x="645395" y="165973"/>
                </a:cubicBezTo>
                <a:cubicBezTo>
                  <a:pt x="643337" y="163909"/>
                  <a:pt x="639220" y="161845"/>
                  <a:pt x="637162" y="161845"/>
                </a:cubicBezTo>
                <a:cubicBezTo>
                  <a:pt x="637162" y="159779"/>
                  <a:pt x="637162" y="159779"/>
                  <a:pt x="637162" y="159779"/>
                </a:cubicBezTo>
                <a:cubicBezTo>
                  <a:pt x="639220" y="155651"/>
                  <a:pt x="641278" y="153585"/>
                  <a:pt x="641278" y="149457"/>
                </a:cubicBezTo>
                <a:cubicBezTo>
                  <a:pt x="641278" y="147391"/>
                  <a:pt x="641278" y="143263"/>
                  <a:pt x="643337" y="143263"/>
                </a:cubicBezTo>
                <a:close/>
                <a:moveTo>
                  <a:pt x="302134" y="138780"/>
                </a:moveTo>
                <a:cubicBezTo>
                  <a:pt x="302425" y="138282"/>
                  <a:pt x="303006" y="138282"/>
                  <a:pt x="304168" y="139279"/>
                </a:cubicBezTo>
                <a:cubicBezTo>
                  <a:pt x="304168" y="139279"/>
                  <a:pt x="301844" y="139279"/>
                  <a:pt x="301844" y="141270"/>
                </a:cubicBezTo>
                <a:cubicBezTo>
                  <a:pt x="301844" y="140275"/>
                  <a:pt x="301844" y="139279"/>
                  <a:pt x="302134" y="138780"/>
                </a:cubicBezTo>
                <a:close/>
                <a:moveTo>
                  <a:pt x="575576" y="134962"/>
                </a:moveTo>
                <a:cubicBezTo>
                  <a:pt x="577623" y="134962"/>
                  <a:pt x="579671" y="134962"/>
                  <a:pt x="581718" y="139168"/>
                </a:cubicBezTo>
                <a:cubicBezTo>
                  <a:pt x="581718" y="141270"/>
                  <a:pt x="579671" y="143373"/>
                  <a:pt x="579671" y="143373"/>
                </a:cubicBezTo>
                <a:cubicBezTo>
                  <a:pt x="577623" y="147578"/>
                  <a:pt x="573529" y="143373"/>
                  <a:pt x="569434" y="145476"/>
                </a:cubicBezTo>
                <a:cubicBezTo>
                  <a:pt x="571481" y="141270"/>
                  <a:pt x="573529" y="139168"/>
                  <a:pt x="575576" y="134962"/>
                </a:cubicBezTo>
                <a:close/>
                <a:moveTo>
                  <a:pt x="508872" y="130536"/>
                </a:moveTo>
                <a:cubicBezTo>
                  <a:pt x="511184" y="130019"/>
                  <a:pt x="513753" y="130019"/>
                  <a:pt x="515808" y="131053"/>
                </a:cubicBezTo>
                <a:cubicBezTo>
                  <a:pt x="521974" y="133118"/>
                  <a:pt x="526085" y="139316"/>
                  <a:pt x="532250" y="143447"/>
                </a:cubicBezTo>
                <a:cubicBezTo>
                  <a:pt x="532250" y="145512"/>
                  <a:pt x="530195" y="147578"/>
                  <a:pt x="530195" y="147578"/>
                </a:cubicBezTo>
                <a:cubicBezTo>
                  <a:pt x="526085" y="147578"/>
                  <a:pt x="528140" y="145512"/>
                  <a:pt x="528140" y="143447"/>
                </a:cubicBezTo>
                <a:cubicBezTo>
                  <a:pt x="524029" y="139316"/>
                  <a:pt x="519919" y="135184"/>
                  <a:pt x="513753" y="135184"/>
                </a:cubicBezTo>
                <a:cubicBezTo>
                  <a:pt x="511698" y="135184"/>
                  <a:pt x="511698" y="135184"/>
                  <a:pt x="509643" y="137250"/>
                </a:cubicBezTo>
                <a:cubicBezTo>
                  <a:pt x="509643" y="139316"/>
                  <a:pt x="511698" y="141382"/>
                  <a:pt x="513753" y="141382"/>
                </a:cubicBezTo>
                <a:cubicBezTo>
                  <a:pt x="513753" y="141382"/>
                  <a:pt x="515808" y="141382"/>
                  <a:pt x="515808" y="143447"/>
                </a:cubicBezTo>
                <a:cubicBezTo>
                  <a:pt x="511698" y="141382"/>
                  <a:pt x="505532" y="139316"/>
                  <a:pt x="501422" y="141382"/>
                </a:cubicBezTo>
                <a:cubicBezTo>
                  <a:pt x="497311" y="141382"/>
                  <a:pt x="493201" y="141382"/>
                  <a:pt x="489090" y="141382"/>
                </a:cubicBezTo>
                <a:cubicBezTo>
                  <a:pt x="489090" y="139316"/>
                  <a:pt x="489090" y="137250"/>
                  <a:pt x="491146" y="135184"/>
                </a:cubicBezTo>
                <a:cubicBezTo>
                  <a:pt x="495256" y="135184"/>
                  <a:pt x="497311" y="135184"/>
                  <a:pt x="499367" y="137250"/>
                </a:cubicBezTo>
                <a:cubicBezTo>
                  <a:pt x="501422" y="137250"/>
                  <a:pt x="501422" y="133118"/>
                  <a:pt x="503477" y="133118"/>
                </a:cubicBezTo>
                <a:cubicBezTo>
                  <a:pt x="504505" y="132085"/>
                  <a:pt x="506560" y="131053"/>
                  <a:pt x="508872" y="130536"/>
                </a:cubicBezTo>
                <a:close/>
                <a:moveTo>
                  <a:pt x="250583" y="123976"/>
                </a:moveTo>
                <a:cubicBezTo>
                  <a:pt x="252127" y="124235"/>
                  <a:pt x="253671" y="124754"/>
                  <a:pt x="254700" y="124754"/>
                </a:cubicBezTo>
                <a:cubicBezTo>
                  <a:pt x="256758" y="124754"/>
                  <a:pt x="256758" y="124754"/>
                  <a:pt x="256758" y="124754"/>
                </a:cubicBezTo>
                <a:cubicBezTo>
                  <a:pt x="254700" y="128904"/>
                  <a:pt x="256758" y="130978"/>
                  <a:pt x="258816" y="133054"/>
                </a:cubicBezTo>
                <a:cubicBezTo>
                  <a:pt x="262933" y="135128"/>
                  <a:pt x="269108" y="137203"/>
                  <a:pt x="273225" y="135128"/>
                </a:cubicBezTo>
                <a:cubicBezTo>
                  <a:pt x="275284" y="135128"/>
                  <a:pt x="275284" y="130978"/>
                  <a:pt x="277342" y="133054"/>
                </a:cubicBezTo>
                <a:cubicBezTo>
                  <a:pt x="279400" y="135128"/>
                  <a:pt x="285576" y="135128"/>
                  <a:pt x="283517" y="139279"/>
                </a:cubicBezTo>
                <a:cubicBezTo>
                  <a:pt x="281459" y="143429"/>
                  <a:pt x="279400" y="145503"/>
                  <a:pt x="275284" y="145503"/>
                </a:cubicBezTo>
                <a:cubicBezTo>
                  <a:pt x="273225" y="145503"/>
                  <a:pt x="271167" y="143429"/>
                  <a:pt x="269108" y="141353"/>
                </a:cubicBezTo>
                <a:cubicBezTo>
                  <a:pt x="267050" y="141353"/>
                  <a:pt x="264992" y="147578"/>
                  <a:pt x="262933" y="147578"/>
                </a:cubicBezTo>
                <a:cubicBezTo>
                  <a:pt x="258816" y="147578"/>
                  <a:pt x="254700" y="143429"/>
                  <a:pt x="254700" y="141353"/>
                </a:cubicBezTo>
                <a:cubicBezTo>
                  <a:pt x="252641" y="139279"/>
                  <a:pt x="256758" y="137203"/>
                  <a:pt x="252641" y="135128"/>
                </a:cubicBezTo>
                <a:cubicBezTo>
                  <a:pt x="250583" y="135128"/>
                  <a:pt x="246466" y="135128"/>
                  <a:pt x="246466" y="130978"/>
                </a:cubicBezTo>
                <a:cubicBezTo>
                  <a:pt x="244408" y="128904"/>
                  <a:pt x="244408" y="126828"/>
                  <a:pt x="246466" y="124754"/>
                </a:cubicBezTo>
                <a:cubicBezTo>
                  <a:pt x="247495" y="123716"/>
                  <a:pt x="249039" y="123716"/>
                  <a:pt x="250583" y="123976"/>
                </a:cubicBezTo>
                <a:close/>
                <a:moveTo>
                  <a:pt x="577535" y="122678"/>
                </a:moveTo>
                <a:cubicBezTo>
                  <a:pt x="579593" y="124747"/>
                  <a:pt x="581651" y="124747"/>
                  <a:pt x="581651" y="126816"/>
                </a:cubicBezTo>
                <a:cubicBezTo>
                  <a:pt x="581651" y="128884"/>
                  <a:pt x="581651" y="130953"/>
                  <a:pt x="583710" y="130953"/>
                </a:cubicBezTo>
                <a:cubicBezTo>
                  <a:pt x="587827" y="128884"/>
                  <a:pt x="589885" y="128884"/>
                  <a:pt x="591943" y="130953"/>
                </a:cubicBezTo>
                <a:cubicBezTo>
                  <a:pt x="594002" y="133022"/>
                  <a:pt x="594002" y="135090"/>
                  <a:pt x="594002" y="135090"/>
                </a:cubicBezTo>
                <a:cubicBezTo>
                  <a:pt x="591943" y="139228"/>
                  <a:pt x="589885" y="137159"/>
                  <a:pt x="587827" y="139228"/>
                </a:cubicBezTo>
                <a:cubicBezTo>
                  <a:pt x="589885" y="141297"/>
                  <a:pt x="591943" y="143365"/>
                  <a:pt x="589885" y="147503"/>
                </a:cubicBezTo>
                <a:cubicBezTo>
                  <a:pt x="589885" y="147503"/>
                  <a:pt x="587827" y="149570"/>
                  <a:pt x="585768" y="149570"/>
                </a:cubicBezTo>
                <a:cubicBezTo>
                  <a:pt x="583710" y="149570"/>
                  <a:pt x="583710" y="147503"/>
                  <a:pt x="581651" y="147503"/>
                </a:cubicBezTo>
                <a:cubicBezTo>
                  <a:pt x="581651" y="145434"/>
                  <a:pt x="583710" y="141297"/>
                  <a:pt x="583710" y="137159"/>
                </a:cubicBezTo>
                <a:cubicBezTo>
                  <a:pt x="581651" y="135090"/>
                  <a:pt x="579593" y="133022"/>
                  <a:pt x="575476" y="130953"/>
                </a:cubicBezTo>
                <a:cubicBezTo>
                  <a:pt x="575476" y="128884"/>
                  <a:pt x="573418" y="124747"/>
                  <a:pt x="577535" y="122678"/>
                </a:cubicBezTo>
                <a:close/>
                <a:moveTo>
                  <a:pt x="258767" y="122678"/>
                </a:moveTo>
                <a:cubicBezTo>
                  <a:pt x="260842" y="124737"/>
                  <a:pt x="260842" y="126796"/>
                  <a:pt x="260842" y="128854"/>
                </a:cubicBezTo>
                <a:cubicBezTo>
                  <a:pt x="262917" y="130912"/>
                  <a:pt x="264992" y="130912"/>
                  <a:pt x="267067" y="130912"/>
                </a:cubicBezTo>
                <a:cubicBezTo>
                  <a:pt x="269142" y="130912"/>
                  <a:pt x="271217" y="128854"/>
                  <a:pt x="273292" y="128854"/>
                </a:cubicBezTo>
                <a:cubicBezTo>
                  <a:pt x="273292" y="130912"/>
                  <a:pt x="271217" y="132971"/>
                  <a:pt x="271217" y="132971"/>
                </a:cubicBezTo>
                <a:cubicBezTo>
                  <a:pt x="267067" y="132971"/>
                  <a:pt x="260842" y="132971"/>
                  <a:pt x="258767" y="128854"/>
                </a:cubicBezTo>
                <a:cubicBezTo>
                  <a:pt x="258767" y="126796"/>
                  <a:pt x="256692" y="124737"/>
                  <a:pt x="258767" y="122678"/>
                </a:cubicBezTo>
                <a:close/>
                <a:moveTo>
                  <a:pt x="622795" y="120686"/>
                </a:moveTo>
                <a:cubicBezTo>
                  <a:pt x="628998" y="120686"/>
                  <a:pt x="635200" y="122740"/>
                  <a:pt x="637267" y="128900"/>
                </a:cubicBezTo>
                <a:cubicBezTo>
                  <a:pt x="643470" y="137114"/>
                  <a:pt x="639335" y="147382"/>
                  <a:pt x="635200" y="155596"/>
                </a:cubicBezTo>
                <a:cubicBezTo>
                  <a:pt x="633132" y="159703"/>
                  <a:pt x="631065" y="163810"/>
                  <a:pt x="626930" y="165863"/>
                </a:cubicBezTo>
                <a:cubicBezTo>
                  <a:pt x="620728" y="174077"/>
                  <a:pt x="610390" y="176130"/>
                  <a:pt x="600053" y="174077"/>
                </a:cubicBezTo>
                <a:cubicBezTo>
                  <a:pt x="597986" y="174077"/>
                  <a:pt x="597986" y="172023"/>
                  <a:pt x="600053" y="169971"/>
                </a:cubicBezTo>
                <a:cubicBezTo>
                  <a:pt x="602121" y="169971"/>
                  <a:pt x="606256" y="169971"/>
                  <a:pt x="610390" y="167917"/>
                </a:cubicBezTo>
                <a:cubicBezTo>
                  <a:pt x="620728" y="165863"/>
                  <a:pt x="628998" y="155596"/>
                  <a:pt x="631065" y="145328"/>
                </a:cubicBezTo>
                <a:cubicBezTo>
                  <a:pt x="633132" y="141221"/>
                  <a:pt x="631065" y="137114"/>
                  <a:pt x="628998" y="133007"/>
                </a:cubicBezTo>
                <a:cubicBezTo>
                  <a:pt x="626930" y="133007"/>
                  <a:pt x="626930" y="130954"/>
                  <a:pt x="624863" y="130954"/>
                </a:cubicBezTo>
                <a:cubicBezTo>
                  <a:pt x="622795" y="133007"/>
                  <a:pt x="626930" y="133007"/>
                  <a:pt x="626930" y="135061"/>
                </a:cubicBezTo>
                <a:cubicBezTo>
                  <a:pt x="628998" y="137114"/>
                  <a:pt x="626930" y="141221"/>
                  <a:pt x="626930" y="143275"/>
                </a:cubicBezTo>
                <a:cubicBezTo>
                  <a:pt x="624863" y="145328"/>
                  <a:pt x="620728" y="147382"/>
                  <a:pt x="616593" y="147382"/>
                </a:cubicBezTo>
                <a:cubicBezTo>
                  <a:pt x="614525" y="147382"/>
                  <a:pt x="612458" y="145328"/>
                  <a:pt x="610390" y="143275"/>
                </a:cubicBezTo>
                <a:cubicBezTo>
                  <a:pt x="610390" y="139168"/>
                  <a:pt x="614525" y="139168"/>
                  <a:pt x="612458" y="135061"/>
                </a:cubicBezTo>
                <a:cubicBezTo>
                  <a:pt x="610390" y="135061"/>
                  <a:pt x="608323" y="130954"/>
                  <a:pt x="610390" y="128900"/>
                </a:cubicBezTo>
                <a:cubicBezTo>
                  <a:pt x="612458" y="122740"/>
                  <a:pt x="616593" y="120686"/>
                  <a:pt x="622795" y="120686"/>
                </a:cubicBezTo>
                <a:close/>
                <a:moveTo>
                  <a:pt x="522124" y="120686"/>
                </a:moveTo>
                <a:cubicBezTo>
                  <a:pt x="528266" y="120686"/>
                  <a:pt x="522124" y="128875"/>
                  <a:pt x="524172" y="132971"/>
                </a:cubicBezTo>
                <a:cubicBezTo>
                  <a:pt x="522124" y="128875"/>
                  <a:pt x="515982" y="128875"/>
                  <a:pt x="515982" y="124781"/>
                </a:cubicBezTo>
                <a:cubicBezTo>
                  <a:pt x="518030" y="122735"/>
                  <a:pt x="520077" y="120686"/>
                  <a:pt x="522124" y="120686"/>
                </a:cubicBezTo>
                <a:close/>
                <a:moveTo>
                  <a:pt x="456112" y="118695"/>
                </a:moveTo>
                <a:cubicBezTo>
                  <a:pt x="458159" y="120754"/>
                  <a:pt x="458159" y="120754"/>
                  <a:pt x="460207" y="122811"/>
                </a:cubicBezTo>
                <a:cubicBezTo>
                  <a:pt x="460207" y="126928"/>
                  <a:pt x="456112" y="126928"/>
                  <a:pt x="454064" y="131045"/>
                </a:cubicBezTo>
                <a:cubicBezTo>
                  <a:pt x="452017" y="133103"/>
                  <a:pt x="449970" y="135162"/>
                  <a:pt x="449970" y="139279"/>
                </a:cubicBezTo>
                <a:cubicBezTo>
                  <a:pt x="445875" y="139279"/>
                  <a:pt x="441781" y="139279"/>
                  <a:pt x="437686" y="139279"/>
                </a:cubicBezTo>
                <a:cubicBezTo>
                  <a:pt x="437686" y="139279"/>
                  <a:pt x="435639" y="137220"/>
                  <a:pt x="437686" y="137220"/>
                </a:cubicBezTo>
                <a:cubicBezTo>
                  <a:pt x="437686" y="133103"/>
                  <a:pt x="439733" y="131045"/>
                  <a:pt x="441781" y="128987"/>
                </a:cubicBezTo>
                <a:cubicBezTo>
                  <a:pt x="443828" y="128987"/>
                  <a:pt x="445875" y="128987"/>
                  <a:pt x="445875" y="126928"/>
                </a:cubicBezTo>
                <a:cubicBezTo>
                  <a:pt x="445875" y="124869"/>
                  <a:pt x="447922" y="122811"/>
                  <a:pt x="449970" y="120754"/>
                </a:cubicBezTo>
                <a:cubicBezTo>
                  <a:pt x="452017" y="118695"/>
                  <a:pt x="454064" y="118695"/>
                  <a:pt x="456112" y="118695"/>
                </a:cubicBezTo>
                <a:close/>
                <a:moveTo>
                  <a:pt x="234176" y="118695"/>
                </a:moveTo>
                <a:cubicBezTo>
                  <a:pt x="238281" y="118695"/>
                  <a:pt x="240333" y="120754"/>
                  <a:pt x="242386" y="122811"/>
                </a:cubicBezTo>
                <a:cubicBezTo>
                  <a:pt x="244438" y="124869"/>
                  <a:pt x="242386" y="126928"/>
                  <a:pt x="242386" y="126928"/>
                </a:cubicBezTo>
                <a:cubicBezTo>
                  <a:pt x="242386" y="131045"/>
                  <a:pt x="244438" y="135162"/>
                  <a:pt x="248543" y="137220"/>
                </a:cubicBezTo>
                <a:cubicBezTo>
                  <a:pt x="246490" y="137220"/>
                  <a:pt x="246490" y="137220"/>
                  <a:pt x="246490" y="137220"/>
                </a:cubicBezTo>
                <a:cubicBezTo>
                  <a:pt x="248543" y="137220"/>
                  <a:pt x="250595" y="137220"/>
                  <a:pt x="250595" y="139279"/>
                </a:cubicBezTo>
                <a:cubicBezTo>
                  <a:pt x="250595" y="143395"/>
                  <a:pt x="252647" y="145454"/>
                  <a:pt x="256752" y="147513"/>
                </a:cubicBezTo>
                <a:cubicBezTo>
                  <a:pt x="258805" y="149570"/>
                  <a:pt x="260857" y="149570"/>
                  <a:pt x="264962" y="149570"/>
                </a:cubicBezTo>
                <a:cubicBezTo>
                  <a:pt x="267014" y="147513"/>
                  <a:pt x="269066" y="143395"/>
                  <a:pt x="271119" y="147513"/>
                </a:cubicBezTo>
                <a:cubicBezTo>
                  <a:pt x="275223" y="147513"/>
                  <a:pt x="279328" y="147513"/>
                  <a:pt x="283433" y="145454"/>
                </a:cubicBezTo>
                <a:cubicBezTo>
                  <a:pt x="287537" y="143395"/>
                  <a:pt x="287537" y="135162"/>
                  <a:pt x="291642" y="139279"/>
                </a:cubicBezTo>
                <a:cubicBezTo>
                  <a:pt x="293695" y="141336"/>
                  <a:pt x="297799" y="139279"/>
                  <a:pt x="299852" y="139279"/>
                </a:cubicBezTo>
                <a:cubicBezTo>
                  <a:pt x="299852" y="141336"/>
                  <a:pt x="299852" y="141336"/>
                  <a:pt x="297799" y="143395"/>
                </a:cubicBezTo>
                <a:cubicBezTo>
                  <a:pt x="295747" y="145454"/>
                  <a:pt x="291642" y="145454"/>
                  <a:pt x="289590" y="147513"/>
                </a:cubicBezTo>
                <a:lnTo>
                  <a:pt x="289590" y="149570"/>
                </a:lnTo>
                <a:cubicBezTo>
                  <a:pt x="287537" y="153687"/>
                  <a:pt x="283433" y="157805"/>
                  <a:pt x="277276" y="157805"/>
                </a:cubicBezTo>
                <a:cubicBezTo>
                  <a:pt x="275223" y="155746"/>
                  <a:pt x="273171" y="153687"/>
                  <a:pt x="271119" y="155746"/>
                </a:cubicBezTo>
                <a:cubicBezTo>
                  <a:pt x="267014" y="157805"/>
                  <a:pt x="264962" y="159862"/>
                  <a:pt x="260857" y="159862"/>
                </a:cubicBezTo>
                <a:cubicBezTo>
                  <a:pt x="256752" y="159862"/>
                  <a:pt x="254700" y="157805"/>
                  <a:pt x="252647" y="155746"/>
                </a:cubicBezTo>
                <a:cubicBezTo>
                  <a:pt x="250595" y="153687"/>
                  <a:pt x="248543" y="149570"/>
                  <a:pt x="246490" y="147513"/>
                </a:cubicBezTo>
                <a:cubicBezTo>
                  <a:pt x="244438" y="149570"/>
                  <a:pt x="242386" y="147513"/>
                  <a:pt x="242386" y="147513"/>
                </a:cubicBezTo>
                <a:cubicBezTo>
                  <a:pt x="238281" y="147513"/>
                  <a:pt x="236229" y="143395"/>
                  <a:pt x="236229" y="141336"/>
                </a:cubicBezTo>
                <a:cubicBezTo>
                  <a:pt x="234176" y="137220"/>
                  <a:pt x="240333" y="135162"/>
                  <a:pt x="238281" y="131045"/>
                </a:cubicBezTo>
                <a:cubicBezTo>
                  <a:pt x="236229" y="128987"/>
                  <a:pt x="232124" y="126928"/>
                  <a:pt x="232124" y="122811"/>
                </a:cubicBezTo>
                <a:cubicBezTo>
                  <a:pt x="232124" y="122811"/>
                  <a:pt x="232124" y="118695"/>
                  <a:pt x="234176" y="118695"/>
                </a:cubicBezTo>
                <a:close/>
                <a:moveTo>
                  <a:pt x="360258" y="117473"/>
                </a:moveTo>
                <a:cubicBezTo>
                  <a:pt x="362055" y="117731"/>
                  <a:pt x="363595" y="118758"/>
                  <a:pt x="363595" y="120813"/>
                </a:cubicBezTo>
                <a:cubicBezTo>
                  <a:pt x="363595" y="124923"/>
                  <a:pt x="363595" y="129034"/>
                  <a:pt x="359488" y="129034"/>
                </a:cubicBezTo>
                <a:cubicBezTo>
                  <a:pt x="359488" y="131090"/>
                  <a:pt x="361542" y="133144"/>
                  <a:pt x="361542" y="135201"/>
                </a:cubicBezTo>
                <a:cubicBezTo>
                  <a:pt x="363595" y="137255"/>
                  <a:pt x="361542" y="139311"/>
                  <a:pt x="361542" y="141365"/>
                </a:cubicBezTo>
                <a:cubicBezTo>
                  <a:pt x="361542" y="145476"/>
                  <a:pt x="351274" y="141365"/>
                  <a:pt x="355381" y="147531"/>
                </a:cubicBezTo>
                <a:cubicBezTo>
                  <a:pt x="355381" y="149586"/>
                  <a:pt x="355381" y="151641"/>
                  <a:pt x="353328" y="153697"/>
                </a:cubicBezTo>
                <a:cubicBezTo>
                  <a:pt x="353328" y="151641"/>
                  <a:pt x="353328" y="147531"/>
                  <a:pt x="353328" y="145476"/>
                </a:cubicBezTo>
                <a:cubicBezTo>
                  <a:pt x="351274" y="145476"/>
                  <a:pt x="353328" y="149586"/>
                  <a:pt x="351274" y="149586"/>
                </a:cubicBezTo>
                <a:cubicBezTo>
                  <a:pt x="351274" y="153697"/>
                  <a:pt x="347167" y="157808"/>
                  <a:pt x="341007" y="159862"/>
                </a:cubicBezTo>
                <a:cubicBezTo>
                  <a:pt x="338954" y="157808"/>
                  <a:pt x="334847" y="157808"/>
                  <a:pt x="332793" y="153697"/>
                </a:cubicBezTo>
                <a:cubicBezTo>
                  <a:pt x="332793" y="151641"/>
                  <a:pt x="330740" y="151641"/>
                  <a:pt x="330740" y="153697"/>
                </a:cubicBezTo>
                <a:cubicBezTo>
                  <a:pt x="328686" y="155752"/>
                  <a:pt x="326633" y="155752"/>
                  <a:pt x="324579" y="155752"/>
                </a:cubicBezTo>
                <a:cubicBezTo>
                  <a:pt x="322526" y="153697"/>
                  <a:pt x="322526" y="153697"/>
                  <a:pt x="320472" y="153697"/>
                </a:cubicBezTo>
                <a:cubicBezTo>
                  <a:pt x="318419" y="151641"/>
                  <a:pt x="320472" y="147531"/>
                  <a:pt x="318419" y="145476"/>
                </a:cubicBezTo>
                <a:cubicBezTo>
                  <a:pt x="316365" y="145476"/>
                  <a:pt x="314312" y="147531"/>
                  <a:pt x="312258" y="145476"/>
                </a:cubicBezTo>
                <a:cubicBezTo>
                  <a:pt x="310205" y="143420"/>
                  <a:pt x="308151" y="141365"/>
                  <a:pt x="308151" y="137255"/>
                </a:cubicBezTo>
                <a:cubicBezTo>
                  <a:pt x="308151" y="135201"/>
                  <a:pt x="310205" y="133144"/>
                  <a:pt x="312258" y="133144"/>
                </a:cubicBezTo>
                <a:cubicBezTo>
                  <a:pt x="314312" y="135201"/>
                  <a:pt x="314312" y="137255"/>
                  <a:pt x="316365" y="137255"/>
                </a:cubicBezTo>
                <a:cubicBezTo>
                  <a:pt x="320472" y="137255"/>
                  <a:pt x="320472" y="143420"/>
                  <a:pt x="324579" y="143420"/>
                </a:cubicBezTo>
                <a:cubicBezTo>
                  <a:pt x="328686" y="145476"/>
                  <a:pt x="330740" y="141365"/>
                  <a:pt x="332793" y="145476"/>
                </a:cubicBezTo>
                <a:cubicBezTo>
                  <a:pt x="336900" y="147531"/>
                  <a:pt x="341007" y="145476"/>
                  <a:pt x="343060" y="143420"/>
                </a:cubicBezTo>
                <a:cubicBezTo>
                  <a:pt x="345114" y="143420"/>
                  <a:pt x="345114" y="141365"/>
                  <a:pt x="345114" y="139311"/>
                </a:cubicBezTo>
                <a:cubicBezTo>
                  <a:pt x="349221" y="137255"/>
                  <a:pt x="351274" y="133144"/>
                  <a:pt x="351274" y="129034"/>
                </a:cubicBezTo>
                <a:cubicBezTo>
                  <a:pt x="353328" y="126979"/>
                  <a:pt x="351274" y="126979"/>
                  <a:pt x="351274" y="124923"/>
                </a:cubicBezTo>
                <a:cubicBezTo>
                  <a:pt x="355381" y="122869"/>
                  <a:pt x="353328" y="118758"/>
                  <a:pt x="355381" y="118758"/>
                </a:cubicBezTo>
                <a:cubicBezTo>
                  <a:pt x="356408" y="117731"/>
                  <a:pt x="358461" y="117216"/>
                  <a:pt x="360258" y="117473"/>
                </a:cubicBezTo>
                <a:close/>
                <a:moveTo>
                  <a:pt x="347217" y="117214"/>
                </a:moveTo>
                <a:cubicBezTo>
                  <a:pt x="348752" y="117214"/>
                  <a:pt x="350288" y="117724"/>
                  <a:pt x="351311" y="118746"/>
                </a:cubicBezTo>
                <a:cubicBezTo>
                  <a:pt x="351311" y="120788"/>
                  <a:pt x="351311" y="122832"/>
                  <a:pt x="349264" y="122832"/>
                </a:cubicBezTo>
                <a:cubicBezTo>
                  <a:pt x="347217" y="122832"/>
                  <a:pt x="347217" y="124875"/>
                  <a:pt x="347217" y="124875"/>
                </a:cubicBezTo>
                <a:cubicBezTo>
                  <a:pt x="347217" y="126918"/>
                  <a:pt x="349264" y="126918"/>
                  <a:pt x="349264" y="128961"/>
                </a:cubicBezTo>
                <a:cubicBezTo>
                  <a:pt x="349264" y="131004"/>
                  <a:pt x="347217" y="133047"/>
                  <a:pt x="347217" y="135090"/>
                </a:cubicBezTo>
                <a:cubicBezTo>
                  <a:pt x="345169" y="135090"/>
                  <a:pt x="343122" y="135090"/>
                  <a:pt x="343122" y="137133"/>
                </a:cubicBezTo>
                <a:cubicBezTo>
                  <a:pt x="343122" y="139177"/>
                  <a:pt x="343122" y="141219"/>
                  <a:pt x="341075" y="141219"/>
                </a:cubicBezTo>
                <a:cubicBezTo>
                  <a:pt x="339027" y="143263"/>
                  <a:pt x="336980" y="143263"/>
                  <a:pt x="334933" y="143263"/>
                </a:cubicBezTo>
                <a:cubicBezTo>
                  <a:pt x="332885" y="141219"/>
                  <a:pt x="332885" y="137133"/>
                  <a:pt x="330838" y="139177"/>
                </a:cubicBezTo>
                <a:cubicBezTo>
                  <a:pt x="328791" y="141219"/>
                  <a:pt x="328791" y="141219"/>
                  <a:pt x="326743" y="141219"/>
                </a:cubicBezTo>
                <a:cubicBezTo>
                  <a:pt x="324696" y="141219"/>
                  <a:pt x="322649" y="139177"/>
                  <a:pt x="322649" y="137133"/>
                </a:cubicBezTo>
                <a:cubicBezTo>
                  <a:pt x="322649" y="137133"/>
                  <a:pt x="324696" y="133047"/>
                  <a:pt x="322649" y="133047"/>
                </a:cubicBezTo>
                <a:cubicBezTo>
                  <a:pt x="320602" y="133047"/>
                  <a:pt x="318554" y="135090"/>
                  <a:pt x="316507" y="135090"/>
                </a:cubicBezTo>
                <a:cubicBezTo>
                  <a:pt x="314459" y="133047"/>
                  <a:pt x="314459" y="131004"/>
                  <a:pt x="314459" y="131004"/>
                </a:cubicBezTo>
                <a:cubicBezTo>
                  <a:pt x="316507" y="128961"/>
                  <a:pt x="318554" y="124875"/>
                  <a:pt x="320602" y="126918"/>
                </a:cubicBezTo>
                <a:cubicBezTo>
                  <a:pt x="324696" y="128961"/>
                  <a:pt x="330838" y="128961"/>
                  <a:pt x="334933" y="126918"/>
                </a:cubicBezTo>
                <a:cubicBezTo>
                  <a:pt x="339027" y="124875"/>
                  <a:pt x="341075" y="120788"/>
                  <a:pt x="343122" y="118746"/>
                </a:cubicBezTo>
                <a:cubicBezTo>
                  <a:pt x="344146" y="117724"/>
                  <a:pt x="345681" y="117214"/>
                  <a:pt x="347217" y="117214"/>
                </a:cubicBezTo>
                <a:close/>
                <a:moveTo>
                  <a:pt x="585835" y="116702"/>
                </a:moveTo>
                <a:cubicBezTo>
                  <a:pt x="589951" y="120819"/>
                  <a:pt x="589951" y="120819"/>
                  <a:pt x="589951" y="120819"/>
                </a:cubicBezTo>
                <a:cubicBezTo>
                  <a:pt x="592010" y="120819"/>
                  <a:pt x="589951" y="124936"/>
                  <a:pt x="592010" y="124936"/>
                </a:cubicBezTo>
                <a:cubicBezTo>
                  <a:pt x="596127" y="124936"/>
                  <a:pt x="598185" y="124936"/>
                  <a:pt x="600244" y="129053"/>
                </a:cubicBezTo>
                <a:cubicBezTo>
                  <a:pt x="602302" y="131112"/>
                  <a:pt x="602302" y="135228"/>
                  <a:pt x="602302" y="137286"/>
                </a:cubicBezTo>
                <a:cubicBezTo>
                  <a:pt x="600244" y="141404"/>
                  <a:pt x="598185" y="139345"/>
                  <a:pt x="596127" y="143461"/>
                </a:cubicBezTo>
                <a:cubicBezTo>
                  <a:pt x="598185" y="145520"/>
                  <a:pt x="598185" y="147578"/>
                  <a:pt x="598185" y="151695"/>
                </a:cubicBezTo>
                <a:cubicBezTo>
                  <a:pt x="596127" y="153753"/>
                  <a:pt x="594068" y="155812"/>
                  <a:pt x="592010" y="155812"/>
                </a:cubicBezTo>
                <a:cubicBezTo>
                  <a:pt x="589951" y="157871"/>
                  <a:pt x="589951" y="153753"/>
                  <a:pt x="587893" y="151695"/>
                </a:cubicBezTo>
                <a:cubicBezTo>
                  <a:pt x="589951" y="149637"/>
                  <a:pt x="592010" y="149637"/>
                  <a:pt x="594068" y="145520"/>
                </a:cubicBezTo>
                <a:cubicBezTo>
                  <a:pt x="592010" y="143461"/>
                  <a:pt x="594068" y="139345"/>
                  <a:pt x="596127" y="137286"/>
                </a:cubicBezTo>
                <a:cubicBezTo>
                  <a:pt x="596127" y="135228"/>
                  <a:pt x="596127" y="131112"/>
                  <a:pt x="594068" y="129053"/>
                </a:cubicBezTo>
                <a:cubicBezTo>
                  <a:pt x="592010" y="126994"/>
                  <a:pt x="587893" y="126994"/>
                  <a:pt x="585835" y="126994"/>
                </a:cubicBezTo>
                <a:cubicBezTo>
                  <a:pt x="583776" y="122878"/>
                  <a:pt x="579659" y="122878"/>
                  <a:pt x="575543" y="120819"/>
                </a:cubicBezTo>
                <a:cubicBezTo>
                  <a:pt x="575543" y="122878"/>
                  <a:pt x="573484" y="120819"/>
                  <a:pt x="571426" y="118761"/>
                </a:cubicBezTo>
                <a:cubicBezTo>
                  <a:pt x="575543" y="116702"/>
                  <a:pt x="581718" y="116702"/>
                  <a:pt x="585835" y="116702"/>
                </a:cubicBezTo>
                <a:close/>
                <a:moveTo>
                  <a:pt x="340148" y="115628"/>
                </a:moveTo>
                <a:cubicBezTo>
                  <a:pt x="340438" y="115562"/>
                  <a:pt x="340632" y="115694"/>
                  <a:pt x="340761" y="115955"/>
                </a:cubicBezTo>
                <a:cubicBezTo>
                  <a:pt x="341019" y="116482"/>
                  <a:pt x="341019" y="117533"/>
                  <a:pt x="341019" y="118585"/>
                </a:cubicBezTo>
                <a:cubicBezTo>
                  <a:pt x="338954" y="120686"/>
                  <a:pt x="334822" y="124892"/>
                  <a:pt x="332756" y="124892"/>
                </a:cubicBezTo>
                <a:cubicBezTo>
                  <a:pt x="328625" y="126994"/>
                  <a:pt x="324493" y="124892"/>
                  <a:pt x="322427" y="122789"/>
                </a:cubicBezTo>
                <a:cubicBezTo>
                  <a:pt x="324493" y="120686"/>
                  <a:pt x="326559" y="124892"/>
                  <a:pt x="328625" y="122789"/>
                </a:cubicBezTo>
                <a:cubicBezTo>
                  <a:pt x="332756" y="122789"/>
                  <a:pt x="336888" y="118585"/>
                  <a:pt x="338954" y="116482"/>
                </a:cubicBezTo>
                <a:cubicBezTo>
                  <a:pt x="339470" y="115957"/>
                  <a:pt x="339857" y="115694"/>
                  <a:pt x="340148" y="115628"/>
                </a:cubicBezTo>
                <a:close/>
                <a:moveTo>
                  <a:pt x="363595" y="114379"/>
                </a:moveTo>
                <a:cubicBezTo>
                  <a:pt x="363595" y="114379"/>
                  <a:pt x="365753" y="114379"/>
                  <a:pt x="365753" y="114379"/>
                </a:cubicBezTo>
                <a:cubicBezTo>
                  <a:pt x="367911" y="118585"/>
                  <a:pt x="367911" y="120686"/>
                  <a:pt x="367911" y="124892"/>
                </a:cubicBezTo>
                <a:cubicBezTo>
                  <a:pt x="367911" y="124892"/>
                  <a:pt x="365753" y="126994"/>
                  <a:pt x="365753" y="126994"/>
                </a:cubicBezTo>
                <a:cubicBezTo>
                  <a:pt x="365753" y="122789"/>
                  <a:pt x="365753" y="118585"/>
                  <a:pt x="363595" y="114379"/>
                </a:cubicBezTo>
                <a:close/>
                <a:moveTo>
                  <a:pt x="450093" y="112386"/>
                </a:moveTo>
                <a:cubicBezTo>
                  <a:pt x="452136" y="112386"/>
                  <a:pt x="456223" y="112386"/>
                  <a:pt x="456223" y="114450"/>
                </a:cubicBezTo>
                <a:cubicBezTo>
                  <a:pt x="456223" y="116514"/>
                  <a:pt x="452136" y="114450"/>
                  <a:pt x="452136" y="116514"/>
                </a:cubicBezTo>
                <a:cubicBezTo>
                  <a:pt x="446007" y="116514"/>
                  <a:pt x="446007" y="126829"/>
                  <a:pt x="439878" y="126829"/>
                </a:cubicBezTo>
                <a:cubicBezTo>
                  <a:pt x="435792" y="128892"/>
                  <a:pt x="433749" y="135081"/>
                  <a:pt x="433749" y="139207"/>
                </a:cubicBezTo>
                <a:cubicBezTo>
                  <a:pt x="433749" y="141271"/>
                  <a:pt x="431706" y="141271"/>
                  <a:pt x="429663" y="139207"/>
                </a:cubicBezTo>
                <a:cubicBezTo>
                  <a:pt x="429663" y="137145"/>
                  <a:pt x="431706" y="133018"/>
                  <a:pt x="433749" y="128892"/>
                </a:cubicBezTo>
                <a:cubicBezTo>
                  <a:pt x="435792" y="126829"/>
                  <a:pt x="435792" y="124765"/>
                  <a:pt x="439878" y="124765"/>
                </a:cubicBezTo>
                <a:cubicBezTo>
                  <a:pt x="441921" y="120639"/>
                  <a:pt x="446007" y="114450"/>
                  <a:pt x="450093" y="112386"/>
                </a:cubicBezTo>
                <a:close/>
                <a:moveTo>
                  <a:pt x="524116" y="108402"/>
                </a:moveTo>
                <a:cubicBezTo>
                  <a:pt x="526164" y="108402"/>
                  <a:pt x="530258" y="108402"/>
                  <a:pt x="530258" y="110461"/>
                </a:cubicBezTo>
                <a:cubicBezTo>
                  <a:pt x="530258" y="114578"/>
                  <a:pt x="526164" y="116636"/>
                  <a:pt x="526164" y="118695"/>
                </a:cubicBezTo>
                <a:cubicBezTo>
                  <a:pt x="522069" y="116636"/>
                  <a:pt x="517974" y="118695"/>
                  <a:pt x="515927" y="120754"/>
                </a:cubicBezTo>
                <a:cubicBezTo>
                  <a:pt x="513880" y="122811"/>
                  <a:pt x="513880" y="124870"/>
                  <a:pt x="511832" y="126928"/>
                </a:cubicBezTo>
                <a:cubicBezTo>
                  <a:pt x="509785" y="126928"/>
                  <a:pt x="507738" y="128987"/>
                  <a:pt x="505690" y="124870"/>
                </a:cubicBezTo>
                <a:cubicBezTo>
                  <a:pt x="505690" y="122811"/>
                  <a:pt x="509785" y="120754"/>
                  <a:pt x="509785" y="118695"/>
                </a:cubicBezTo>
                <a:cubicBezTo>
                  <a:pt x="509785" y="116636"/>
                  <a:pt x="507738" y="112520"/>
                  <a:pt x="509785" y="110461"/>
                </a:cubicBezTo>
                <a:cubicBezTo>
                  <a:pt x="511832" y="110461"/>
                  <a:pt x="511832" y="110461"/>
                  <a:pt x="513880" y="110461"/>
                </a:cubicBezTo>
                <a:cubicBezTo>
                  <a:pt x="515927" y="110461"/>
                  <a:pt x="517974" y="112520"/>
                  <a:pt x="520022" y="110461"/>
                </a:cubicBezTo>
                <a:cubicBezTo>
                  <a:pt x="520022" y="108402"/>
                  <a:pt x="522069" y="108402"/>
                  <a:pt x="524116" y="108402"/>
                </a:cubicBezTo>
                <a:close/>
                <a:moveTo>
                  <a:pt x="661019" y="108266"/>
                </a:moveTo>
                <a:cubicBezTo>
                  <a:pt x="662030" y="109226"/>
                  <a:pt x="662435" y="113064"/>
                  <a:pt x="664053" y="114600"/>
                </a:cubicBezTo>
                <a:cubicBezTo>
                  <a:pt x="661895" y="116648"/>
                  <a:pt x="661895" y="118695"/>
                  <a:pt x="661895" y="118695"/>
                </a:cubicBezTo>
                <a:cubicBezTo>
                  <a:pt x="659737" y="116648"/>
                  <a:pt x="661895" y="114600"/>
                  <a:pt x="659737" y="112552"/>
                </a:cubicBezTo>
                <a:cubicBezTo>
                  <a:pt x="659737" y="110505"/>
                  <a:pt x="659737" y="110505"/>
                  <a:pt x="659737" y="108458"/>
                </a:cubicBezTo>
                <a:cubicBezTo>
                  <a:pt x="660277" y="107946"/>
                  <a:pt x="660682" y="107946"/>
                  <a:pt x="661019" y="108266"/>
                </a:cubicBezTo>
                <a:close/>
                <a:moveTo>
                  <a:pt x="550871" y="102165"/>
                </a:moveTo>
                <a:cubicBezTo>
                  <a:pt x="553946" y="101133"/>
                  <a:pt x="557020" y="101133"/>
                  <a:pt x="559582" y="102165"/>
                </a:cubicBezTo>
                <a:cubicBezTo>
                  <a:pt x="562144" y="103194"/>
                  <a:pt x="564194" y="105255"/>
                  <a:pt x="565219" y="108347"/>
                </a:cubicBezTo>
                <a:cubicBezTo>
                  <a:pt x="567269" y="110408"/>
                  <a:pt x="567269" y="114530"/>
                  <a:pt x="565219" y="118653"/>
                </a:cubicBezTo>
                <a:cubicBezTo>
                  <a:pt x="565219" y="120715"/>
                  <a:pt x="567269" y="118653"/>
                  <a:pt x="569318" y="120715"/>
                </a:cubicBezTo>
                <a:cubicBezTo>
                  <a:pt x="573418" y="122776"/>
                  <a:pt x="573418" y="126898"/>
                  <a:pt x="573418" y="133081"/>
                </a:cubicBezTo>
                <a:cubicBezTo>
                  <a:pt x="571368" y="141326"/>
                  <a:pt x="563169" y="147510"/>
                  <a:pt x="554970" y="149570"/>
                </a:cubicBezTo>
                <a:cubicBezTo>
                  <a:pt x="552921" y="149570"/>
                  <a:pt x="552921" y="147510"/>
                  <a:pt x="552921" y="145449"/>
                </a:cubicBezTo>
                <a:cubicBezTo>
                  <a:pt x="548821" y="143387"/>
                  <a:pt x="544722" y="141326"/>
                  <a:pt x="540622" y="141326"/>
                </a:cubicBezTo>
                <a:cubicBezTo>
                  <a:pt x="534473" y="143387"/>
                  <a:pt x="534473" y="143387"/>
                  <a:pt x="534473" y="143387"/>
                </a:cubicBezTo>
                <a:cubicBezTo>
                  <a:pt x="528324" y="137203"/>
                  <a:pt x="526274" y="131020"/>
                  <a:pt x="526274" y="124837"/>
                </a:cubicBezTo>
                <a:cubicBezTo>
                  <a:pt x="526274" y="118653"/>
                  <a:pt x="530374" y="114530"/>
                  <a:pt x="534473" y="110408"/>
                </a:cubicBezTo>
                <a:cubicBezTo>
                  <a:pt x="538573" y="108347"/>
                  <a:pt x="542672" y="112469"/>
                  <a:pt x="544722" y="108347"/>
                </a:cubicBezTo>
                <a:cubicBezTo>
                  <a:pt x="544722" y="104226"/>
                  <a:pt x="548821" y="102165"/>
                  <a:pt x="550871" y="102165"/>
                </a:cubicBezTo>
                <a:close/>
                <a:moveTo>
                  <a:pt x="509674" y="100103"/>
                </a:moveTo>
                <a:cubicBezTo>
                  <a:pt x="511722" y="100103"/>
                  <a:pt x="515816" y="102165"/>
                  <a:pt x="517864" y="104229"/>
                </a:cubicBezTo>
                <a:cubicBezTo>
                  <a:pt x="517864" y="104229"/>
                  <a:pt x="519911" y="102165"/>
                  <a:pt x="519911" y="102165"/>
                </a:cubicBezTo>
                <a:cubicBezTo>
                  <a:pt x="524006" y="100103"/>
                  <a:pt x="528100" y="100103"/>
                  <a:pt x="530148" y="102165"/>
                </a:cubicBezTo>
                <a:cubicBezTo>
                  <a:pt x="534242" y="102165"/>
                  <a:pt x="534242" y="106292"/>
                  <a:pt x="534242" y="108356"/>
                </a:cubicBezTo>
                <a:cubicBezTo>
                  <a:pt x="534242" y="110418"/>
                  <a:pt x="534242" y="110418"/>
                  <a:pt x="534242" y="110418"/>
                </a:cubicBezTo>
                <a:cubicBezTo>
                  <a:pt x="530148" y="108356"/>
                  <a:pt x="528100" y="104229"/>
                  <a:pt x="524006" y="104229"/>
                </a:cubicBezTo>
                <a:cubicBezTo>
                  <a:pt x="521958" y="104229"/>
                  <a:pt x="519911" y="106292"/>
                  <a:pt x="517864" y="108356"/>
                </a:cubicBezTo>
                <a:cubicBezTo>
                  <a:pt x="513769" y="106292"/>
                  <a:pt x="513769" y="106292"/>
                  <a:pt x="509674" y="108356"/>
                </a:cubicBezTo>
                <a:cubicBezTo>
                  <a:pt x="507627" y="108356"/>
                  <a:pt x="505580" y="112481"/>
                  <a:pt x="505580" y="114545"/>
                </a:cubicBezTo>
                <a:cubicBezTo>
                  <a:pt x="507627" y="118671"/>
                  <a:pt x="501485" y="120734"/>
                  <a:pt x="503532" y="124860"/>
                </a:cubicBezTo>
                <a:cubicBezTo>
                  <a:pt x="503532" y="126923"/>
                  <a:pt x="505580" y="128987"/>
                  <a:pt x="503532" y="128987"/>
                </a:cubicBezTo>
                <a:cubicBezTo>
                  <a:pt x="499438" y="128987"/>
                  <a:pt x="499438" y="126923"/>
                  <a:pt x="497390" y="124860"/>
                </a:cubicBezTo>
                <a:cubicBezTo>
                  <a:pt x="497390" y="122798"/>
                  <a:pt x="497390" y="118671"/>
                  <a:pt x="499438" y="116608"/>
                </a:cubicBezTo>
                <a:cubicBezTo>
                  <a:pt x="501485" y="116608"/>
                  <a:pt x="501485" y="116608"/>
                  <a:pt x="503532" y="114545"/>
                </a:cubicBezTo>
                <a:cubicBezTo>
                  <a:pt x="501485" y="112481"/>
                  <a:pt x="501485" y="108356"/>
                  <a:pt x="501485" y="106292"/>
                </a:cubicBezTo>
                <a:cubicBezTo>
                  <a:pt x="503532" y="102165"/>
                  <a:pt x="505580" y="100103"/>
                  <a:pt x="509674" y="100103"/>
                </a:cubicBezTo>
                <a:close/>
                <a:moveTo>
                  <a:pt x="623937" y="99391"/>
                </a:moveTo>
                <a:cubicBezTo>
                  <a:pt x="624951" y="99647"/>
                  <a:pt x="625966" y="100158"/>
                  <a:pt x="626980" y="100158"/>
                </a:cubicBezTo>
                <a:cubicBezTo>
                  <a:pt x="631038" y="102206"/>
                  <a:pt x="635096" y="106300"/>
                  <a:pt x="637125" y="110395"/>
                </a:cubicBezTo>
                <a:cubicBezTo>
                  <a:pt x="639153" y="114489"/>
                  <a:pt x="637125" y="118585"/>
                  <a:pt x="637125" y="122678"/>
                </a:cubicBezTo>
                <a:cubicBezTo>
                  <a:pt x="635096" y="122678"/>
                  <a:pt x="635096" y="120631"/>
                  <a:pt x="635096" y="120631"/>
                </a:cubicBezTo>
                <a:cubicBezTo>
                  <a:pt x="635096" y="116536"/>
                  <a:pt x="635096" y="112442"/>
                  <a:pt x="633067" y="108347"/>
                </a:cubicBezTo>
                <a:cubicBezTo>
                  <a:pt x="629009" y="104253"/>
                  <a:pt x="624951" y="104253"/>
                  <a:pt x="620894" y="102206"/>
                </a:cubicBezTo>
                <a:cubicBezTo>
                  <a:pt x="620894" y="102206"/>
                  <a:pt x="620894" y="100158"/>
                  <a:pt x="620894" y="100158"/>
                </a:cubicBezTo>
                <a:cubicBezTo>
                  <a:pt x="621908" y="99135"/>
                  <a:pt x="622923" y="99135"/>
                  <a:pt x="623937" y="99391"/>
                </a:cubicBezTo>
                <a:close/>
                <a:moveTo>
                  <a:pt x="452081" y="98110"/>
                </a:moveTo>
                <a:cubicBezTo>
                  <a:pt x="458215" y="100167"/>
                  <a:pt x="458215" y="100167"/>
                  <a:pt x="458215" y="100167"/>
                </a:cubicBezTo>
                <a:cubicBezTo>
                  <a:pt x="458215" y="102221"/>
                  <a:pt x="456170" y="106331"/>
                  <a:pt x="456170" y="110442"/>
                </a:cubicBezTo>
                <a:cubicBezTo>
                  <a:pt x="450037" y="108388"/>
                  <a:pt x="445948" y="110442"/>
                  <a:pt x="441859" y="114552"/>
                </a:cubicBezTo>
                <a:cubicBezTo>
                  <a:pt x="439815" y="116608"/>
                  <a:pt x="439815" y="118663"/>
                  <a:pt x="437771" y="122773"/>
                </a:cubicBezTo>
                <a:cubicBezTo>
                  <a:pt x="431637" y="124828"/>
                  <a:pt x="427548" y="130995"/>
                  <a:pt x="427548" y="137160"/>
                </a:cubicBezTo>
                <a:cubicBezTo>
                  <a:pt x="427548" y="139216"/>
                  <a:pt x="427548" y="141270"/>
                  <a:pt x="425504" y="141270"/>
                </a:cubicBezTo>
                <a:cubicBezTo>
                  <a:pt x="423460" y="141270"/>
                  <a:pt x="423460" y="141270"/>
                  <a:pt x="421415" y="141270"/>
                </a:cubicBezTo>
                <a:cubicBezTo>
                  <a:pt x="421415" y="135105"/>
                  <a:pt x="419371" y="128939"/>
                  <a:pt x="423460" y="124828"/>
                </a:cubicBezTo>
                <a:cubicBezTo>
                  <a:pt x="427548" y="122773"/>
                  <a:pt x="429593" y="122773"/>
                  <a:pt x="431637" y="120718"/>
                </a:cubicBezTo>
                <a:cubicBezTo>
                  <a:pt x="431637" y="116608"/>
                  <a:pt x="427548" y="112497"/>
                  <a:pt x="429593" y="108388"/>
                </a:cubicBezTo>
                <a:cubicBezTo>
                  <a:pt x="431637" y="106331"/>
                  <a:pt x="433682" y="106331"/>
                  <a:pt x="437771" y="106331"/>
                </a:cubicBezTo>
                <a:cubicBezTo>
                  <a:pt x="441859" y="106331"/>
                  <a:pt x="441859" y="106331"/>
                  <a:pt x="441859" y="106331"/>
                </a:cubicBezTo>
                <a:cubicBezTo>
                  <a:pt x="445948" y="104277"/>
                  <a:pt x="445948" y="98110"/>
                  <a:pt x="452081" y="98110"/>
                </a:cubicBezTo>
                <a:close/>
                <a:moveTo>
                  <a:pt x="618687" y="91803"/>
                </a:moveTo>
                <a:lnTo>
                  <a:pt x="620894" y="91987"/>
                </a:lnTo>
                <a:lnTo>
                  <a:pt x="621763" y="92060"/>
                </a:lnTo>
                <a:cubicBezTo>
                  <a:pt x="622788" y="92317"/>
                  <a:pt x="623813" y="92832"/>
                  <a:pt x="624839" y="93861"/>
                </a:cubicBezTo>
                <a:cubicBezTo>
                  <a:pt x="626889" y="95919"/>
                  <a:pt x="628940" y="91803"/>
                  <a:pt x="630990" y="91803"/>
                </a:cubicBezTo>
                <a:cubicBezTo>
                  <a:pt x="633041" y="91803"/>
                  <a:pt x="635092" y="91803"/>
                  <a:pt x="635092" y="93861"/>
                </a:cubicBezTo>
                <a:cubicBezTo>
                  <a:pt x="637142" y="95919"/>
                  <a:pt x="635092" y="97978"/>
                  <a:pt x="637142" y="97978"/>
                </a:cubicBezTo>
                <a:cubicBezTo>
                  <a:pt x="641243" y="95919"/>
                  <a:pt x="643294" y="97978"/>
                  <a:pt x="647395" y="100037"/>
                </a:cubicBezTo>
                <a:cubicBezTo>
                  <a:pt x="649446" y="102095"/>
                  <a:pt x="647395" y="104153"/>
                  <a:pt x="647395" y="108270"/>
                </a:cubicBezTo>
                <a:cubicBezTo>
                  <a:pt x="647395" y="108270"/>
                  <a:pt x="645344" y="108270"/>
                  <a:pt x="645344" y="110328"/>
                </a:cubicBezTo>
                <a:cubicBezTo>
                  <a:pt x="647395" y="112386"/>
                  <a:pt x="649446" y="112386"/>
                  <a:pt x="649446" y="114445"/>
                </a:cubicBezTo>
                <a:cubicBezTo>
                  <a:pt x="649446" y="116504"/>
                  <a:pt x="649446" y="118562"/>
                  <a:pt x="647395" y="120620"/>
                </a:cubicBezTo>
                <a:cubicBezTo>
                  <a:pt x="647395" y="120620"/>
                  <a:pt x="643294" y="120620"/>
                  <a:pt x="645344" y="122678"/>
                </a:cubicBezTo>
                <a:cubicBezTo>
                  <a:pt x="647395" y="124737"/>
                  <a:pt x="647395" y="126796"/>
                  <a:pt x="645344" y="128854"/>
                </a:cubicBezTo>
                <a:cubicBezTo>
                  <a:pt x="645344" y="128854"/>
                  <a:pt x="643294" y="132971"/>
                  <a:pt x="641243" y="130912"/>
                </a:cubicBezTo>
                <a:cubicBezTo>
                  <a:pt x="641243" y="128854"/>
                  <a:pt x="637142" y="126796"/>
                  <a:pt x="639193" y="122678"/>
                </a:cubicBezTo>
                <a:cubicBezTo>
                  <a:pt x="641243" y="118562"/>
                  <a:pt x="641243" y="112386"/>
                  <a:pt x="639193" y="108270"/>
                </a:cubicBezTo>
                <a:cubicBezTo>
                  <a:pt x="635092" y="100037"/>
                  <a:pt x="626889" y="97978"/>
                  <a:pt x="620737" y="95919"/>
                </a:cubicBezTo>
                <a:cubicBezTo>
                  <a:pt x="620737" y="93861"/>
                  <a:pt x="614586" y="91803"/>
                  <a:pt x="618687" y="91803"/>
                </a:cubicBezTo>
                <a:close/>
                <a:moveTo>
                  <a:pt x="316292" y="87819"/>
                </a:moveTo>
                <a:cubicBezTo>
                  <a:pt x="320382" y="96052"/>
                  <a:pt x="322427" y="102228"/>
                  <a:pt x="322427" y="108402"/>
                </a:cubicBezTo>
                <a:cubicBezTo>
                  <a:pt x="322427" y="118695"/>
                  <a:pt x="316292" y="126928"/>
                  <a:pt x="308112" y="133103"/>
                </a:cubicBezTo>
                <a:cubicBezTo>
                  <a:pt x="301976" y="137220"/>
                  <a:pt x="295841" y="139279"/>
                  <a:pt x="287661" y="135162"/>
                </a:cubicBezTo>
                <a:cubicBezTo>
                  <a:pt x="281525" y="133103"/>
                  <a:pt x="273345" y="126928"/>
                  <a:pt x="273345" y="120754"/>
                </a:cubicBezTo>
                <a:cubicBezTo>
                  <a:pt x="271300" y="114578"/>
                  <a:pt x="273345" y="108402"/>
                  <a:pt x="277435" y="104287"/>
                </a:cubicBezTo>
                <a:cubicBezTo>
                  <a:pt x="279480" y="102228"/>
                  <a:pt x="283570" y="100169"/>
                  <a:pt x="285616" y="102228"/>
                </a:cubicBezTo>
                <a:cubicBezTo>
                  <a:pt x="287661" y="104287"/>
                  <a:pt x="285616" y="106344"/>
                  <a:pt x="287661" y="108402"/>
                </a:cubicBezTo>
                <a:cubicBezTo>
                  <a:pt x="291751" y="108402"/>
                  <a:pt x="293796" y="106344"/>
                  <a:pt x="295841" y="108402"/>
                </a:cubicBezTo>
                <a:cubicBezTo>
                  <a:pt x="295841" y="110461"/>
                  <a:pt x="297886" y="112520"/>
                  <a:pt x="295841" y="114578"/>
                </a:cubicBezTo>
                <a:cubicBezTo>
                  <a:pt x="295841" y="118695"/>
                  <a:pt x="291751" y="120754"/>
                  <a:pt x="289706" y="120754"/>
                </a:cubicBezTo>
                <a:cubicBezTo>
                  <a:pt x="285616" y="122811"/>
                  <a:pt x="285616" y="116636"/>
                  <a:pt x="281525" y="118695"/>
                </a:cubicBezTo>
                <a:cubicBezTo>
                  <a:pt x="283570" y="122811"/>
                  <a:pt x="287661" y="126928"/>
                  <a:pt x="293796" y="128987"/>
                </a:cubicBezTo>
                <a:cubicBezTo>
                  <a:pt x="295841" y="128987"/>
                  <a:pt x="299931" y="128987"/>
                  <a:pt x="304021" y="126928"/>
                </a:cubicBezTo>
                <a:cubicBezTo>
                  <a:pt x="310157" y="122811"/>
                  <a:pt x="314247" y="118695"/>
                  <a:pt x="316292" y="110461"/>
                </a:cubicBezTo>
                <a:cubicBezTo>
                  <a:pt x="318337" y="104287"/>
                  <a:pt x="316292" y="96052"/>
                  <a:pt x="314247" y="89877"/>
                </a:cubicBezTo>
                <a:cubicBezTo>
                  <a:pt x="314247" y="89877"/>
                  <a:pt x="316292" y="87819"/>
                  <a:pt x="316292" y="87819"/>
                </a:cubicBezTo>
                <a:close/>
                <a:moveTo>
                  <a:pt x="215649" y="85827"/>
                </a:moveTo>
                <a:cubicBezTo>
                  <a:pt x="217682" y="87886"/>
                  <a:pt x="221749" y="89943"/>
                  <a:pt x="223783" y="89943"/>
                </a:cubicBezTo>
                <a:cubicBezTo>
                  <a:pt x="225816" y="89943"/>
                  <a:pt x="223783" y="92002"/>
                  <a:pt x="223783" y="94061"/>
                </a:cubicBezTo>
                <a:cubicBezTo>
                  <a:pt x="219716" y="96119"/>
                  <a:pt x="215649" y="94061"/>
                  <a:pt x="211582" y="92002"/>
                </a:cubicBezTo>
                <a:cubicBezTo>
                  <a:pt x="211582" y="92002"/>
                  <a:pt x="209548" y="89943"/>
                  <a:pt x="211582" y="87886"/>
                </a:cubicBezTo>
                <a:cubicBezTo>
                  <a:pt x="211582" y="87886"/>
                  <a:pt x="213615" y="85827"/>
                  <a:pt x="215649" y="85827"/>
                </a:cubicBezTo>
                <a:close/>
                <a:moveTo>
                  <a:pt x="483537" y="83153"/>
                </a:moveTo>
                <a:cubicBezTo>
                  <a:pt x="486050" y="82928"/>
                  <a:pt x="488627" y="83056"/>
                  <a:pt x="491205" y="83571"/>
                </a:cubicBezTo>
                <a:cubicBezTo>
                  <a:pt x="493267" y="83571"/>
                  <a:pt x="493267" y="85632"/>
                  <a:pt x="495328" y="87693"/>
                </a:cubicBezTo>
                <a:cubicBezTo>
                  <a:pt x="497390" y="89753"/>
                  <a:pt x="497390" y="93875"/>
                  <a:pt x="497390" y="95936"/>
                </a:cubicBezTo>
                <a:cubicBezTo>
                  <a:pt x="495328" y="97996"/>
                  <a:pt x="493267" y="100057"/>
                  <a:pt x="491205" y="100057"/>
                </a:cubicBezTo>
                <a:cubicBezTo>
                  <a:pt x="491205" y="102118"/>
                  <a:pt x="491205" y="104178"/>
                  <a:pt x="491205" y="104178"/>
                </a:cubicBezTo>
                <a:cubicBezTo>
                  <a:pt x="489143" y="108300"/>
                  <a:pt x="485019" y="108300"/>
                  <a:pt x="482957" y="108300"/>
                </a:cubicBezTo>
                <a:cubicBezTo>
                  <a:pt x="480895" y="106239"/>
                  <a:pt x="478833" y="104178"/>
                  <a:pt x="476771" y="102118"/>
                </a:cubicBezTo>
                <a:cubicBezTo>
                  <a:pt x="476771" y="97996"/>
                  <a:pt x="478833" y="95936"/>
                  <a:pt x="480895" y="93875"/>
                </a:cubicBezTo>
                <a:cubicBezTo>
                  <a:pt x="482957" y="93875"/>
                  <a:pt x="482957" y="93875"/>
                  <a:pt x="485019" y="91814"/>
                </a:cubicBezTo>
                <a:cubicBezTo>
                  <a:pt x="482957" y="91814"/>
                  <a:pt x="482957" y="91814"/>
                  <a:pt x="482957" y="91814"/>
                </a:cubicBezTo>
                <a:cubicBezTo>
                  <a:pt x="478833" y="91814"/>
                  <a:pt x="474710" y="91814"/>
                  <a:pt x="472648" y="95936"/>
                </a:cubicBezTo>
                <a:cubicBezTo>
                  <a:pt x="466462" y="100057"/>
                  <a:pt x="466462" y="108300"/>
                  <a:pt x="466462" y="116543"/>
                </a:cubicBezTo>
                <a:cubicBezTo>
                  <a:pt x="470586" y="126845"/>
                  <a:pt x="476771" y="133028"/>
                  <a:pt x="485019" y="139210"/>
                </a:cubicBezTo>
                <a:cubicBezTo>
                  <a:pt x="476771" y="141270"/>
                  <a:pt x="470586" y="133028"/>
                  <a:pt x="464400" y="128906"/>
                </a:cubicBezTo>
                <a:cubicBezTo>
                  <a:pt x="458215" y="118603"/>
                  <a:pt x="458215" y="104178"/>
                  <a:pt x="464400" y="93875"/>
                </a:cubicBezTo>
                <a:cubicBezTo>
                  <a:pt x="469039" y="87693"/>
                  <a:pt x="475998" y="83829"/>
                  <a:pt x="483537" y="83153"/>
                </a:cubicBezTo>
                <a:close/>
                <a:moveTo>
                  <a:pt x="640800" y="81031"/>
                </a:moveTo>
                <a:cubicBezTo>
                  <a:pt x="642335" y="81320"/>
                  <a:pt x="643871" y="83636"/>
                  <a:pt x="645406" y="83636"/>
                </a:cubicBezTo>
                <a:cubicBezTo>
                  <a:pt x="647454" y="91870"/>
                  <a:pt x="647454" y="91870"/>
                  <a:pt x="647454" y="91870"/>
                </a:cubicBezTo>
                <a:cubicBezTo>
                  <a:pt x="651548" y="91870"/>
                  <a:pt x="653595" y="98044"/>
                  <a:pt x="657690" y="100103"/>
                </a:cubicBezTo>
                <a:cubicBezTo>
                  <a:pt x="657690" y="102161"/>
                  <a:pt x="653595" y="104219"/>
                  <a:pt x="655643" y="106277"/>
                </a:cubicBezTo>
                <a:cubicBezTo>
                  <a:pt x="659737" y="108337"/>
                  <a:pt x="655643" y="110395"/>
                  <a:pt x="657690" y="112453"/>
                </a:cubicBezTo>
                <a:cubicBezTo>
                  <a:pt x="659737" y="116570"/>
                  <a:pt x="657690" y="120686"/>
                  <a:pt x="655643" y="122745"/>
                </a:cubicBezTo>
                <a:cubicBezTo>
                  <a:pt x="657690" y="126862"/>
                  <a:pt x="657690" y="130978"/>
                  <a:pt x="655643" y="133037"/>
                </a:cubicBezTo>
                <a:cubicBezTo>
                  <a:pt x="655643" y="135095"/>
                  <a:pt x="655643" y="135095"/>
                  <a:pt x="655643" y="135095"/>
                </a:cubicBezTo>
                <a:cubicBezTo>
                  <a:pt x="655643" y="130978"/>
                  <a:pt x="655643" y="126862"/>
                  <a:pt x="653595" y="122745"/>
                </a:cubicBezTo>
                <a:cubicBezTo>
                  <a:pt x="651548" y="126862"/>
                  <a:pt x="653595" y="126862"/>
                  <a:pt x="653595" y="128921"/>
                </a:cubicBezTo>
                <a:cubicBezTo>
                  <a:pt x="653595" y="133037"/>
                  <a:pt x="651548" y="137154"/>
                  <a:pt x="649501" y="139212"/>
                </a:cubicBezTo>
                <a:cubicBezTo>
                  <a:pt x="647454" y="141270"/>
                  <a:pt x="645406" y="141270"/>
                  <a:pt x="643359" y="141270"/>
                </a:cubicBezTo>
                <a:cubicBezTo>
                  <a:pt x="641312" y="139212"/>
                  <a:pt x="643359" y="137154"/>
                  <a:pt x="643359" y="135095"/>
                </a:cubicBezTo>
                <a:cubicBezTo>
                  <a:pt x="645406" y="133037"/>
                  <a:pt x="649501" y="130978"/>
                  <a:pt x="649501" y="126862"/>
                </a:cubicBezTo>
                <a:cubicBezTo>
                  <a:pt x="649501" y="124803"/>
                  <a:pt x="647454" y="122745"/>
                  <a:pt x="649501" y="122745"/>
                </a:cubicBezTo>
                <a:cubicBezTo>
                  <a:pt x="651548" y="120686"/>
                  <a:pt x="653595" y="116570"/>
                  <a:pt x="653595" y="114511"/>
                </a:cubicBezTo>
                <a:cubicBezTo>
                  <a:pt x="653595" y="112453"/>
                  <a:pt x="651548" y="110395"/>
                  <a:pt x="649501" y="110395"/>
                </a:cubicBezTo>
                <a:cubicBezTo>
                  <a:pt x="649501" y="106277"/>
                  <a:pt x="651548" y="104219"/>
                  <a:pt x="649501" y="100103"/>
                </a:cubicBezTo>
                <a:cubicBezTo>
                  <a:pt x="647454" y="95986"/>
                  <a:pt x="643359" y="93927"/>
                  <a:pt x="639264" y="93927"/>
                </a:cubicBezTo>
                <a:cubicBezTo>
                  <a:pt x="637217" y="91870"/>
                  <a:pt x="637217" y="89811"/>
                  <a:pt x="633122" y="89811"/>
                </a:cubicBezTo>
                <a:cubicBezTo>
                  <a:pt x="631075" y="89811"/>
                  <a:pt x="629028" y="87752"/>
                  <a:pt x="626980" y="89811"/>
                </a:cubicBezTo>
                <a:cubicBezTo>
                  <a:pt x="622886" y="87752"/>
                  <a:pt x="618791" y="85694"/>
                  <a:pt x="614696" y="87752"/>
                </a:cubicBezTo>
                <a:cubicBezTo>
                  <a:pt x="614696" y="87752"/>
                  <a:pt x="610602" y="85694"/>
                  <a:pt x="612649" y="83636"/>
                </a:cubicBezTo>
                <a:cubicBezTo>
                  <a:pt x="616744" y="81578"/>
                  <a:pt x="620838" y="81578"/>
                  <a:pt x="624933" y="83636"/>
                </a:cubicBezTo>
                <a:cubicBezTo>
                  <a:pt x="626980" y="85694"/>
                  <a:pt x="626980" y="85694"/>
                  <a:pt x="626980" y="85694"/>
                </a:cubicBezTo>
                <a:cubicBezTo>
                  <a:pt x="631075" y="85694"/>
                  <a:pt x="633122" y="81578"/>
                  <a:pt x="637217" y="83636"/>
                </a:cubicBezTo>
                <a:cubicBezTo>
                  <a:pt x="639264" y="83636"/>
                  <a:pt x="641312" y="85694"/>
                  <a:pt x="641312" y="87752"/>
                </a:cubicBezTo>
                <a:cubicBezTo>
                  <a:pt x="641312" y="87752"/>
                  <a:pt x="641312" y="91870"/>
                  <a:pt x="643359" y="91870"/>
                </a:cubicBezTo>
                <a:cubicBezTo>
                  <a:pt x="643359" y="91870"/>
                  <a:pt x="645406" y="91870"/>
                  <a:pt x="645406" y="89811"/>
                </a:cubicBezTo>
                <a:cubicBezTo>
                  <a:pt x="645406" y="87752"/>
                  <a:pt x="641312" y="83636"/>
                  <a:pt x="639264" y="81578"/>
                </a:cubicBezTo>
                <a:cubicBezTo>
                  <a:pt x="639776" y="81063"/>
                  <a:pt x="640288" y="80934"/>
                  <a:pt x="640800" y="81031"/>
                </a:cubicBezTo>
                <a:close/>
                <a:moveTo>
                  <a:pt x="587959" y="79519"/>
                </a:moveTo>
                <a:cubicBezTo>
                  <a:pt x="594135" y="81571"/>
                  <a:pt x="600310" y="81571"/>
                  <a:pt x="604426" y="83624"/>
                </a:cubicBezTo>
                <a:cubicBezTo>
                  <a:pt x="612660" y="87728"/>
                  <a:pt x="620894" y="95937"/>
                  <a:pt x="618835" y="104148"/>
                </a:cubicBezTo>
                <a:cubicBezTo>
                  <a:pt x="620894" y="110304"/>
                  <a:pt x="618835" y="116461"/>
                  <a:pt x="614718" y="118514"/>
                </a:cubicBezTo>
                <a:cubicBezTo>
                  <a:pt x="610602" y="122618"/>
                  <a:pt x="606485" y="124672"/>
                  <a:pt x="602368" y="122618"/>
                </a:cubicBezTo>
                <a:cubicBezTo>
                  <a:pt x="600310" y="120566"/>
                  <a:pt x="598251" y="118514"/>
                  <a:pt x="600310" y="116461"/>
                </a:cubicBezTo>
                <a:cubicBezTo>
                  <a:pt x="600310" y="116461"/>
                  <a:pt x="600310" y="114409"/>
                  <a:pt x="600310" y="112357"/>
                </a:cubicBezTo>
                <a:cubicBezTo>
                  <a:pt x="598251" y="112357"/>
                  <a:pt x="594135" y="112357"/>
                  <a:pt x="594135" y="110304"/>
                </a:cubicBezTo>
                <a:cubicBezTo>
                  <a:pt x="592076" y="108251"/>
                  <a:pt x="594135" y="104148"/>
                  <a:pt x="596193" y="102094"/>
                </a:cubicBezTo>
                <a:cubicBezTo>
                  <a:pt x="600310" y="100042"/>
                  <a:pt x="604426" y="100042"/>
                  <a:pt x="606485" y="102094"/>
                </a:cubicBezTo>
                <a:cubicBezTo>
                  <a:pt x="608543" y="104148"/>
                  <a:pt x="606485" y="106199"/>
                  <a:pt x="608543" y="106199"/>
                </a:cubicBezTo>
                <a:cubicBezTo>
                  <a:pt x="612660" y="106199"/>
                  <a:pt x="610602" y="102094"/>
                  <a:pt x="610602" y="100042"/>
                </a:cubicBezTo>
                <a:cubicBezTo>
                  <a:pt x="608543" y="93885"/>
                  <a:pt x="602368" y="87728"/>
                  <a:pt x="596193" y="87728"/>
                </a:cubicBezTo>
                <a:cubicBezTo>
                  <a:pt x="585901" y="85676"/>
                  <a:pt x="577667" y="89780"/>
                  <a:pt x="571492" y="93885"/>
                </a:cubicBezTo>
                <a:cubicBezTo>
                  <a:pt x="567375" y="95937"/>
                  <a:pt x="565317" y="104148"/>
                  <a:pt x="559142" y="100042"/>
                </a:cubicBezTo>
                <a:cubicBezTo>
                  <a:pt x="561200" y="91833"/>
                  <a:pt x="567375" y="87728"/>
                  <a:pt x="573551" y="83624"/>
                </a:cubicBezTo>
                <a:cubicBezTo>
                  <a:pt x="579726" y="83624"/>
                  <a:pt x="583843" y="81571"/>
                  <a:pt x="587959" y="79519"/>
                </a:cubicBezTo>
                <a:close/>
                <a:moveTo>
                  <a:pt x="388440" y="75535"/>
                </a:moveTo>
                <a:cubicBezTo>
                  <a:pt x="390487" y="75535"/>
                  <a:pt x="390487" y="77565"/>
                  <a:pt x="390487" y="79592"/>
                </a:cubicBezTo>
                <a:cubicBezTo>
                  <a:pt x="390487" y="83651"/>
                  <a:pt x="388440" y="85679"/>
                  <a:pt x="386392" y="89738"/>
                </a:cubicBezTo>
                <a:cubicBezTo>
                  <a:pt x="384345" y="89738"/>
                  <a:pt x="382298" y="93795"/>
                  <a:pt x="380250" y="91766"/>
                </a:cubicBezTo>
                <a:cubicBezTo>
                  <a:pt x="380250" y="91766"/>
                  <a:pt x="378203" y="91766"/>
                  <a:pt x="380250" y="89738"/>
                </a:cubicBezTo>
                <a:cubicBezTo>
                  <a:pt x="382298" y="89738"/>
                  <a:pt x="386392" y="85679"/>
                  <a:pt x="388440" y="83651"/>
                </a:cubicBezTo>
                <a:cubicBezTo>
                  <a:pt x="388440" y="81621"/>
                  <a:pt x="388440" y="77565"/>
                  <a:pt x="388440" y="75535"/>
                </a:cubicBezTo>
                <a:close/>
                <a:moveTo>
                  <a:pt x="359914" y="74313"/>
                </a:moveTo>
                <a:cubicBezTo>
                  <a:pt x="361718" y="74057"/>
                  <a:pt x="363778" y="74571"/>
                  <a:pt x="365839" y="75598"/>
                </a:cubicBezTo>
                <a:cubicBezTo>
                  <a:pt x="367900" y="77653"/>
                  <a:pt x="374082" y="79709"/>
                  <a:pt x="376142" y="85874"/>
                </a:cubicBezTo>
                <a:cubicBezTo>
                  <a:pt x="378203" y="89984"/>
                  <a:pt x="376142" y="98205"/>
                  <a:pt x="374082" y="102316"/>
                </a:cubicBezTo>
                <a:cubicBezTo>
                  <a:pt x="367900" y="110537"/>
                  <a:pt x="359657" y="116702"/>
                  <a:pt x="349353" y="114648"/>
                </a:cubicBezTo>
                <a:cubicBezTo>
                  <a:pt x="336990" y="114648"/>
                  <a:pt x="324625" y="104371"/>
                  <a:pt x="320504" y="92041"/>
                </a:cubicBezTo>
                <a:cubicBezTo>
                  <a:pt x="320504" y="89984"/>
                  <a:pt x="318443" y="87930"/>
                  <a:pt x="320504" y="85874"/>
                </a:cubicBezTo>
                <a:cubicBezTo>
                  <a:pt x="322565" y="85874"/>
                  <a:pt x="322565" y="85874"/>
                  <a:pt x="322565" y="85874"/>
                </a:cubicBezTo>
                <a:cubicBezTo>
                  <a:pt x="326686" y="96151"/>
                  <a:pt x="334929" y="106426"/>
                  <a:pt x="347293" y="108482"/>
                </a:cubicBezTo>
                <a:cubicBezTo>
                  <a:pt x="353475" y="108482"/>
                  <a:pt x="357596" y="108482"/>
                  <a:pt x="363778" y="104371"/>
                </a:cubicBezTo>
                <a:cubicBezTo>
                  <a:pt x="367900" y="100262"/>
                  <a:pt x="369960" y="96151"/>
                  <a:pt x="367900" y="89984"/>
                </a:cubicBezTo>
                <a:cubicBezTo>
                  <a:pt x="367900" y="87930"/>
                  <a:pt x="365839" y="87930"/>
                  <a:pt x="365839" y="87930"/>
                </a:cubicBezTo>
                <a:cubicBezTo>
                  <a:pt x="363778" y="92041"/>
                  <a:pt x="361718" y="94095"/>
                  <a:pt x="359657" y="94095"/>
                </a:cubicBezTo>
                <a:cubicBezTo>
                  <a:pt x="355536" y="94095"/>
                  <a:pt x="353475" y="92041"/>
                  <a:pt x="353475" y="89984"/>
                </a:cubicBezTo>
                <a:cubicBezTo>
                  <a:pt x="353475" y="87930"/>
                  <a:pt x="353475" y="85874"/>
                  <a:pt x="353475" y="85874"/>
                </a:cubicBezTo>
                <a:cubicBezTo>
                  <a:pt x="355536" y="83819"/>
                  <a:pt x="355536" y="83819"/>
                  <a:pt x="357596" y="83819"/>
                </a:cubicBezTo>
                <a:cubicBezTo>
                  <a:pt x="355536" y="81764"/>
                  <a:pt x="355536" y="79709"/>
                  <a:pt x="355536" y="77653"/>
                </a:cubicBezTo>
                <a:cubicBezTo>
                  <a:pt x="356566" y="75598"/>
                  <a:pt x="358112" y="74571"/>
                  <a:pt x="359914" y="74313"/>
                </a:cubicBezTo>
                <a:close/>
                <a:moveTo>
                  <a:pt x="419338" y="72095"/>
                </a:moveTo>
                <a:lnTo>
                  <a:pt x="421296" y="75369"/>
                </a:lnTo>
                <a:cubicBezTo>
                  <a:pt x="421296" y="77402"/>
                  <a:pt x="423355" y="81470"/>
                  <a:pt x="421296" y="83503"/>
                </a:cubicBezTo>
                <a:cubicBezTo>
                  <a:pt x="419238" y="83503"/>
                  <a:pt x="419238" y="83503"/>
                  <a:pt x="419238" y="83503"/>
                </a:cubicBezTo>
                <a:cubicBezTo>
                  <a:pt x="420267" y="81470"/>
                  <a:pt x="420267" y="79436"/>
                  <a:pt x="420010" y="77402"/>
                </a:cubicBezTo>
                <a:close/>
                <a:moveTo>
                  <a:pt x="418620" y="70895"/>
                </a:moveTo>
                <a:lnTo>
                  <a:pt x="419238" y="71302"/>
                </a:lnTo>
                <a:lnTo>
                  <a:pt x="419338" y="72095"/>
                </a:lnTo>
                <a:close/>
                <a:moveTo>
                  <a:pt x="397896" y="69651"/>
                </a:moveTo>
                <a:cubicBezTo>
                  <a:pt x="398702" y="69812"/>
                  <a:pt x="399605" y="70328"/>
                  <a:pt x="400637" y="71358"/>
                </a:cubicBezTo>
                <a:cubicBezTo>
                  <a:pt x="402700" y="75482"/>
                  <a:pt x="402700" y="75482"/>
                  <a:pt x="402700" y="75482"/>
                </a:cubicBezTo>
                <a:cubicBezTo>
                  <a:pt x="404763" y="77545"/>
                  <a:pt x="402700" y="81668"/>
                  <a:pt x="400637" y="83730"/>
                </a:cubicBezTo>
                <a:cubicBezTo>
                  <a:pt x="402700" y="85792"/>
                  <a:pt x="404763" y="87854"/>
                  <a:pt x="402700" y="89916"/>
                </a:cubicBezTo>
                <a:cubicBezTo>
                  <a:pt x="402700" y="94039"/>
                  <a:pt x="398573" y="98164"/>
                  <a:pt x="394447" y="98164"/>
                </a:cubicBezTo>
                <a:cubicBezTo>
                  <a:pt x="392384" y="100225"/>
                  <a:pt x="390321" y="98164"/>
                  <a:pt x="390321" y="100225"/>
                </a:cubicBezTo>
                <a:cubicBezTo>
                  <a:pt x="390321" y="102287"/>
                  <a:pt x="386195" y="104349"/>
                  <a:pt x="384132" y="106412"/>
                </a:cubicBezTo>
                <a:cubicBezTo>
                  <a:pt x="382068" y="106412"/>
                  <a:pt x="380005" y="106412"/>
                  <a:pt x="377942" y="104349"/>
                </a:cubicBezTo>
                <a:cubicBezTo>
                  <a:pt x="375879" y="102287"/>
                  <a:pt x="380005" y="98164"/>
                  <a:pt x="380005" y="96101"/>
                </a:cubicBezTo>
                <a:cubicBezTo>
                  <a:pt x="380005" y="94039"/>
                  <a:pt x="380005" y="96101"/>
                  <a:pt x="382068" y="96101"/>
                </a:cubicBezTo>
                <a:cubicBezTo>
                  <a:pt x="388258" y="94039"/>
                  <a:pt x="392384" y="87854"/>
                  <a:pt x="394447" y="81668"/>
                </a:cubicBezTo>
                <a:cubicBezTo>
                  <a:pt x="394447" y="77545"/>
                  <a:pt x="392384" y="75482"/>
                  <a:pt x="392384" y="73420"/>
                </a:cubicBezTo>
                <a:cubicBezTo>
                  <a:pt x="393416" y="72390"/>
                  <a:pt x="394447" y="70844"/>
                  <a:pt x="395737" y="70070"/>
                </a:cubicBezTo>
                <a:cubicBezTo>
                  <a:pt x="396381" y="69683"/>
                  <a:pt x="397091" y="69490"/>
                  <a:pt x="397896" y="69651"/>
                </a:cubicBezTo>
                <a:close/>
                <a:moveTo>
                  <a:pt x="413063" y="67236"/>
                </a:moveTo>
                <a:cubicBezTo>
                  <a:pt x="415121" y="67236"/>
                  <a:pt x="416665" y="68251"/>
                  <a:pt x="417951" y="69778"/>
                </a:cubicBezTo>
                <a:lnTo>
                  <a:pt x="418620" y="70895"/>
                </a:lnTo>
                <a:lnTo>
                  <a:pt x="415668" y="68950"/>
                </a:lnTo>
                <a:cubicBezTo>
                  <a:pt x="413063" y="67236"/>
                  <a:pt x="413063" y="67236"/>
                  <a:pt x="413063" y="67236"/>
                </a:cubicBezTo>
                <a:close/>
                <a:moveTo>
                  <a:pt x="277299" y="67236"/>
                </a:moveTo>
                <a:cubicBezTo>
                  <a:pt x="275236" y="69298"/>
                  <a:pt x="275236" y="73425"/>
                  <a:pt x="277299" y="75489"/>
                </a:cubicBezTo>
                <a:cubicBezTo>
                  <a:pt x="279362" y="77551"/>
                  <a:pt x="283489" y="81677"/>
                  <a:pt x="285552" y="79614"/>
                </a:cubicBezTo>
                <a:cubicBezTo>
                  <a:pt x="289678" y="79614"/>
                  <a:pt x="291741" y="75489"/>
                  <a:pt x="293805" y="73425"/>
                </a:cubicBezTo>
                <a:cubicBezTo>
                  <a:pt x="295868" y="75489"/>
                  <a:pt x="295868" y="77551"/>
                  <a:pt x="295868" y="79614"/>
                </a:cubicBezTo>
                <a:cubicBezTo>
                  <a:pt x="295868" y="83740"/>
                  <a:pt x="293805" y="85803"/>
                  <a:pt x="291741" y="87866"/>
                </a:cubicBezTo>
                <a:cubicBezTo>
                  <a:pt x="289678" y="87866"/>
                  <a:pt x="287615" y="85803"/>
                  <a:pt x="285552" y="87866"/>
                </a:cubicBezTo>
                <a:cubicBezTo>
                  <a:pt x="287615" y="91992"/>
                  <a:pt x="283489" y="94056"/>
                  <a:pt x="279362" y="96119"/>
                </a:cubicBezTo>
                <a:cubicBezTo>
                  <a:pt x="277299" y="96119"/>
                  <a:pt x="275236" y="94056"/>
                  <a:pt x="273173" y="94056"/>
                </a:cubicBezTo>
                <a:cubicBezTo>
                  <a:pt x="271110" y="91992"/>
                  <a:pt x="269047" y="87866"/>
                  <a:pt x="271110" y="83740"/>
                </a:cubicBezTo>
                <a:cubicBezTo>
                  <a:pt x="273173" y="83740"/>
                  <a:pt x="273173" y="83740"/>
                  <a:pt x="273173" y="83740"/>
                </a:cubicBezTo>
                <a:cubicBezTo>
                  <a:pt x="271110" y="79614"/>
                  <a:pt x="266984" y="79614"/>
                  <a:pt x="266984" y="77551"/>
                </a:cubicBezTo>
                <a:cubicBezTo>
                  <a:pt x="266984" y="73425"/>
                  <a:pt x="269047" y="71361"/>
                  <a:pt x="271110" y="69298"/>
                </a:cubicBezTo>
                <a:cubicBezTo>
                  <a:pt x="273173" y="67236"/>
                  <a:pt x="273173" y="67236"/>
                  <a:pt x="277299" y="67236"/>
                </a:cubicBezTo>
                <a:close/>
                <a:moveTo>
                  <a:pt x="567347" y="65243"/>
                </a:moveTo>
                <a:cubicBezTo>
                  <a:pt x="569410" y="67277"/>
                  <a:pt x="573537" y="67277"/>
                  <a:pt x="575600" y="71344"/>
                </a:cubicBezTo>
                <a:cubicBezTo>
                  <a:pt x="577663" y="73377"/>
                  <a:pt x="579726" y="75410"/>
                  <a:pt x="579726" y="79477"/>
                </a:cubicBezTo>
                <a:cubicBezTo>
                  <a:pt x="577663" y="79477"/>
                  <a:pt x="577663" y="81512"/>
                  <a:pt x="575600" y="81512"/>
                </a:cubicBezTo>
                <a:cubicBezTo>
                  <a:pt x="573537" y="75410"/>
                  <a:pt x="567347" y="71344"/>
                  <a:pt x="561158" y="71344"/>
                </a:cubicBezTo>
                <a:cubicBezTo>
                  <a:pt x="554968" y="75410"/>
                  <a:pt x="554968" y="75410"/>
                  <a:pt x="554968" y="75410"/>
                </a:cubicBezTo>
                <a:cubicBezTo>
                  <a:pt x="552905" y="73377"/>
                  <a:pt x="550842" y="71344"/>
                  <a:pt x="550842" y="69310"/>
                </a:cubicBezTo>
                <a:cubicBezTo>
                  <a:pt x="557032" y="67277"/>
                  <a:pt x="561158" y="65243"/>
                  <a:pt x="567347" y="65243"/>
                </a:cubicBezTo>
                <a:close/>
                <a:moveTo>
                  <a:pt x="493185" y="63252"/>
                </a:moveTo>
                <a:cubicBezTo>
                  <a:pt x="497280" y="63252"/>
                  <a:pt x="499327" y="63252"/>
                  <a:pt x="501374" y="65280"/>
                </a:cubicBezTo>
                <a:cubicBezTo>
                  <a:pt x="501374" y="67309"/>
                  <a:pt x="501374" y="67309"/>
                  <a:pt x="499327" y="69338"/>
                </a:cubicBezTo>
                <a:cubicBezTo>
                  <a:pt x="495232" y="67309"/>
                  <a:pt x="491138" y="67309"/>
                  <a:pt x="489090" y="69338"/>
                </a:cubicBezTo>
                <a:cubicBezTo>
                  <a:pt x="482948" y="71366"/>
                  <a:pt x="482948" y="77453"/>
                  <a:pt x="480901" y="79482"/>
                </a:cubicBezTo>
                <a:cubicBezTo>
                  <a:pt x="480901" y="81512"/>
                  <a:pt x="478854" y="81512"/>
                  <a:pt x="476806" y="81512"/>
                </a:cubicBezTo>
                <a:cubicBezTo>
                  <a:pt x="476806" y="77453"/>
                  <a:pt x="478854" y="73395"/>
                  <a:pt x="480901" y="71366"/>
                </a:cubicBezTo>
                <a:cubicBezTo>
                  <a:pt x="482948" y="65280"/>
                  <a:pt x="489090" y="63252"/>
                  <a:pt x="493185" y="63252"/>
                </a:cubicBezTo>
                <a:close/>
                <a:moveTo>
                  <a:pt x="528266" y="60927"/>
                </a:moveTo>
                <a:cubicBezTo>
                  <a:pt x="538558" y="62993"/>
                  <a:pt x="550908" y="71256"/>
                  <a:pt x="555025" y="81585"/>
                </a:cubicBezTo>
                <a:cubicBezTo>
                  <a:pt x="555025" y="85716"/>
                  <a:pt x="559142" y="91914"/>
                  <a:pt x="555025" y="98110"/>
                </a:cubicBezTo>
                <a:cubicBezTo>
                  <a:pt x="555025" y="98110"/>
                  <a:pt x="552967" y="98110"/>
                  <a:pt x="550908" y="98110"/>
                </a:cubicBezTo>
                <a:cubicBezTo>
                  <a:pt x="550908" y="96045"/>
                  <a:pt x="550908" y="91914"/>
                  <a:pt x="550908" y="89848"/>
                </a:cubicBezTo>
                <a:cubicBezTo>
                  <a:pt x="548850" y="81585"/>
                  <a:pt x="544733" y="73322"/>
                  <a:pt x="536500" y="69190"/>
                </a:cubicBezTo>
                <a:cubicBezTo>
                  <a:pt x="532383" y="69190"/>
                  <a:pt x="528266" y="67124"/>
                  <a:pt x="524149" y="69190"/>
                </a:cubicBezTo>
                <a:cubicBezTo>
                  <a:pt x="517974" y="71256"/>
                  <a:pt x="511799" y="73322"/>
                  <a:pt x="511799" y="79519"/>
                </a:cubicBezTo>
                <a:cubicBezTo>
                  <a:pt x="513857" y="83651"/>
                  <a:pt x="515916" y="77453"/>
                  <a:pt x="517974" y="77453"/>
                </a:cubicBezTo>
                <a:cubicBezTo>
                  <a:pt x="520033" y="77453"/>
                  <a:pt x="522091" y="79519"/>
                  <a:pt x="524149" y="79519"/>
                </a:cubicBezTo>
                <a:cubicBezTo>
                  <a:pt x="526208" y="81585"/>
                  <a:pt x="526208" y="83651"/>
                  <a:pt x="524149" y="87782"/>
                </a:cubicBezTo>
                <a:cubicBezTo>
                  <a:pt x="524149" y="89848"/>
                  <a:pt x="522091" y="91914"/>
                  <a:pt x="517974" y="91914"/>
                </a:cubicBezTo>
                <a:cubicBezTo>
                  <a:pt x="515916" y="91914"/>
                  <a:pt x="513857" y="89848"/>
                  <a:pt x="511799" y="89848"/>
                </a:cubicBezTo>
                <a:cubicBezTo>
                  <a:pt x="511799" y="91914"/>
                  <a:pt x="509741" y="93980"/>
                  <a:pt x="505624" y="93980"/>
                </a:cubicBezTo>
                <a:cubicBezTo>
                  <a:pt x="503566" y="91914"/>
                  <a:pt x="499449" y="89848"/>
                  <a:pt x="497390" y="85716"/>
                </a:cubicBezTo>
                <a:cubicBezTo>
                  <a:pt x="497390" y="79519"/>
                  <a:pt x="499449" y="73322"/>
                  <a:pt x="503566" y="69190"/>
                </a:cubicBezTo>
                <a:cubicBezTo>
                  <a:pt x="509741" y="62993"/>
                  <a:pt x="520033" y="60927"/>
                  <a:pt x="528266" y="60927"/>
                </a:cubicBezTo>
                <a:close/>
                <a:moveTo>
                  <a:pt x="289504" y="60927"/>
                </a:moveTo>
                <a:cubicBezTo>
                  <a:pt x="291552" y="67153"/>
                  <a:pt x="291552" y="67153"/>
                  <a:pt x="291552" y="67153"/>
                </a:cubicBezTo>
                <a:cubicBezTo>
                  <a:pt x="291552" y="69227"/>
                  <a:pt x="291552" y="73376"/>
                  <a:pt x="289504" y="73376"/>
                </a:cubicBezTo>
                <a:cubicBezTo>
                  <a:pt x="287457" y="75452"/>
                  <a:pt x="285410" y="77527"/>
                  <a:pt x="283362" y="77527"/>
                </a:cubicBezTo>
                <a:cubicBezTo>
                  <a:pt x="281315" y="75452"/>
                  <a:pt x="279268" y="73376"/>
                  <a:pt x="279268" y="71302"/>
                </a:cubicBezTo>
                <a:cubicBezTo>
                  <a:pt x="279268" y="69227"/>
                  <a:pt x="279268" y="67153"/>
                  <a:pt x="281315" y="67153"/>
                </a:cubicBezTo>
                <a:cubicBezTo>
                  <a:pt x="285410" y="67153"/>
                  <a:pt x="287457" y="63002"/>
                  <a:pt x="289504" y="60927"/>
                </a:cubicBezTo>
                <a:close/>
                <a:moveTo>
                  <a:pt x="406976" y="54951"/>
                </a:moveTo>
                <a:cubicBezTo>
                  <a:pt x="411108" y="54951"/>
                  <a:pt x="413173" y="57007"/>
                  <a:pt x="415239" y="61120"/>
                </a:cubicBezTo>
                <a:cubicBezTo>
                  <a:pt x="413173" y="67289"/>
                  <a:pt x="413173" y="67289"/>
                  <a:pt x="413173" y="67289"/>
                </a:cubicBezTo>
                <a:cubicBezTo>
                  <a:pt x="413173" y="63176"/>
                  <a:pt x="413173" y="57007"/>
                  <a:pt x="406976" y="57007"/>
                </a:cubicBezTo>
                <a:cubicBezTo>
                  <a:pt x="406976" y="59063"/>
                  <a:pt x="411108" y="61120"/>
                  <a:pt x="411108" y="63176"/>
                </a:cubicBezTo>
                <a:cubicBezTo>
                  <a:pt x="411108" y="65233"/>
                  <a:pt x="409042" y="67289"/>
                  <a:pt x="411108" y="69344"/>
                </a:cubicBezTo>
                <a:cubicBezTo>
                  <a:pt x="417305" y="71401"/>
                  <a:pt x="417305" y="75513"/>
                  <a:pt x="419371" y="79626"/>
                </a:cubicBezTo>
                <a:cubicBezTo>
                  <a:pt x="419371" y="83739"/>
                  <a:pt x="417305" y="85795"/>
                  <a:pt x="415239" y="87851"/>
                </a:cubicBezTo>
                <a:cubicBezTo>
                  <a:pt x="417305" y="89907"/>
                  <a:pt x="415239" y="94019"/>
                  <a:pt x="417305" y="96076"/>
                </a:cubicBezTo>
                <a:cubicBezTo>
                  <a:pt x="417305" y="96076"/>
                  <a:pt x="415239" y="98132"/>
                  <a:pt x="415239" y="98132"/>
                </a:cubicBezTo>
                <a:cubicBezTo>
                  <a:pt x="415239" y="96076"/>
                  <a:pt x="413173" y="94019"/>
                  <a:pt x="415239" y="89907"/>
                </a:cubicBezTo>
                <a:cubicBezTo>
                  <a:pt x="415239" y="89907"/>
                  <a:pt x="415239" y="89907"/>
                  <a:pt x="413173" y="89907"/>
                </a:cubicBezTo>
                <a:cubicBezTo>
                  <a:pt x="413173" y="89907"/>
                  <a:pt x="413173" y="89907"/>
                  <a:pt x="411108" y="91963"/>
                </a:cubicBezTo>
                <a:cubicBezTo>
                  <a:pt x="415239" y="94019"/>
                  <a:pt x="411108" y="98132"/>
                  <a:pt x="413173" y="100189"/>
                </a:cubicBezTo>
                <a:cubicBezTo>
                  <a:pt x="411108" y="104302"/>
                  <a:pt x="409042" y="108413"/>
                  <a:pt x="404910" y="108413"/>
                </a:cubicBezTo>
                <a:cubicBezTo>
                  <a:pt x="402845" y="108413"/>
                  <a:pt x="398713" y="108413"/>
                  <a:pt x="398713" y="110469"/>
                </a:cubicBezTo>
                <a:cubicBezTo>
                  <a:pt x="396647" y="112526"/>
                  <a:pt x="396647" y="116638"/>
                  <a:pt x="392516" y="116638"/>
                </a:cubicBezTo>
                <a:cubicBezTo>
                  <a:pt x="392516" y="116638"/>
                  <a:pt x="388384" y="118695"/>
                  <a:pt x="388384" y="116638"/>
                </a:cubicBezTo>
                <a:cubicBezTo>
                  <a:pt x="386318" y="114582"/>
                  <a:pt x="384253" y="114582"/>
                  <a:pt x="380121" y="114582"/>
                </a:cubicBezTo>
                <a:cubicBezTo>
                  <a:pt x="380121" y="116638"/>
                  <a:pt x="378055" y="116638"/>
                  <a:pt x="375990" y="118695"/>
                </a:cubicBezTo>
                <a:cubicBezTo>
                  <a:pt x="373924" y="118695"/>
                  <a:pt x="371858" y="118695"/>
                  <a:pt x="371858" y="116638"/>
                </a:cubicBezTo>
                <a:cubicBezTo>
                  <a:pt x="363595" y="112526"/>
                  <a:pt x="373924" y="108413"/>
                  <a:pt x="375990" y="106358"/>
                </a:cubicBezTo>
                <a:cubicBezTo>
                  <a:pt x="378055" y="108413"/>
                  <a:pt x="382187" y="110469"/>
                  <a:pt x="386318" y="108413"/>
                </a:cubicBezTo>
                <a:cubicBezTo>
                  <a:pt x="388384" y="106358"/>
                  <a:pt x="390450" y="104302"/>
                  <a:pt x="392516" y="102245"/>
                </a:cubicBezTo>
                <a:cubicBezTo>
                  <a:pt x="396647" y="102245"/>
                  <a:pt x="402845" y="98132"/>
                  <a:pt x="404910" y="94019"/>
                </a:cubicBezTo>
                <a:cubicBezTo>
                  <a:pt x="406976" y="91963"/>
                  <a:pt x="404910" y="85795"/>
                  <a:pt x="404910" y="83739"/>
                </a:cubicBezTo>
                <a:cubicBezTo>
                  <a:pt x="406976" y="79626"/>
                  <a:pt x="406976" y="77569"/>
                  <a:pt x="404910" y="75513"/>
                </a:cubicBezTo>
                <a:cubicBezTo>
                  <a:pt x="404910" y="71401"/>
                  <a:pt x="402845" y="67289"/>
                  <a:pt x="398713" y="65233"/>
                </a:cubicBezTo>
                <a:cubicBezTo>
                  <a:pt x="400779" y="59063"/>
                  <a:pt x="400779" y="59063"/>
                  <a:pt x="400779" y="59063"/>
                </a:cubicBezTo>
                <a:cubicBezTo>
                  <a:pt x="398713" y="54951"/>
                  <a:pt x="404910" y="57007"/>
                  <a:pt x="406976" y="54951"/>
                </a:cubicBezTo>
                <a:close/>
                <a:moveTo>
                  <a:pt x="495288" y="52960"/>
                </a:moveTo>
                <a:cubicBezTo>
                  <a:pt x="497343" y="52960"/>
                  <a:pt x="499398" y="52960"/>
                  <a:pt x="501454" y="54995"/>
                </a:cubicBezTo>
                <a:cubicBezTo>
                  <a:pt x="501454" y="57031"/>
                  <a:pt x="499398" y="57031"/>
                  <a:pt x="501454" y="57031"/>
                </a:cubicBezTo>
                <a:cubicBezTo>
                  <a:pt x="503509" y="57031"/>
                  <a:pt x="505564" y="57031"/>
                  <a:pt x="507619" y="57031"/>
                </a:cubicBezTo>
                <a:cubicBezTo>
                  <a:pt x="509674" y="57031"/>
                  <a:pt x="509674" y="61104"/>
                  <a:pt x="509674" y="61104"/>
                </a:cubicBezTo>
                <a:cubicBezTo>
                  <a:pt x="505564" y="67214"/>
                  <a:pt x="501454" y="61104"/>
                  <a:pt x="497343" y="61104"/>
                </a:cubicBezTo>
                <a:cubicBezTo>
                  <a:pt x="489122" y="59068"/>
                  <a:pt x="485012" y="63140"/>
                  <a:pt x="478846" y="67214"/>
                </a:cubicBezTo>
                <a:cubicBezTo>
                  <a:pt x="476791" y="71285"/>
                  <a:pt x="474736" y="75358"/>
                  <a:pt x="474736" y="81466"/>
                </a:cubicBezTo>
                <a:cubicBezTo>
                  <a:pt x="474736" y="83503"/>
                  <a:pt x="472680" y="83503"/>
                  <a:pt x="472680" y="83503"/>
                </a:cubicBezTo>
                <a:cubicBezTo>
                  <a:pt x="470625" y="83503"/>
                  <a:pt x="468570" y="81466"/>
                  <a:pt x="468570" y="79431"/>
                </a:cubicBezTo>
                <a:cubicBezTo>
                  <a:pt x="466515" y="77394"/>
                  <a:pt x="474736" y="75358"/>
                  <a:pt x="470625" y="71285"/>
                </a:cubicBezTo>
                <a:cubicBezTo>
                  <a:pt x="468570" y="69249"/>
                  <a:pt x="470625" y="67214"/>
                  <a:pt x="472680" y="65177"/>
                </a:cubicBezTo>
                <a:cubicBezTo>
                  <a:pt x="474736" y="63140"/>
                  <a:pt x="476791" y="65177"/>
                  <a:pt x="476791" y="63140"/>
                </a:cubicBezTo>
                <a:cubicBezTo>
                  <a:pt x="476791" y="61104"/>
                  <a:pt x="476791" y="59068"/>
                  <a:pt x="476791" y="57031"/>
                </a:cubicBezTo>
                <a:cubicBezTo>
                  <a:pt x="478846" y="54995"/>
                  <a:pt x="482956" y="52960"/>
                  <a:pt x="487067" y="54995"/>
                </a:cubicBezTo>
                <a:cubicBezTo>
                  <a:pt x="489122" y="54995"/>
                  <a:pt x="489122" y="57031"/>
                  <a:pt x="491177" y="54995"/>
                </a:cubicBezTo>
                <a:cubicBezTo>
                  <a:pt x="491177" y="52960"/>
                  <a:pt x="493233" y="52960"/>
                  <a:pt x="495288" y="52960"/>
                </a:cubicBezTo>
                <a:close/>
                <a:moveTo>
                  <a:pt x="564222" y="50444"/>
                </a:moveTo>
                <a:cubicBezTo>
                  <a:pt x="566795" y="49672"/>
                  <a:pt x="569368" y="49672"/>
                  <a:pt x="571426" y="50701"/>
                </a:cubicBezTo>
                <a:cubicBezTo>
                  <a:pt x="575543" y="52760"/>
                  <a:pt x="579659" y="54818"/>
                  <a:pt x="581718" y="56877"/>
                </a:cubicBezTo>
                <a:cubicBezTo>
                  <a:pt x="581718" y="58935"/>
                  <a:pt x="581718" y="60993"/>
                  <a:pt x="581718" y="63052"/>
                </a:cubicBezTo>
                <a:cubicBezTo>
                  <a:pt x="579659" y="63052"/>
                  <a:pt x="579659" y="65111"/>
                  <a:pt x="579659" y="65111"/>
                </a:cubicBezTo>
                <a:cubicBezTo>
                  <a:pt x="581718" y="67168"/>
                  <a:pt x="585835" y="65111"/>
                  <a:pt x="587893" y="67168"/>
                </a:cubicBezTo>
                <a:cubicBezTo>
                  <a:pt x="589951" y="67168"/>
                  <a:pt x="592010" y="71285"/>
                  <a:pt x="592010" y="73344"/>
                </a:cubicBezTo>
                <a:cubicBezTo>
                  <a:pt x="592010" y="75403"/>
                  <a:pt x="592010" y="77460"/>
                  <a:pt x="589951" y="77460"/>
                </a:cubicBezTo>
                <a:cubicBezTo>
                  <a:pt x="587893" y="77460"/>
                  <a:pt x="585835" y="77460"/>
                  <a:pt x="583776" y="79519"/>
                </a:cubicBezTo>
                <a:cubicBezTo>
                  <a:pt x="581718" y="79519"/>
                  <a:pt x="581718" y="79519"/>
                  <a:pt x="581718" y="79519"/>
                </a:cubicBezTo>
                <a:cubicBezTo>
                  <a:pt x="581718" y="73344"/>
                  <a:pt x="577601" y="67168"/>
                  <a:pt x="571426" y="65111"/>
                </a:cubicBezTo>
                <a:cubicBezTo>
                  <a:pt x="565251" y="60993"/>
                  <a:pt x="554959" y="63052"/>
                  <a:pt x="550842" y="67168"/>
                </a:cubicBezTo>
                <a:cubicBezTo>
                  <a:pt x="546725" y="67168"/>
                  <a:pt x="544667" y="65111"/>
                  <a:pt x="540550" y="63052"/>
                </a:cubicBezTo>
                <a:cubicBezTo>
                  <a:pt x="540550" y="63052"/>
                  <a:pt x="540550" y="60993"/>
                  <a:pt x="540550" y="60993"/>
                </a:cubicBezTo>
                <a:cubicBezTo>
                  <a:pt x="544667" y="58935"/>
                  <a:pt x="546725" y="56877"/>
                  <a:pt x="550842" y="56877"/>
                </a:cubicBezTo>
                <a:cubicBezTo>
                  <a:pt x="552900" y="56877"/>
                  <a:pt x="552900" y="58935"/>
                  <a:pt x="554959" y="58935"/>
                </a:cubicBezTo>
                <a:cubicBezTo>
                  <a:pt x="557017" y="56877"/>
                  <a:pt x="557017" y="56877"/>
                  <a:pt x="557017" y="54818"/>
                </a:cubicBezTo>
                <a:cubicBezTo>
                  <a:pt x="559076" y="52760"/>
                  <a:pt x="561649" y="51216"/>
                  <a:pt x="564222" y="50444"/>
                </a:cubicBezTo>
                <a:close/>
                <a:moveTo>
                  <a:pt x="597986" y="48643"/>
                </a:moveTo>
                <a:cubicBezTo>
                  <a:pt x="600044" y="48643"/>
                  <a:pt x="602103" y="50691"/>
                  <a:pt x="604161" y="50691"/>
                </a:cubicBezTo>
                <a:cubicBezTo>
                  <a:pt x="604161" y="52738"/>
                  <a:pt x="606220" y="52738"/>
                  <a:pt x="606220" y="54785"/>
                </a:cubicBezTo>
                <a:cubicBezTo>
                  <a:pt x="606220" y="56832"/>
                  <a:pt x="608278" y="58880"/>
                  <a:pt x="606220" y="60927"/>
                </a:cubicBezTo>
                <a:cubicBezTo>
                  <a:pt x="604161" y="60927"/>
                  <a:pt x="606220" y="56832"/>
                  <a:pt x="604161" y="54785"/>
                </a:cubicBezTo>
                <a:cubicBezTo>
                  <a:pt x="604161" y="52738"/>
                  <a:pt x="600044" y="50691"/>
                  <a:pt x="597986" y="48643"/>
                </a:cubicBezTo>
                <a:close/>
                <a:moveTo>
                  <a:pt x="332862" y="48643"/>
                </a:moveTo>
                <a:cubicBezTo>
                  <a:pt x="334948" y="48643"/>
                  <a:pt x="337035" y="48643"/>
                  <a:pt x="337035" y="50701"/>
                </a:cubicBezTo>
                <a:cubicBezTo>
                  <a:pt x="337035" y="52760"/>
                  <a:pt x="337035" y="54818"/>
                  <a:pt x="337035" y="56877"/>
                </a:cubicBezTo>
                <a:cubicBezTo>
                  <a:pt x="334948" y="58935"/>
                  <a:pt x="330775" y="58935"/>
                  <a:pt x="328688" y="56877"/>
                </a:cubicBezTo>
                <a:cubicBezTo>
                  <a:pt x="322427" y="50701"/>
                  <a:pt x="322427" y="50701"/>
                  <a:pt x="322427" y="50701"/>
                </a:cubicBezTo>
                <a:cubicBezTo>
                  <a:pt x="326601" y="48643"/>
                  <a:pt x="328688" y="48643"/>
                  <a:pt x="332862" y="48643"/>
                </a:cubicBezTo>
                <a:close/>
                <a:moveTo>
                  <a:pt x="310343" y="46651"/>
                </a:moveTo>
                <a:cubicBezTo>
                  <a:pt x="316518" y="46651"/>
                  <a:pt x="322693" y="54884"/>
                  <a:pt x="324752" y="59002"/>
                </a:cubicBezTo>
                <a:cubicBezTo>
                  <a:pt x="324752" y="63118"/>
                  <a:pt x="324752" y="67236"/>
                  <a:pt x="320635" y="69293"/>
                </a:cubicBezTo>
                <a:cubicBezTo>
                  <a:pt x="320635" y="71352"/>
                  <a:pt x="322693" y="71352"/>
                  <a:pt x="322693" y="73410"/>
                </a:cubicBezTo>
                <a:cubicBezTo>
                  <a:pt x="324752" y="75469"/>
                  <a:pt x="322693" y="79585"/>
                  <a:pt x="322693" y="81643"/>
                </a:cubicBezTo>
                <a:cubicBezTo>
                  <a:pt x="318576" y="85761"/>
                  <a:pt x="314459" y="87819"/>
                  <a:pt x="308284" y="85761"/>
                </a:cubicBezTo>
                <a:cubicBezTo>
                  <a:pt x="306226" y="83702"/>
                  <a:pt x="304167" y="79585"/>
                  <a:pt x="304167" y="75469"/>
                </a:cubicBezTo>
                <a:cubicBezTo>
                  <a:pt x="302109" y="73410"/>
                  <a:pt x="300051" y="75469"/>
                  <a:pt x="297992" y="73410"/>
                </a:cubicBezTo>
                <a:cubicBezTo>
                  <a:pt x="293876" y="69293"/>
                  <a:pt x="293876" y="65177"/>
                  <a:pt x="293876" y="59002"/>
                </a:cubicBezTo>
                <a:cubicBezTo>
                  <a:pt x="295934" y="54884"/>
                  <a:pt x="295934" y="54884"/>
                  <a:pt x="295934" y="54884"/>
                </a:cubicBezTo>
                <a:cubicBezTo>
                  <a:pt x="302109" y="54884"/>
                  <a:pt x="306226" y="50768"/>
                  <a:pt x="310343" y="46651"/>
                </a:cubicBezTo>
                <a:close/>
                <a:moveTo>
                  <a:pt x="499428" y="44659"/>
                </a:moveTo>
                <a:cubicBezTo>
                  <a:pt x="501489" y="44659"/>
                  <a:pt x="503549" y="44659"/>
                  <a:pt x="505610" y="46712"/>
                </a:cubicBezTo>
                <a:cubicBezTo>
                  <a:pt x="507671" y="48764"/>
                  <a:pt x="503549" y="52869"/>
                  <a:pt x="507671" y="50816"/>
                </a:cubicBezTo>
                <a:cubicBezTo>
                  <a:pt x="511792" y="50816"/>
                  <a:pt x="507671" y="46712"/>
                  <a:pt x="507671" y="46712"/>
                </a:cubicBezTo>
                <a:cubicBezTo>
                  <a:pt x="509731" y="46712"/>
                  <a:pt x="511792" y="48764"/>
                  <a:pt x="511792" y="50816"/>
                </a:cubicBezTo>
                <a:cubicBezTo>
                  <a:pt x="513853" y="50816"/>
                  <a:pt x="515914" y="52869"/>
                  <a:pt x="517974" y="54921"/>
                </a:cubicBezTo>
                <a:cubicBezTo>
                  <a:pt x="517974" y="56973"/>
                  <a:pt x="515914" y="59025"/>
                  <a:pt x="517974" y="59025"/>
                </a:cubicBezTo>
                <a:cubicBezTo>
                  <a:pt x="515914" y="59025"/>
                  <a:pt x="513853" y="61078"/>
                  <a:pt x="511792" y="59025"/>
                </a:cubicBezTo>
                <a:cubicBezTo>
                  <a:pt x="511792" y="56973"/>
                  <a:pt x="509731" y="54921"/>
                  <a:pt x="507671" y="54921"/>
                </a:cubicBezTo>
                <a:cubicBezTo>
                  <a:pt x="505610" y="52869"/>
                  <a:pt x="503549" y="54921"/>
                  <a:pt x="501489" y="52869"/>
                </a:cubicBezTo>
                <a:cubicBezTo>
                  <a:pt x="499428" y="48764"/>
                  <a:pt x="495307" y="48764"/>
                  <a:pt x="491185" y="50816"/>
                </a:cubicBezTo>
                <a:cubicBezTo>
                  <a:pt x="489125" y="52869"/>
                  <a:pt x="485003" y="50816"/>
                  <a:pt x="480882" y="52869"/>
                </a:cubicBezTo>
                <a:cubicBezTo>
                  <a:pt x="476761" y="54921"/>
                  <a:pt x="472639" y="56973"/>
                  <a:pt x="474700" y="61078"/>
                </a:cubicBezTo>
                <a:cubicBezTo>
                  <a:pt x="470579" y="63130"/>
                  <a:pt x="468518" y="65182"/>
                  <a:pt x="466457" y="69287"/>
                </a:cubicBezTo>
                <a:cubicBezTo>
                  <a:pt x="466457" y="71340"/>
                  <a:pt x="468518" y="73393"/>
                  <a:pt x="466457" y="75445"/>
                </a:cubicBezTo>
                <a:cubicBezTo>
                  <a:pt x="466457" y="77496"/>
                  <a:pt x="464396" y="79549"/>
                  <a:pt x="466457" y="81602"/>
                </a:cubicBezTo>
                <a:cubicBezTo>
                  <a:pt x="466457" y="83653"/>
                  <a:pt x="470579" y="85706"/>
                  <a:pt x="466457" y="87759"/>
                </a:cubicBezTo>
                <a:cubicBezTo>
                  <a:pt x="464396" y="87759"/>
                  <a:pt x="464396" y="89811"/>
                  <a:pt x="462336" y="87759"/>
                </a:cubicBezTo>
                <a:cubicBezTo>
                  <a:pt x="460275" y="85706"/>
                  <a:pt x="458215" y="83653"/>
                  <a:pt x="458215" y="79549"/>
                </a:cubicBezTo>
                <a:cubicBezTo>
                  <a:pt x="458215" y="73393"/>
                  <a:pt x="468518" y="71340"/>
                  <a:pt x="462336" y="65182"/>
                </a:cubicBezTo>
                <a:cubicBezTo>
                  <a:pt x="462336" y="63130"/>
                  <a:pt x="462336" y="61078"/>
                  <a:pt x="464396" y="59025"/>
                </a:cubicBezTo>
                <a:cubicBezTo>
                  <a:pt x="466457" y="56973"/>
                  <a:pt x="468518" y="56973"/>
                  <a:pt x="470579" y="54921"/>
                </a:cubicBezTo>
                <a:cubicBezTo>
                  <a:pt x="472639" y="52869"/>
                  <a:pt x="472639" y="46712"/>
                  <a:pt x="476761" y="46712"/>
                </a:cubicBezTo>
                <a:cubicBezTo>
                  <a:pt x="480882" y="46712"/>
                  <a:pt x="485003" y="46712"/>
                  <a:pt x="489125" y="48764"/>
                </a:cubicBezTo>
                <a:cubicBezTo>
                  <a:pt x="489125" y="46712"/>
                  <a:pt x="491185" y="44659"/>
                  <a:pt x="493246" y="46712"/>
                </a:cubicBezTo>
                <a:cubicBezTo>
                  <a:pt x="493246" y="46712"/>
                  <a:pt x="495307" y="46712"/>
                  <a:pt x="495307" y="46712"/>
                </a:cubicBezTo>
                <a:cubicBezTo>
                  <a:pt x="497367" y="48764"/>
                  <a:pt x="497367" y="44659"/>
                  <a:pt x="499428" y="44659"/>
                </a:cubicBezTo>
                <a:close/>
                <a:moveTo>
                  <a:pt x="341019" y="44197"/>
                </a:moveTo>
                <a:cubicBezTo>
                  <a:pt x="342549" y="44197"/>
                  <a:pt x="344078" y="44707"/>
                  <a:pt x="345098" y="44707"/>
                </a:cubicBezTo>
                <a:cubicBezTo>
                  <a:pt x="347138" y="46746"/>
                  <a:pt x="349177" y="48786"/>
                  <a:pt x="351216" y="50825"/>
                </a:cubicBezTo>
                <a:cubicBezTo>
                  <a:pt x="353256" y="52865"/>
                  <a:pt x="347138" y="54904"/>
                  <a:pt x="351216" y="56943"/>
                </a:cubicBezTo>
                <a:cubicBezTo>
                  <a:pt x="353256" y="56943"/>
                  <a:pt x="353256" y="58983"/>
                  <a:pt x="355295" y="61022"/>
                </a:cubicBezTo>
                <a:cubicBezTo>
                  <a:pt x="355295" y="63062"/>
                  <a:pt x="353256" y="67140"/>
                  <a:pt x="351216" y="67140"/>
                </a:cubicBezTo>
                <a:cubicBezTo>
                  <a:pt x="351216" y="69180"/>
                  <a:pt x="347138" y="71219"/>
                  <a:pt x="345098" y="69180"/>
                </a:cubicBezTo>
                <a:cubicBezTo>
                  <a:pt x="343059" y="69180"/>
                  <a:pt x="343059" y="67140"/>
                  <a:pt x="343059" y="67140"/>
                </a:cubicBezTo>
                <a:cubicBezTo>
                  <a:pt x="341019" y="67140"/>
                  <a:pt x="341019" y="71219"/>
                  <a:pt x="338980" y="71219"/>
                </a:cubicBezTo>
                <a:cubicBezTo>
                  <a:pt x="334901" y="71219"/>
                  <a:pt x="332861" y="71219"/>
                  <a:pt x="330822" y="67140"/>
                </a:cubicBezTo>
                <a:cubicBezTo>
                  <a:pt x="328783" y="65101"/>
                  <a:pt x="326743" y="63062"/>
                  <a:pt x="328783" y="61022"/>
                </a:cubicBezTo>
                <a:cubicBezTo>
                  <a:pt x="330822" y="61022"/>
                  <a:pt x="334901" y="61022"/>
                  <a:pt x="336940" y="58983"/>
                </a:cubicBezTo>
                <a:cubicBezTo>
                  <a:pt x="338980" y="56943"/>
                  <a:pt x="341019" y="54904"/>
                  <a:pt x="341019" y="50825"/>
                </a:cubicBezTo>
                <a:cubicBezTo>
                  <a:pt x="336940" y="46746"/>
                  <a:pt x="336940" y="46746"/>
                  <a:pt x="336940" y="46746"/>
                </a:cubicBezTo>
                <a:cubicBezTo>
                  <a:pt x="337960" y="44707"/>
                  <a:pt x="339490" y="44197"/>
                  <a:pt x="341019" y="44197"/>
                </a:cubicBezTo>
                <a:close/>
                <a:moveTo>
                  <a:pt x="583710" y="38352"/>
                </a:moveTo>
                <a:cubicBezTo>
                  <a:pt x="590018" y="40399"/>
                  <a:pt x="590018" y="46541"/>
                  <a:pt x="590018" y="50635"/>
                </a:cubicBezTo>
                <a:cubicBezTo>
                  <a:pt x="590018" y="50635"/>
                  <a:pt x="587915" y="50635"/>
                  <a:pt x="587915" y="50635"/>
                </a:cubicBezTo>
                <a:cubicBezTo>
                  <a:pt x="585813" y="48588"/>
                  <a:pt x="587915" y="46541"/>
                  <a:pt x="587915" y="46541"/>
                </a:cubicBezTo>
                <a:cubicBezTo>
                  <a:pt x="585813" y="44493"/>
                  <a:pt x="585813" y="40399"/>
                  <a:pt x="583710" y="40399"/>
                </a:cubicBezTo>
                <a:cubicBezTo>
                  <a:pt x="583710" y="38352"/>
                  <a:pt x="583710" y="38352"/>
                  <a:pt x="583710" y="38352"/>
                </a:cubicBezTo>
                <a:close/>
                <a:moveTo>
                  <a:pt x="421363" y="32375"/>
                </a:moveTo>
                <a:lnTo>
                  <a:pt x="421363" y="34367"/>
                </a:lnTo>
                <a:cubicBezTo>
                  <a:pt x="419371" y="34367"/>
                  <a:pt x="419371" y="34367"/>
                  <a:pt x="419371" y="34367"/>
                </a:cubicBezTo>
                <a:cubicBezTo>
                  <a:pt x="421363" y="32375"/>
                  <a:pt x="421363" y="32375"/>
                  <a:pt x="421363" y="32375"/>
                </a:cubicBezTo>
                <a:close/>
                <a:moveTo>
                  <a:pt x="421363" y="28060"/>
                </a:moveTo>
                <a:cubicBezTo>
                  <a:pt x="423355" y="28060"/>
                  <a:pt x="421363" y="30217"/>
                  <a:pt x="423355" y="32375"/>
                </a:cubicBezTo>
                <a:cubicBezTo>
                  <a:pt x="421363" y="32375"/>
                  <a:pt x="421363" y="32375"/>
                  <a:pt x="421363" y="32375"/>
                </a:cubicBezTo>
                <a:close/>
                <a:moveTo>
                  <a:pt x="361686" y="26067"/>
                </a:moveTo>
                <a:cubicBezTo>
                  <a:pt x="374053" y="26067"/>
                  <a:pt x="374053" y="26067"/>
                  <a:pt x="374053" y="26067"/>
                </a:cubicBezTo>
                <a:cubicBezTo>
                  <a:pt x="382298" y="30189"/>
                  <a:pt x="382298" y="30189"/>
                  <a:pt x="382298" y="30189"/>
                </a:cubicBezTo>
                <a:cubicBezTo>
                  <a:pt x="390542" y="34312"/>
                  <a:pt x="398787" y="42556"/>
                  <a:pt x="398787" y="52862"/>
                </a:cubicBezTo>
                <a:cubicBezTo>
                  <a:pt x="398787" y="59046"/>
                  <a:pt x="396726" y="65229"/>
                  <a:pt x="392604" y="69351"/>
                </a:cubicBezTo>
                <a:cubicBezTo>
                  <a:pt x="388481" y="73474"/>
                  <a:pt x="380237" y="75535"/>
                  <a:pt x="374053" y="75535"/>
                </a:cubicBezTo>
                <a:cubicBezTo>
                  <a:pt x="369931" y="73474"/>
                  <a:pt x="365808" y="71412"/>
                  <a:pt x="365808" y="67290"/>
                </a:cubicBezTo>
                <a:cubicBezTo>
                  <a:pt x="365808" y="65229"/>
                  <a:pt x="365808" y="63169"/>
                  <a:pt x="367870" y="63169"/>
                </a:cubicBezTo>
                <a:cubicBezTo>
                  <a:pt x="369931" y="63169"/>
                  <a:pt x="371992" y="63169"/>
                  <a:pt x="371992" y="63169"/>
                </a:cubicBezTo>
                <a:cubicBezTo>
                  <a:pt x="371992" y="61108"/>
                  <a:pt x="369931" y="59046"/>
                  <a:pt x="371992" y="56985"/>
                </a:cubicBezTo>
                <a:cubicBezTo>
                  <a:pt x="371992" y="52862"/>
                  <a:pt x="374053" y="52862"/>
                  <a:pt x="376114" y="52862"/>
                </a:cubicBezTo>
                <a:cubicBezTo>
                  <a:pt x="378175" y="52862"/>
                  <a:pt x="380237" y="52862"/>
                  <a:pt x="382298" y="54923"/>
                </a:cubicBezTo>
                <a:cubicBezTo>
                  <a:pt x="382298" y="56985"/>
                  <a:pt x="382298" y="61108"/>
                  <a:pt x="382298" y="63169"/>
                </a:cubicBezTo>
                <a:cubicBezTo>
                  <a:pt x="380237" y="63169"/>
                  <a:pt x="378175" y="63169"/>
                  <a:pt x="380237" y="65229"/>
                </a:cubicBezTo>
                <a:cubicBezTo>
                  <a:pt x="382298" y="67290"/>
                  <a:pt x="386420" y="63169"/>
                  <a:pt x="388481" y="61108"/>
                </a:cubicBezTo>
                <a:cubicBezTo>
                  <a:pt x="390542" y="56985"/>
                  <a:pt x="390542" y="50801"/>
                  <a:pt x="390542" y="46679"/>
                </a:cubicBezTo>
                <a:cubicBezTo>
                  <a:pt x="384359" y="38435"/>
                  <a:pt x="378175" y="30189"/>
                  <a:pt x="367870" y="30189"/>
                </a:cubicBezTo>
                <a:cubicBezTo>
                  <a:pt x="361686" y="28128"/>
                  <a:pt x="355503" y="30189"/>
                  <a:pt x="349319" y="30189"/>
                </a:cubicBezTo>
                <a:cubicBezTo>
                  <a:pt x="349319" y="30189"/>
                  <a:pt x="349319" y="30189"/>
                  <a:pt x="349319" y="28128"/>
                </a:cubicBezTo>
                <a:cubicBezTo>
                  <a:pt x="353441" y="28128"/>
                  <a:pt x="357564" y="28128"/>
                  <a:pt x="361686" y="26067"/>
                </a:cubicBezTo>
                <a:close/>
                <a:moveTo>
                  <a:pt x="453449" y="14275"/>
                </a:moveTo>
                <a:lnTo>
                  <a:pt x="427592" y="16881"/>
                </a:lnTo>
                <a:lnTo>
                  <a:pt x="427592" y="21939"/>
                </a:lnTo>
                <a:cubicBezTo>
                  <a:pt x="425522" y="21939"/>
                  <a:pt x="425522" y="21939"/>
                  <a:pt x="425522" y="21939"/>
                </a:cubicBezTo>
                <a:cubicBezTo>
                  <a:pt x="423452" y="23993"/>
                  <a:pt x="421382" y="23993"/>
                  <a:pt x="423452" y="26047"/>
                </a:cubicBezTo>
                <a:cubicBezTo>
                  <a:pt x="421382" y="26047"/>
                  <a:pt x="421382" y="26047"/>
                  <a:pt x="421382" y="26047"/>
                </a:cubicBezTo>
                <a:cubicBezTo>
                  <a:pt x="421382" y="26047"/>
                  <a:pt x="421382" y="23993"/>
                  <a:pt x="419312" y="23993"/>
                </a:cubicBezTo>
                <a:cubicBezTo>
                  <a:pt x="417242" y="26047"/>
                  <a:pt x="419312" y="28101"/>
                  <a:pt x="419312" y="30155"/>
                </a:cubicBezTo>
                <a:cubicBezTo>
                  <a:pt x="419312" y="32209"/>
                  <a:pt x="419312" y="34263"/>
                  <a:pt x="417242" y="36317"/>
                </a:cubicBezTo>
                <a:cubicBezTo>
                  <a:pt x="413102" y="38372"/>
                  <a:pt x="411032" y="38372"/>
                  <a:pt x="408961" y="38372"/>
                </a:cubicBezTo>
                <a:cubicBezTo>
                  <a:pt x="406891" y="40426"/>
                  <a:pt x="406891" y="44534"/>
                  <a:pt x="404821" y="46589"/>
                </a:cubicBezTo>
                <a:cubicBezTo>
                  <a:pt x="402751" y="46589"/>
                  <a:pt x="400681" y="48643"/>
                  <a:pt x="400681" y="46589"/>
                </a:cubicBezTo>
                <a:cubicBezTo>
                  <a:pt x="398611" y="42480"/>
                  <a:pt x="394471" y="40426"/>
                  <a:pt x="394471" y="36317"/>
                </a:cubicBezTo>
                <a:cubicBezTo>
                  <a:pt x="398611" y="34263"/>
                  <a:pt x="402751" y="30155"/>
                  <a:pt x="402751" y="23993"/>
                </a:cubicBezTo>
                <a:cubicBezTo>
                  <a:pt x="404821" y="19883"/>
                  <a:pt x="404821" y="19883"/>
                  <a:pt x="404821" y="19883"/>
                </a:cubicBezTo>
                <a:cubicBezTo>
                  <a:pt x="408961" y="17829"/>
                  <a:pt x="415172" y="17829"/>
                  <a:pt x="419312" y="17829"/>
                </a:cubicBezTo>
                <a:lnTo>
                  <a:pt x="420079" y="17639"/>
                </a:lnTo>
                <a:lnTo>
                  <a:pt x="399049" y="19759"/>
                </a:lnTo>
                <a:lnTo>
                  <a:pt x="400779" y="19759"/>
                </a:lnTo>
                <a:cubicBezTo>
                  <a:pt x="400779" y="21846"/>
                  <a:pt x="400779" y="21846"/>
                  <a:pt x="400779" y="21846"/>
                </a:cubicBezTo>
                <a:cubicBezTo>
                  <a:pt x="400779" y="28106"/>
                  <a:pt x="396684" y="32280"/>
                  <a:pt x="392590" y="34367"/>
                </a:cubicBezTo>
                <a:cubicBezTo>
                  <a:pt x="390542" y="32280"/>
                  <a:pt x="388495" y="32280"/>
                  <a:pt x="388495" y="30194"/>
                </a:cubicBezTo>
                <a:cubicBezTo>
                  <a:pt x="388495" y="28106"/>
                  <a:pt x="392590" y="28106"/>
                  <a:pt x="394637" y="23933"/>
                </a:cubicBezTo>
                <a:lnTo>
                  <a:pt x="396561" y="20010"/>
                </a:lnTo>
                <a:lnTo>
                  <a:pt x="364940" y="23197"/>
                </a:lnTo>
                <a:lnTo>
                  <a:pt x="342257" y="30239"/>
                </a:lnTo>
                <a:lnTo>
                  <a:pt x="343196" y="30051"/>
                </a:lnTo>
                <a:cubicBezTo>
                  <a:pt x="345261" y="30051"/>
                  <a:pt x="347327" y="30051"/>
                  <a:pt x="347327" y="32117"/>
                </a:cubicBezTo>
                <a:cubicBezTo>
                  <a:pt x="345261" y="36249"/>
                  <a:pt x="343196" y="36249"/>
                  <a:pt x="341130" y="38315"/>
                </a:cubicBezTo>
                <a:cubicBezTo>
                  <a:pt x="339064" y="40380"/>
                  <a:pt x="336998" y="38315"/>
                  <a:pt x="334933" y="38315"/>
                </a:cubicBezTo>
                <a:cubicBezTo>
                  <a:pt x="334933" y="42446"/>
                  <a:pt x="332867" y="44511"/>
                  <a:pt x="328735" y="46578"/>
                </a:cubicBezTo>
                <a:cubicBezTo>
                  <a:pt x="322538" y="48643"/>
                  <a:pt x="316341" y="44511"/>
                  <a:pt x="310143" y="44511"/>
                </a:cubicBezTo>
                <a:cubicBezTo>
                  <a:pt x="310143" y="42446"/>
                  <a:pt x="310143" y="42446"/>
                  <a:pt x="310143" y="40380"/>
                </a:cubicBezTo>
                <a:cubicBezTo>
                  <a:pt x="316341" y="38315"/>
                  <a:pt x="324604" y="40380"/>
                  <a:pt x="330801" y="36249"/>
                </a:cubicBezTo>
                <a:lnTo>
                  <a:pt x="332253" y="33344"/>
                </a:lnTo>
                <a:lnTo>
                  <a:pt x="282503" y="48787"/>
                </a:lnTo>
                <a:lnTo>
                  <a:pt x="266569" y="57436"/>
                </a:lnTo>
                <a:lnTo>
                  <a:pt x="275245" y="56943"/>
                </a:lnTo>
                <a:cubicBezTo>
                  <a:pt x="279385" y="54884"/>
                  <a:pt x="283525" y="50768"/>
                  <a:pt x="285595" y="48710"/>
                </a:cubicBezTo>
                <a:cubicBezTo>
                  <a:pt x="286630" y="48195"/>
                  <a:pt x="287536" y="48066"/>
                  <a:pt x="288344" y="48195"/>
                </a:cubicBezTo>
                <a:cubicBezTo>
                  <a:pt x="290770" y="48581"/>
                  <a:pt x="292323" y="51282"/>
                  <a:pt x="293876" y="52826"/>
                </a:cubicBezTo>
                <a:cubicBezTo>
                  <a:pt x="293876" y="54884"/>
                  <a:pt x="293876" y="54884"/>
                  <a:pt x="293876" y="54884"/>
                </a:cubicBezTo>
                <a:cubicBezTo>
                  <a:pt x="287665" y="61059"/>
                  <a:pt x="281455" y="67236"/>
                  <a:pt x="275245" y="63118"/>
                </a:cubicBezTo>
                <a:cubicBezTo>
                  <a:pt x="273174" y="63118"/>
                  <a:pt x="273174" y="59002"/>
                  <a:pt x="271104" y="61059"/>
                </a:cubicBezTo>
                <a:cubicBezTo>
                  <a:pt x="269034" y="63118"/>
                  <a:pt x="266964" y="65177"/>
                  <a:pt x="262824" y="65177"/>
                </a:cubicBezTo>
                <a:cubicBezTo>
                  <a:pt x="260754" y="65177"/>
                  <a:pt x="258684" y="65177"/>
                  <a:pt x="258684" y="63118"/>
                </a:cubicBezTo>
                <a:lnTo>
                  <a:pt x="258684" y="61716"/>
                </a:lnTo>
                <a:lnTo>
                  <a:pt x="254731" y="63861"/>
                </a:lnTo>
                <a:lnTo>
                  <a:pt x="254731" y="65301"/>
                </a:lnTo>
                <a:cubicBezTo>
                  <a:pt x="244376" y="71449"/>
                  <a:pt x="236092" y="81695"/>
                  <a:pt x="234021" y="91940"/>
                </a:cubicBezTo>
                <a:cubicBezTo>
                  <a:pt x="234021" y="98088"/>
                  <a:pt x="234021" y="106285"/>
                  <a:pt x="240234" y="108334"/>
                </a:cubicBezTo>
                <a:cubicBezTo>
                  <a:pt x="242305" y="112432"/>
                  <a:pt x="248518" y="112432"/>
                  <a:pt x="252660" y="112432"/>
                </a:cubicBezTo>
                <a:cubicBezTo>
                  <a:pt x="254731" y="112432"/>
                  <a:pt x="256802" y="110383"/>
                  <a:pt x="258874" y="108334"/>
                </a:cubicBezTo>
                <a:cubicBezTo>
                  <a:pt x="256802" y="104236"/>
                  <a:pt x="254731" y="110383"/>
                  <a:pt x="250589" y="106285"/>
                </a:cubicBezTo>
                <a:cubicBezTo>
                  <a:pt x="248518" y="106285"/>
                  <a:pt x="248518" y="102186"/>
                  <a:pt x="248518" y="100137"/>
                </a:cubicBezTo>
                <a:cubicBezTo>
                  <a:pt x="250589" y="98088"/>
                  <a:pt x="252660" y="96039"/>
                  <a:pt x="254731" y="96039"/>
                </a:cubicBezTo>
                <a:cubicBezTo>
                  <a:pt x="256802" y="96039"/>
                  <a:pt x="258874" y="96039"/>
                  <a:pt x="260945" y="100137"/>
                </a:cubicBezTo>
                <a:cubicBezTo>
                  <a:pt x="263016" y="100137"/>
                  <a:pt x="265087" y="98088"/>
                  <a:pt x="267158" y="100137"/>
                </a:cubicBezTo>
                <a:cubicBezTo>
                  <a:pt x="271300" y="104236"/>
                  <a:pt x="271300" y="104236"/>
                  <a:pt x="271300" y="104236"/>
                </a:cubicBezTo>
                <a:cubicBezTo>
                  <a:pt x="271300" y="108334"/>
                  <a:pt x="269229" y="114482"/>
                  <a:pt x="263016" y="118580"/>
                </a:cubicBezTo>
                <a:cubicBezTo>
                  <a:pt x="256802" y="120629"/>
                  <a:pt x="250589" y="122678"/>
                  <a:pt x="244376" y="120629"/>
                </a:cubicBezTo>
                <a:cubicBezTo>
                  <a:pt x="240234" y="116531"/>
                  <a:pt x="234021" y="114482"/>
                  <a:pt x="231950" y="108334"/>
                </a:cubicBezTo>
                <a:cubicBezTo>
                  <a:pt x="227808" y="106285"/>
                  <a:pt x="227808" y="102186"/>
                  <a:pt x="227808" y="98088"/>
                </a:cubicBezTo>
                <a:cubicBezTo>
                  <a:pt x="227808" y="91940"/>
                  <a:pt x="227808" y="87842"/>
                  <a:pt x="229879" y="83744"/>
                </a:cubicBezTo>
                <a:cubicBezTo>
                  <a:pt x="231950" y="79646"/>
                  <a:pt x="235574" y="75547"/>
                  <a:pt x="239975" y="71961"/>
                </a:cubicBezTo>
                <a:lnTo>
                  <a:pt x="241882" y="70836"/>
                </a:lnTo>
                <a:lnTo>
                  <a:pt x="207903" y="89279"/>
                </a:lnTo>
                <a:lnTo>
                  <a:pt x="198095" y="97371"/>
                </a:lnTo>
                <a:lnTo>
                  <a:pt x="207409" y="91803"/>
                </a:lnTo>
                <a:cubicBezTo>
                  <a:pt x="209474" y="95919"/>
                  <a:pt x="213606" y="97978"/>
                  <a:pt x="219803" y="97978"/>
                </a:cubicBezTo>
                <a:cubicBezTo>
                  <a:pt x="221869" y="97978"/>
                  <a:pt x="226000" y="95919"/>
                  <a:pt x="223935" y="100037"/>
                </a:cubicBezTo>
                <a:cubicBezTo>
                  <a:pt x="223935" y="104153"/>
                  <a:pt x="230132" y="108270"/>
                  <a:pt x="223935" y="110328"/>
                </a:cubicBezTo>
                <a:cubicBezTo>
                  <a:pt x="221869" y="112386"/>
                  <a:pt x="217737" y="108270"/>
                  <a:pt x="215672" y="108270"/>
                </a:cubicBezTo>
                <a:cubicBezTo>
                  <a:pt x="213606" y="102095"/>
                  <a:pt x="211540" y="112386"/>
                  <a:pt x="207409" y="110328"/>
                </a:cubicBezTo>
                <a:cubicBezTo>
                  <a:pt x="205343" y="108270"/>
                  <a:pt x="201211" y="108270"/>
                  <a:pt x="203277" y="104153"/>
                </a:cubicBezTo>
                <a:cubicBezTo>
                  <a:pt x="199145" y="100037"/>
                  <a:pt x="195014" y="108270"/>
                  <a:pt x="192948" y="102095"/>
                </a:cubicBezTo>
                <a:lnTo>
                  <a:pt x="195733" y="99320"/>
                </a:lnTo>
                <a:lnTo>
                  <a:pt x="142906" y="142906"/>
                </a:lnTo>
                <a:lnTo>
                  <a:pt x="93538" y="202741"/>
                </a:lnTo>
                <a:lnTo>
                  <a:pt x="95078" y="202659"/>
                </a:lnTo>
                <a:cubicBezTo>
                  <a:pt x="96360" y="201886"/>
                  <a:pt x="97386" y="200855"/>
                  <a:pt x="98411" y="200855"/>
                </a:cubicBezTo>
                <a:cubicBezTo>
                  <a:pt x="100463" y="200855"/>
                  <a:pt x="102514" y="202917"/>
                  <a:pt x="104565" y="200855"/>
                </a:cubicBezTo>
                <a:cubicBezTo>
                  <a:pt x="106616" y="200855"/>
                  <a:pt x="106616" y="200855"/>
                  <a:pt x="106616" y="200855"/>
                </a:cubicBezTo>
                <a:cubicBezTo>
                  <a:pt x="108668" y="196732"/>
                  <a:pt x="110719" y="188484"/>
                  <a:pt x="118924" y="190546"/>
                </a:cubicBezTo>
                <a:cubicBezTo>
                  <a:pt x="120975" y="190546"/>
                  <a:pt x="123027" y="190546"/>
                  <a:pt x="125078" y="192608"/>
                </a:cubicBezTo>
                <a:cubicBezTo>
                  <a:pt x="127129" y="192608"/>
                  <a:pt x="127129" y="190546"/>
                  <a:pt x="129181" y="190546"/>
                </a:cubicBezTo>
                <a:cubicBezTo>
                  <a:pt x="131232" y="188484"/>
                  <a:pt x="133796" y="187968"/>
                  <a:pt x="136104" y="188484"/>
                </a:cubicBezTo>
                <a:cubicBezTo>
                  <a:pt x="138411" y="189000"/>
                  <a:pt x="140463" y="190546"/>
                  <a:pt x="141488" y="192608"/>
                </a:cubicBezTo>
                <a:cubicBezTo>
                  <a:pt x="137386" y="196732"/>
                  <a:pt x="135334" y="200855"/>
                  <a:pt x="133283" y="204979"/>
                </a:cubicBezTo>
                <a:cubicBezTo>
                  <a:pt x="131232" y="202917"/>
                  <a:pt x="127129" y="202917"/>
                  <a:pt x="123027" y="202917"/>
                </a:cubicBezTo>
                <a:cubicBezTo>
                  <a:pt x="120975" y="204979"/>
                  <a:pt x="118924" y="204979"/>
                  <a:pt x="116873" y="209103"/>
                </a:cubicBezTo>
                <a:cubicBezTo>
                  <a:pt x="114821" y="209103"/>
                  <a:pt x="114821" y="207041"/>
                  <a:pt x="112770" y="207041"/>
                </a:cubicBezTo>
                <a:cubicBezTo>
                  <a:pt x="106616" y="207041"/>
                  <a:pt x="104565" y="209103"/>
                  <a:pt x="100463" y="213227"/>
                </a:cubicBezTo>
                <a:cubicBezTo>
                  <a:pt x="96360" y="215289"/>
                  <a:pt x="96360" y="221474"/>
                  <a:pt x="96360" y="225598"/>
                </a:cubicBezTo>
                <a:cubicBezTo>
                  <a:pt x="98411" y="227660"/>
                  <a:pt x="98411" y="231783"/>
                  <a:pt x="100463" y="233846"/>
                </a:cubicBezTo>
                <a:cubicBezTo>
                  <a:pt x="98411" y="237969"/>
                  <a:pt x="96360" y="242093"/>
                  <a:pt x="98411" y="246217"/>
                </a:cubicBezTo>
                <a:cubicBezTo>
                  <a:pt x="98411" y="248279"/>
                  <a:pt x="100463" y="252402"/>
                  <a:pt x="102514" y="252402"/>
                </a:cubicBezTo>
                <a:cubicBezTo>
                  <a:pt x="102514" y="254464"/>
                  <a:pt x="102514" y="254464"/>
                  <a:pt x="102514" y="254464"/>
                </a:cubicBezTo>
                <a:cubicBezTo>
                  <a:pt x="100463" y="258588"/>
                  <a:pt x="98411" y="260650"/>
                  <a:pt x="94309" y="264774"/>
                </a:cubicBezTo>
                <a:cubicBezTo>
                  <a:pt x="92258" y="260650"/>
                  <a:pt x="88155" y="256526"/>
                  <a:pt x="90206" y="252402"/>
                </a:cubicBezTo>
                <a:cubicBezTo>
                  <a:pt x="86104" y="250340"/>
                  <a:pt x="94309" y="248279"/>
                  <a:pt x="90206" y="246217"/>
                </a:cubicBezTo>
                <a:cubicBezTo>
                  <a:pt x="86104" y="242093"/>
                  <a:pt x="84052" y="240031"/>
                  <a:pt x="84052" y="235907"/>
                </a:cubicBezTo>
                <a:cubicBezTo>
                  <a:pt x="84052" y="233846"/>
                  <a:pt x="88155" y="231783"/>
                  <a:pt x="88155" y="229722"/>
                </a:cubicBezTo>
                <a:cubicBezTo>
                  <a:pt x="90206" y="225598"/>
                  <a:pt x="86104" y="223536"/>
                  <a:pt x="86104" y="221474"/>
                </a:cubicBezTo>
                <a:lnTo>
                  <a:pt x="84787" y="216179"/>
                </a:lnTo>
                <a:lnTo>
                  <a:pt x="48787" y="282503"/>
                </a:lnTo>
                <a:lnTo>
                  <a:pt x="28714" y="347168"/>
                </a:lnTo>
                <a:lnTo>
                  <a:pt x="29491" y="347168"/>
                </a:lnTo>
                <a:lnTo>
                  <a:pt x="31887" y="347168"/>
                </a:lnTo>
                <a:lnTo>
                  <a:pt x="34626" y="351269"/>
                </a:lnTo>
                <a:cubicBezTo>
                  <a:pt x="34626" y="351269"/>
                  <a:pt x="30518" y="349219"/>
                  <a:pt x="32572" y="353320"/>
                </a:cubicBezTo>
                <a:cubicBezTo>
                  <a:pt x="32572" y="353320"/>
                  <a:pt x="32572" y="355370"/>
                  <a:pt x="34626" y="355370"/>
                </a:cubicBezTo>
                <a:cubicBezTo>
                  <a:pt x="36681" y="353320"/>
                  <a:pt x="38735" y="353320"/>
                  <a:pt x="40789" y="355370"/>
                </a:cubicBezTo>
                <a:cubicBezTo>
                  <a:pt x="42843" y="357421"/>
                  <a:pt x="44897" y="359472"/>
                  <a:pt x="46952" y="363573"/>
                </a:cubicBezTo>
                <a:cubicBezTo>
                  <a:pt x="46952" y="365623"/>
                  <a:pt x="44897" y="365623"/>
                  <a:pt x="44897" y="369724"/>
                </a:cubicBezTo>
                <a:cubicBezTo>
                  <a:pt x="46952" y="369724"/>
                  <a:pt x="49006" y="371775"/>
                  <a:pt x="51060" y="373826"/>
                </a:cubicBezTo>
                <a:cubicBezTo>
                  <a:pt x="51060" y="373826"/>
                  <a:pt x="53114" y="373826"/>
                  <a:pt x="53114" y="373826"/>
                </a:cubicBezTo>
                <a:cubicBezTo>
                  <a:pt x="51060" y="371775"/>
                  <a:pt x="49006" y="369724"/>
                  <a:pt x="46952" y="367674"/>
                </a:cubicBezTo>
                <a:cubicBezTo>
                  <a:pt x="46952" y="367674"/>
                  <a:pt x="46952" y="365623"/>
                  <a:pt x="49006" y="365623"/>
                </a:cubicBezTo>
                <a:cubicBezTo>
                  <a:pt x="49006" y="367674"/>
                  <a:pt x="51060" y="369724"/>
                  <a:pt x="53114" y="369724"/>
                </a:cubicBezTo>
                <a:cubicBezTo>
                  <a:pt x="55169" y="373826"/>
                  <a:pt x="51060" y="375876"/>
                  <a:pt x="55169" y="377927"/>
                </a:cubicBezTo>
                <a:cubicBezTo>
                  <a:pt x="53114" y="379977"/>
                  <a:pt x="53114" y="377927"/>
                  <a:pt x="51060" y="377927"/>
                </a:cubicBezTo>
                <a:cubicBezTo>
                  <a:pt x="46952" y="377927"/>
                  <a:pt x="42843" y="377927"/>
                  <a:pt x="38735" y="379977"/>
                </a:cubicBezTo>
                <a:cubicBezTo>
                  <a:pt x="36681" y="379977"/>
                  <a:pt x="36681" y="379977"/>
                  <a:pt x="36681" y="379977"/>
                </a:cubicBezTo>
                <a:cubicBezTo>
                  <a:pt x="36681" y="375876"/>
                  <a:pt x="35140" y="372800"/>
                  <a:pt x="32572" y="370493"/>
                </a:cubicBezTo>
                <a:lnTo>
                  <a:pt x="23091" y="365998"/>
                </a:lnTo>
                <a:lnTo>
                  <a:pt x="22704" y="369831"/>
                </a:lnTo>
                <a:lnTo>
                  <a:pt x="32510" y="373764"/>
                </a:lnTo>
                <a:cubicBezTo>
                  <a:pt x="32510" y="377843"/>
                  <a:pt x="36577" y="377843"/>
                  <a:pt x="34543" y="381922"/>
                </a:cubicBezTo>
                <a:cubicBezTo>
                  <a:pt x="34543" y="381922"/>
                  <a:pt x="32510" y="383961"/>
                  <a:pt x="30476" y="381922"/>
                </a:cubicBezTo>
                <a:cubicBezTo>
                  <a:pt x="28443" y="377843"/>
                  <a:pt x="26409" y="375804"/>
                  <a:pt x="22342" y="373764"/>
                </a:cubicBezTo>
                <a:lnTo>
                  <a:pt x="22342" y="373421"/>
                </a:lnTo>
                <a:lnTo>
                  <a:pt x="18904" y="407528"/>
                </a:lnTo>
                <a:lnTo>
                  <a:pt x="23531" y="395415"/>
                </a:lnTo>
                <a:cubicBezTo>
                  <a:pt x="27395" y="389754"/>
                  <a:pt x="32547" y="385123"/>
                  <a:pt x="38729" y="382035"/>
                </a:cubicBezTo>
                <a:cubicBezTo>
                  <a:pt x="40790" y="381006"/>
                  <a:pt x="43365" y="380492"/>
                  <a:pt x="45941" y="380492"/>
                </a:cubicBezTo>
                <a:cubicBezTo>
                  <a:pt x="48517" y="380492"/>
                  <a:pt x="51093" y="381006"/>
                  <a:pt x="53154" y="382035"/>
                </a:cubicBezTo>
                <a:cubicBezTo>
                  <a:pt x="57275" y="382035"/>
                  <a:pt x="57275" y="382035"/>
                  <a:pt x="57275" y="382035"/>
                </a:cubicBezTo>
                <a:cubicBezTo>
                  <a:pt x="61396" y="384094"/>
                  <a:pt x="67578" y="386152"/>
                  <a:pt x="69639" y="392328"/>
                </a:cubicBezTo>
                <a:cubicBezTo>
                  <a:pt x="71700" y="396444"/>
                  <a:pt x="73760" y="402619"/>
                  <a:pt x="71700" y="406736"/>
                </a:cubicBezTo>
                <a:cubicBezTo>
                  <a:pt x="71700" y="412911"/>
                  <a:pt x="65518" y="414970"/>
                  <a:pt x="59336" y="417028"/>
                </a:cubicBezTo>
                <a:cubicBezTo>
                  <a:pt x="57275" y="417028"/>
                  <a:pt x="55214" y="414970"/>
                  <a:pt x="53154" y="412911"/>
                </a:cubicBezTo>
                <a:cubicBezTo>
                  <a:pt x="53154" y="410853"/>
                  <a:pt x="55214" y="410853"/>
                  <a:pt x="53154" y="408795"/>
                </a:cubicBezTo>
                <a:cubicBezTo>
                  <a:pt x="51093" y="408795"/>
                  <a:pt x="49032" y="408795"/>
                  <a:pt x="49032" y="406736"/>
                </a:cubicBezTo>
                <a:cubicBezTo>
                  <a:pt x="49032" y="404678"/>
                  <a:pt x="46972" y="404678"/>
                  <a:pt x="49032" y="402619"/>
                </a:cubicBezTo>
                <a:cubicBezTo>
                  <a:pt x="51093" y="400561"/>
                  <a:pt x="53154" y="398503"/>
                  <a:pt x="55214" y="400561"/>
                </a:cubicBezTo>
                <a:cubicBezTo>
                  <a:pt x="57275" y="400561"/>
                  <a:pt x="59336" y="402619"/>
                  <a:pt x="59336" y="404678"/>
                </a:cubicBezTo>
                <a:cubicBezTo>
                  <a:pt x="63457" y="404678"/>
                  <a:pt x="63457" y="402619"/>
                  <a:pt x="63457" y="398503"/>
                </a:cubicBezTo>
                <a:cubicBezTo>
                  <a:pt x="61396" y="394386"/>
                  <a:pt x="55214" y="390269"/>
                  <a:pt x="51093" y="388211"/>
                </a:cubicBezTo>
                <a:cubicBezTo>
                  <a:pt x="42850" y="388211"/>
                  <a:pt x="36668" y="392328"/>
                  <a:pt x="30486" y="396444"/>
                </a:cubicBezTo>
                <a:cubicBezTo>
                  <a:pt x="24304" y="402619"/>
                  <a:pt x="20183" y="410853"/>
                  <a:pt x="18122" y="421145"/>
                </a:cubicBezTo>
                <a:lnTo>
                  <a:pt x="17531" y="421145"/>
                </a:lnTo>
                <a:lnTo>
                  <a:pt x="17251" y="423927"/>
                </a:lnTo>
                <a:lnTo>
                  <a:pt x="22190" y="427331"/>
                </a:lnTo>
                <a:cubicBezTo>
                  <a:pt x="24237" y="429393"/>
                  <a:pt x="22190" y="433516"/>
                  <a:pt x="20143" y="435578"/>
                </a:cubicBezTo>
                <a:cubicBezTo>
                  <a:pt x="22190" y="437640"/>
                  <a:pt x="26285" y="439702"/>
                  <a:pt x="26285" y="443826"/>
                </a:cubicBezTo>
                <a:cubicBezTo>
                  <a:pt x="26285" y="446919"/>
                  <a:pt x="24749" y="450011"/>
                  <a:pt x="22446" y="452846"/>
                </a:cubicBezTo>
                <a:lnTo>
                  <a:pt x="14888" y="459535"/>
                </a:lnTo>
                <a:lnTo>
                  <a:pt x="17110" y="481575"/>
                </a:lnTo>
                <a:lnTo>
                  <a:pt x="22348" y="485006"/>
                </a:lnTo>
                <a:cubicBezTo>
                  <a:pt x="24435" y="489107"/>
                  <a:pt x="28609" y="491158"/>
                  <a:pt x="26522" y="495259"/>
                </a:cubicBezTo>
                <a:cubicBezTo>
                  <a:pt x="24435" y="497309"/>
                  <a:pt x="26522" y="499360"/>
                  <a:pt x="24435" y="499360"/>
                </a:cubicBezTo>
                <a:cubicBezTo>
                  <a:pt x="24435" y="499360"/>
                  <a:pt x="20261" y="499360"/>
                  <a:pt x="20261" y="501410"/>
                </a:cubicBezTo>
                <a:cubicBezTo>
                  <a:pt x="22348" y="503461"/>
                  <a:pt x="24435" y="505512"/>
                  <a:pt x="24435" y="507562"/>
                </a:cubicBezTo>
                <a:cubicBezTo>
                  <a:pt x="24435" y="509613"/>
                  <a:pt x="24435" y="513714"/>
                  <a:pt x="22348" y="513714"/>
                </a:cubicBezTo>
                <a:lnTo>
                  <a:pt x="20350" y="513714"/>
                </a:lnTo>
                <a:lnTo>
                  <a:pt x="20882" y="518995"/>
                </a:lnTo>
                <a:lnTo>
                  <a:pt x="21132" y="519109"/>
                </a:lnTo>
                <a:cubicBezTo>
                  <a:pt x="21388" y="519881"/>
                  <a:pt x="21388" y="520911"/>
                  <a:pt x="22411" y="521940"/>
                </a:cubicBezTo>
                <a:cubicBezTo>
                  <a:pt x="26506" y="532232"/>
                  <a:pt x="36743" y="544582"/>
                  <a:pt x="46979" y="548699"/>
                </a:cubicBezTo>
                <a:cubicBezTo>
                  <a:pt x="53121" y="548699"/>
                  <a:pt x="59263" y="548699"/>
                  <a:pt x="63358" y="544582"/>
                </a:cubicBezTo>
                <a:cubicBezTo>
                  <a:pt x="65405" y="540465"/>
                  <a:pt x="67453" y="536348"/>
                  <a:pt x="65405" y="530173"/>
                </a:cubicBezTo>
                <a:cubicBezTo>
                  <a:pt x="63358" y="532232"/>
                  <a:pt x="63358" y="534290"/>
                  <a:pt x="61311" y="534290"/>
                </a:cubicBezTo>
                <a:cubicBezTo>
                  <a:pt x="57216" y="536348"/>
                  <a:pt x="55169" y="534290"/>
                  <a:pt x="51074" y="532232"/>
                </a:cubicBezTo>
                <a:cubicBezTo>
                  <a:pt x="51074" y="530173"/>
                  <a:pt x="51074" y="528115"/>
                  <a:pt x="51074" y="528115"/>
                </a:cubicBezTo>
                <a:cubicBezTo>
                  <a:pt x="51074" y="526056"/>
                  <a:pt x="51074" y="523998"/>
                  <a:pt x="53121" y="523998"/>
                </a:cubicBezTo>
                <a:cubicBezTo>
                  <a:pt x="55169" y="523998"/>
                  <a:pt x="57216" y="523998"/>
                  <a:pt x="57216" y="521940"/>
                </a:cubicBezTo>
                <a:cubicBezTo>
                  <a:pt x="55169" y="519881"/>
                  <a:pt x="57216" y="517823"/>
                  <a:pt x="59263" y="517823"/>
                </a:cubicBezTo>
                <a:cubicBezTo>
                  <a:pt x="60799" y="517308"/>
                  <a:pt x="62334" y="517180"/>
                  <a:pt x="63838" y="517341"/>
                </a:cubicBezTo>
                <a:cubicBezTo>
                  <a:pt x="68348" y="517823"/>
                  <a:pt x="72571" y="520910"/>
                  <a:pt x="75642" y="523998"/>
                </a:cubicBezTo>
                <a:cubicBezTo>
                  <a:pt x="79737" y="532232"/>
                  <a:pt x="75642" y="542523"/>
                  <a:pt x="71547" y="548699"/>
                </a:cubicBezTo>
                <a:cubicBezTo>
                  <a:pt x="65405" y="554874"/>
                  <a:pt x="55169" y="556932"/>
                  <a:pt x="46979" y="554874"/>
                </a:cubicBezTo>
                <a:cubicBezTo>
                  <a:pt x="40837" y="553845"/>
                  <a:pt x="35719" y="550243"/>
                  <a:pt x="31369" y="545611"/>
                </a:cubicBezTo>
                <a:lnTo>
                  <a:pt x="22280" y="532861"/>
                </a:lnTo>
                <a:lnTo>
                  <a:pt x="23197" y="541958"/>
                </a:lnTo>
                <a:lnTo>
                  <a:pt x="29605" y="562600"/>
                </a:lnTo>
                <a:lnTo>
                  <a:pt x="32688" y="561058"/>
                </a:lnTo>
                <a:cubicBezTo>
                  <a:pt x="34727" y="559019"/>
                  <a:pt x="34727" y="556980"/>
                  <a:pt x="36766" y="554940"/>
                </a:cubicBezTo>
                <a:cubicBezTo>
                  <a:pt x="38806" y="554940"/>
                  <a:pt x="38806" y="554940"/>
                  <a:pt x="40845" y="556980"/>
                </a:cubicBezTo>
                <a:cubicBezTo>
                  <a:pt x="42885" y="559019"/>
                  <a:pt x="40845" y="561058"/>
                  <a:pt x="40845" y="563098"/>
                </a:cubicBezTo>
                <a:cubicBezTo>
                  <a:pt x="38806" y="567177"/>
                  <a:pt x="34727" y="567177"/>
                  <a:pt x="32688" y="569216"/>
                </a:cubicBezTo>
                <a:lnTo>
                  <a:pt x="31308" y="568088"/>
                </a:lnTo>
                <a:lnTo>
                  <a:pt x="32309" y="571312"/>
                </a:lnTo>
                <a:lnTo>
                  <a:pt x="34687" y="571312"/>
                </a:lnTo>
                <a:cubicBezTo>
                  <a:pt x="38773" y="569258"/>
                  <a:pt x="42859" y="565149"/>
                  <a:pt x="44902" y="561041"/>
                </a:cubicBezTo>
                <a:cubicBezTo>
                  <a:pt x="44902" y="561041"/>
                  <a:pt x="42859" y="558987"/>
                  <a:pt x="44902" y="556932"/>
                </a:cubicBezTo>
                <a:cubicBezTo>
                  <a:pt x="48988" y="558987"/>
                  <a:pt x="53074" y="558987"/>
                  <a:pt x="55117" y="558987"/>
                </a:cubicBezTo>
                <a:cubicBezTo>
                  <a:pt x="55117" y="563095"/>
                  <a:pt x="57160" y="569258"/>
                  <a:pt x="53074" y="571312"/>
                </a:cubicBezTo>
                <a:cubicBezTo>
                  <a:pt x="51031" y="571312"/>
                  <a:pt x="51031" y="569258"/>
                  <a:pt x="48988" y="571312"/>
                </a:cubicBezTo>
                <a:cubicBezTo>
                  <a:pt x="51031" y="573366"/>
                  <a:pt x="53074" y="575420"/>
                  <a:pt x="53074" y="577475"/>
                </a:cubicBezTo>
                <a:cubicBezTo>
                  <a:pt x="51031" y="577475"/>
                  <a:pt x="51031" y="579529"/>
                  <a:pt x="48988" y="579529"/>
                </a:cubicBezTo>
                <a:cubicBezTo>
                  <a:pt x="46945" y="579529"/>
                  <a:pt x="44902" y="581583"/>
                  <a:pt x="42859" y="581583"/>
                </a:cubicBezTo>
                <a:cubicBezTo>
                  <a:pt x="40816" y="583637"/>
                  <a:pt x="42859" y="585692"/>
                  <a:pt x="40816" y="587746"/>
                </a:cubicBezTo>
                <a:lnTo>
                  <a:pt x="37870" y="589227"/>
                </a:lnTo>
                <a:lnTo>
                  <a:pt x="40525" y="597779"/>
                </a:lnTo>
                <a:lnTo>
                  <a:pt x="40727" y="598174"/>
                </a:lnTo>
                <a:cubicBezTo>
                  <a:pt x="40727" y="602231"/>
                  <a:pt x="42802" y="606289"/>
                  <a:pt x="44877" y="608318"/>
                </a:cubicBezTo>
                <a:lnTo>
                  <a:pt x="44877" y="611798"/>
                </a:lnTo>
                <a:lnTo>
                  <a:pt x="45351" y="613326"/>
                </a:lnTo>
                <a:lnTo>
                  <a:pt x="48989" y="620614"/>
                </a:lnTo>
                <a:cubicBezTo>
                  <a:pt x="48989" y="624734"/>
                  <a:pt x="53102" y="626793"/>
                  <a:pt x="53102" y="628853"/>
                </a:cubicBezTo>
                <a:lnTo>
                  <a:pt x="62766" y="650149"/>
                </a:lnTo>
                <a:lnTo>
                  <a:pt x="69047" y="661720"/>
                </a:lnTo>
                <a:lnTo>
                  <a:pt x="73664" y="670045"/>
                </a:lnTo>
                <a:lnTo>
                  <a:pt x="72613" y="668290"/>
                </a:lnTo>
                <a:lnTo>
                  <a:pt x="89279" y="698995"/>
                </a:lnTo>
                <a:lnTo>
                  <a:pt x="103689" y="716460"/>
                </a:lnTo>
                <a:lnTo>
                  <a:pt x="90114" y="696820"/>
                </a:lnTo>
                <a:cubicBezTo>
                  <a:pt x="83945" y="688582"/>
                  <a:pt x="77777" y="678284"/>
                  <a:pt x="73664" y="670045"/>
                </a:cubicBezTo>
                <a:cubicBezTo>
                  <a:pt x="77777" y="676224"/>
                  <a:pt x="81889" y="680343"/>
                  <a:pt x="83945" y="686522"/>
                </a:cubicBezTo>
                <a:cubicBezTo>
                  <a:pt x="88058" y="690641"/>
                  <a:pt x="90114" y="696820"/>
                  <a:pt x="94227" y="698880"/>
                </a:cubicBezTo>
                <a:cubicBezTo>
                  <a:pt x="96283" y="705059"/>
                  <a:pt x="100395" y="707118"/>
                  <a:pt x="102451" y="713297"/>
                </a:cubicBezTo>
                <a:lnTo>
                  <a:pt x="106088" y="719369"/>
                </a:lnTo>
                <a:lnTo>
                  <a:pt x="133970" y="753161"/>
                </a:lnTo>
                <a:lnTo>
                  <a:pt x="148037" y="766694"/>
                </a:lnTo>
                <a:cubicBezTo>
                  <a:pt x="152922" y="771564"/>
                  <a:pt x="158064" y="776178"/>
                  <a:pt x="164234" y="779254"/>
                </a:cubicBezTo>
                <a:cubicBezTo>
                  <a:pt x="172461" y="787456"/>
                  <a:pt x="182745" y="793608"/>
                  <a:pt x="190972" y="801810"/>
                </a:cubicBezTo>
                <a:cubicBezTo>
                  <a:pt x="199199" y="805911"/>
                  <a:pt x="203313" y="812063"/>
                  <a:pt x="211540" y="816164"/>
                </a:cubicBezTo>
                <a:cubicBezTo>
                  <a:pt x="211540" y="816164"/>
                  <a:pt x="211540" y="818215"/>
                  <a:pt x="211540" y="818215"/>
                </a:cubicBezTo>
                <a:cubicBezTo>
                  <a:pt x="211540" y="818215"/>
                  <a:pt x="209483" y="818215"/>
                  <a:pt x="209483" y="816164"/>
                </a:cubicBezTo>
                <a:lnTo>
                  <a:pt x="178100" y="793029"/>
                </a:lnTo>
                <a:lnTo>
                  <a:pt x="207903" y="817619"/>
                </a:lnTo>
                <a:cubicBezTo>
                  <a:pt x="277996" y="864973"/>
                  <a:pt x="362493" y="892623"/>
                  <a:pt x="453449" y="892623"/>
                </a:cubicBezTo>
                <a:cubicBezTo>
                  <a:pt x="483768" y="892623"/>
                  <a:pt x="513369" y="889551"/>
                  <a:pt x="541958" y="883701"/>
                </a:cubicBezTo>
                <a:lnTo>
                  <a:pt x="608451" y="863060"/>
                </a:lnTo>
                <a:lnTo>
                  <a:pt x="602238" y="861306"/>
                </a:lnTo>
                <a:cubicBezTo>
                  <a:pt x="599669" y="859501"/>
                  <a:pt x="597100" y="857438"/>
                  <a:pt x="594017" y="857438"/>
                </a:cubicBezTo>
                <a:cubicBezTo>
                  <a:pt x="591962" y="859501"/>
                  <a:pt x="589907" y="861564"/>
                  <a:pt x="587852" y="861564"/>
                </a:cubicBezTo>
                <a:cubicBezTo>
                  <a:pt x="583741" y="861564"/>
                  <a:pt x="581686" y="859501"/>
                  <a:pt x="579631" y="857438"/>
                </a:cubicBezTo>
                <a:cubicBezTo>
                  <a:pt x="577576" y="855375"/>
                  <a:pt x="577576" y="851248"/>
                  <a:pt x="573465" y="851248"/>
                </a:cubicBezTo>
                <a:cubicBezTo>
                  <a:pt x="571410" y="855375"/>
                  <a:pt x="569355" y="853312"/>
                  <a:pt x="567300" y="853312"/>
                </a:cubicBezTo>
                <a:cubicBezTo>
                  <a:pt x="563189" y="851248"/>
                  <a:pt x="563189" y="847122"/>
                  <a:pt x="561134" y="842996"/>
                </a:cubicBezTo>
                <a:cubicBezTo>
                  <a:pt x="563189" y="840933"/>
                  <a:pt x="565244" y="842996"/>
                  <a:pt x="569355" y="840933"/>
                </a:cubicBezTo>
                <a:cubicBezTo>
                  <a:pt x="573465" y="838869"/>
                  <a:pt x="573465" y="838869"/>
                  <a:pt x="573465" y="838869"/>
                </a:cubicBezTo>
                <a:cubicBezTo>
                  <a:pt x="577576" y="840933"/>
                  <a:pt x="577576" y="845059"/>
                  <a:pt x="581686" y="845059"/>
                </a:cubicBezTo>
                <a:cubicBezTo>
                  <a:pt x="585797" y="847122"/>
                  <a:pt x="589907" y="847122"/>
                  <a:pt x="591962" y="845059"/>
                </a:cubicBezTo>
                <a:cubicBezTo>
                  <a:pt x="596073" y="849185"/>
                  <a:pt x="600183" y="851248"/>
                  <a:pt x="606349" y="851248"/>
                </a:cubicBezTo>
                <a:cubicBezTo>
                  <a:pt x="610459" y="849185"/>
                  <a:pt x="616625" y="847122"/>
                  <a:pt x="618680" y="840933"/>
                </a:cubicBezTo>
                <a:cubicBezTo>
                  <a:pt x="620735" y="834743"/>
                  <a:pt x="620735" y="834743"/>
                  <a:pt x="620735" y="834743"/>
                </a:cubicBezTo>
                <a:cubicBezTo>
                  <a:pt x="624846" y="832680"/>
                  <a:pt x="628956" y="830617"/>
                  <a:pt x="631012" y="824428"/>
                </a:cubicBezTo>
                <a:cubicBezTo>
                  <a:pt x="631012" y="822365"/>
                  <a:pt x="628956" y="820301"/>
                  <a:pt x="628956" y="816175"/>
                </a:cubicBezTo>
                <a:cubicBezTo>
                  <a:pt x="633067" y="816175"/>
                  <a:pt x="637177" y="814112"/>
                  <a:pt x="641288" y="812049"/>
                </a:cubicBezTo>
                <a:cubicBezTo>
                  <a:pt x="642829" y="813596"/>
                  <a:pt x="643214" y="810501"/>
                  <a:pt x="644178" y="810598"/>
                </a:cubicBezTo>
                <a:cubicBezTo>
                  <a:pt x="644499" y="810631"/>
                  <a:pt x="644884" y="811017"/>
                  <a:pt x="645398" y="812049"/>
                </a:cubicBezTo>
                <a:cubicBezTo>
                  <a:pt x="647453" y="816175"/>
                  <a:pt x="647453" y="816175"/>
                  <a:pt x="647453" y="816175"/>
                </a:cubicBezTo>
                <a:cubicBezTo>
                  <a:pt x="647453" y="818238"/>
                  <a:pt x="647453" y="820301"/>
                  <a:pt x="645398" y="820301"/>
                </a:cubicBezTo>
                <a:cubicBezTo>
                  <a:pt x="645398" y="820301"/>
                  <a:pt x="645398" y="818238"/>
                  <a:pt x="645398" y="816175"/>
                </a:cubicBezTo>
                <a:cubicBezTo>
                  <a:pt x="643343" y="818238"/>
                  <a:pt x="645398" y="820301"/>
                  <a:pt x="643343" y="822365"/>
                </a:cubicBezTo>
                <a:cubicBezTo>
                  <a:pt x="641288" y="824428"/>
                  <a:pt x="639233" y="828554"/>
                  <a:pt x="641288" y="830617"/>
                </a:cubicBezTo>
                <a:lnTo>
                  <a:pt x="641288" y="834743"/>
                </a:lnTo>
                <a:cubicBezTo>
                  <a:pt x="641288" y="832680"/>
                  <a:pt x="641288" y="828554"/>
                  <a:pt x="639233" y="826491"/>
                </a:cubicBezTo>
                <a:cubicBezTo>
                  <a:pt x="637177" y="826491"/>
                  <a:pt x="637177" y="828554"/>
                  <a:pt x="637177" y="830617"/>
                </a:cubicBezTo>
                <a:cubicBezTo>
                  <a:pt x="639233" y="830617"/>
                  <a:pt x="639233" y="834743"/>
                  <a:pt x="639233" y="836806"/>
                </a:cubicBezTo>
                <a:cubicBezTo>
                  <a:pt x="639233" y="838869"/>
                  <a:pt x="637177" y="842996"/>
                  <a:pt x="633067" y="842996"/>
                </a:cubicBezTo>
                <a:cubicBezTo>
                  <a:pt x="631012" y="845059"/>
                  <a:pt x="624846" y="842996"/>
                  <a:pt x="626901" y="849185"/>
                </a:cubicBezTo>
                <a:cubicBezTo>
                  <a:pt x="628956" y="849185"/>
                  <a:pt x="628956" y="849185"/>
                  <a:pt x="628956" y="849185"/>
                </a:cubicBezTo>
                <a:cubicBezTo>
                  <a:pt x="631012" y="849185"/>
                  <a:pt x="628956" y="851248"/>
                  <a:pt x="628956" y="851248"/>
                </a:cubicBezTo>
                <a:lnTo>
                  <a:pt x="621102" y="859133"/>
                </a:lnTo>
                <a:lnTo>
                  <a:pt x="624396" y="858111"/>
                </a:lnTo>
                <a:cubicBezTo>
                  <a:pt x="650667" y="846999"/>
                  <a:pt x="675631" y="833404"/>
                  <a:pt x="698996" y="817619"/>
                </a:cubicBezTo>
                <a:lnTo>
                  <a:pt x="742184" y="781986"/>
                </a:lnTo>
                <a:lnTo>
                  <a:pt x="742184" y="779137"/>
                </a:lnTo>
                <a:cubicBezTo>
                  <a:pt x="740155" y="777086"/>
                  <a:pt x="738126" y="775035"/>
                  <a:pt x="736097" y="772985"/>
                </a:cubicBezTo>
                <a:cubicBezTo>
                  <a:pt x="736097" y="768884"/>
                  <a:pt x="738126" y="766833"/>
                  <a:pt x="740155" y="764783"/>
                </a:cubicBezTo>
                <a:cubicBezTo>
                  <a:pt x="740155" y="760681"/>
                  <a:pt x="738126" y="756580"/>
                  <a:pt x="742184" y="752479"/>
                </a:cubicBezTo>
                <a:cubicBezTo>
                  <a:pt x="746241" y="754530"/>
                  <a:pt x="748270" y="756580"/>
                  <a:pt x="752328" y="756580"/>
                </a:cubicBezTo>
                <a:cubicBezTo>
                  <a:pt x="754357" y="758631"/>
                  <a:pt x="752328" y="760681"/>
                  <a:pt x="752328" y="762732"/>
                </a:cubicBezTo>
                <a:lnTo>
                  <a:pt x="753706" y="772479"/>
                </a:lnTo>
                <a:lnTo>
                  <a:pt x="755862" y="770700"/>
                </a:lnTo>
                <a:lnTo>
                  <a:pt x="754423" y="760594"/>
                </a:lnTo>
                <a:cubicBezTo>
                  <a:pt x="755452" y="759562"/>
                  <a:pt x="755967" y="758529"/>
                  <a:pt x="756481" y="758012"/>
                </a:cubicBezTo>
                <a:cubicBezTo>
                  <a:pt x="756996" y="757496"/>
                  <a:pt x="757511" y="757496"/>
                  <a:pt x="758540" y="758529"/>
                </a:cubicBezTo>
                <a:cubicBezTo>
                  <a:pt x="762657" y="756463"/>
                  <a:pt x="758540" y="762660"/>
                  <a:pt x="758540" y="764726"/>
                </a:cubicBezTo>
                <a:lnTo>
                  <a:pt x="759521" y="767681"/>
                </a:lnTo>
                <a:lnTo>
                  <a:pt x="763992" y="763992"/>
                </a:lnTo>
                <a:lnTo>
                  <a:pt x="773185" y="752850"/>
                </a:lnTo>
                <a:lnTo>
                  <a:pt x="769388" y="754924"/>
                </a:lnTo>
                <a:cubicBezTo>
                  <a:pt x="763206" y="755950"/>
                  <a:pt x="756509" y="755437"/>
                  <a:pt x="750327" y="754411"/>
                </a:cubicBezTo>
                <a:cubicBezTo>
                  <a:pt x="744145" y="750306"/>
                  <a:pt x="737963" y="748254"/>
                  <a:pt x="735902" y="740044"/>
                </a:cubicBezTo>
                <a:cubicBezTo>
                  <a:pt x="735902" y="735939"/>
                  <a:pt x="731781" y="733887"/>
                  <a:pt x="733842" y="731835"/>
                </a:cubicBezTo>
                <a:cubicBezTo>
                  <a:pt x="733842" y="725678"/>
                  <a:pt x="735902" y="721573"/>
                  <a:pt x="740024" y="717468"/>
                </a:cubicBezTo>
                <a:cubicBezTo>
                  <a:pt x="742084" y="715416"/>
                  <a:pt x="745175" y="713877"/>
                  <a:pt x="748524" y="713364"/>
                </a:cubicBezTo>
                <a:cubicBezTo>
                  <a:pt x="751872" y="712851"/>
                  <a:pt x="755479" y="713364"/>
                  <a:pt x="758570" y="715416"/>
                </a:cubicBezTo>
                <a:cubicBezTo>
                  <a:pt x="760630" y="717468"/>
                  <a:pt x="760630" y="717468"/>
                  <a:pt x="760630" y="717468"/>
                </a:cubicBezTo>
                <a:cubicBezTo>
                  <a:pt x="760630" y="719521"/>
                  <a:pt x="762691" y="721573"/>
                  <a:pt x="760630" y="721573"/>
                </a:cubicBezTo>
                <a:cubicBezTo>
                  <a:pt x="758570" y="723625"/>
                  <a:pt x="758570" y="721573"/>
                  <a:pt x="756509" y="723625"/>
                </a:cubicBezTo>
                <a:cubicBezTo>
                  <a:pt x="756509" y="725678"/>
                  <a:pt x="758570" y="725678"/>
                  <a:pt x="758570" y="727730"/>
                </a:cubicBezTo>
                <a:cubicBezTo>
                  <a:pt x="760630" y="729782"/>
                  <a:pt x="758570" y="731835"/>
                  <a:pt x="756509" y="733887"/>
                </a:cubicBezTo>
                <a:cubicBezTo>
                  <a:pt x="754448" y="733887"/>
                  <a:pt x="752388" y="733887"/>
                  <a:pt x="750327" y="731835"/>
                </a:cubicBezTo>
                <a:cubicBezTo>
                  <a:pt x="746206" y="731835"/>
                  <a:pt x="752388" y="723625"/>
                  <a:pt x="746206" y="725678"/>
                </a:cubicBezTo>
                <a:cubicBezTo>
                  <a:pt x="742084" y="729782"/>
                  <a:pt x="746206" y="733887"/>
                  <a:pt x="744145" y="740044"/>
                </a:cubicBezTo>
                <a:cubicBezTo>
                  <a:pt x="746206" y="746201"/>
                  <a:pt x="754448" y="750306"/>
                  <a:pt x="762691" y="750306"/>
                </a:cubicBezTo>
                <a:cubicBezTo>
                  <a:pt x="765782" y="751332"/>
                  <a:pt x="769388" y="750819"/>
                  <a:pt x="772995" y="749793"/>
                </a:cubicBezTo>
                <a:lnTo>
                  <a:pt x="776803" y="748465"/>
                </a:lnTo>
                <a:lnTo>
                  <a:pt x="793532" y="728189"/>
                </a:lnTo>
                <a:lnTo>
                  <a:pt x="793532" y="723595"/>
                </a:lnTo>
                <a:cubicBezTo>
                  <a:pt x="795580" y="721537"/>
                  <a:pt x="797627" y="721537"/>
                  <a:pt x="797627" y="719478"/>
                </a:cubicBezTo>
                <a:cubicBezTo>
                  <a:pt x="797627" y="717420"/>
                  <a:pt x="797627" y="715362"/>
                  <a:pt x="797627" y="711245"/>
                </a:cubicBezTo>
                <a:lnTo>
                  <a:pt x="811976" y="705835"/>
                </a:lnTo>
                <a:lnTo>
                  <a:pt x="817619" y="698995"/>
                </a:lnTo>
                <a:lnTo>
                  <a:pt x="826265" y="683067"/>
                </a:lnTo>
                <a:lnTo>
                  <a:pt x="824408" y="678385"/>
                </a:lnTo>
                <a:cubicBezTo>
                  <a:pt x="824408" y="676315"/>
                  <a:pt x="826461" y="674245"/>
                  <a:pt x="826461" y="672175"/>
                </a:cubicBezTo>
                <a:cubicBezTo>
                  <a:pt x="828513" y="668034"/>
                  <a:pt x="830565" y="665964"/>
                  <a:pt x="832618" y="665964"/>
                </a:cubicBezTo>
                <a:lnTo>
                  <a:pt x="835659" y="665760"/>
                </a:lnTo>
                <a:lnTo>
                  <a:pt x="838775" y="660019"/>
                </a:lnTo>
                <a:lnTo>
                  <a:pt x="838775" y="655614"/>
                </a:lnTo>
                <a:lnTo>
                  <a:pt x="841784" y="654476"/>
                </a:lnTo>
                <a:lnTo>
                  <a:pt x="849076" y="641042"/>
                </a:lnTo>
                <a:lnTo>
                  <a:pt x="848852" y="626304"/>
                </a:lnTo>
                <a:cubicBezTo>
                  <a:pt x="847565" y="620650"/>
                  <a:pt x="844992" y="615511"/>
                  <a:pt x="840876" y="612427"/>
                </a:cubicBezTo>
                <a:cubicBezTo>
                  <a:pt x="834700" y="608315"/>
                  <a:pt x="828525" y="608315"/>
                  <a:pt x="824408" y="612427"/>
                </a:cubicBezTo>
                <a:cubicBezTo>
                  <a:pt x="822350" y="612427"/>
                  <a:pt x="818233" y="614483"/>
                  <a:pt x="818233" y="618594"/>
                </a:cubicBezTo>
                <a:cubicBezTo>
                  <a:pt x="820292" y="620650"/>
                  <a:pt x="822350" y="614483"/>
                  <a:pt x="824408" y="616538"/>
                </a:cubicBezTo>
                <a:cubicBezTo>
                  <a:pt x="828525" y="616538"/>
                  <a:pt x="828525" y="620650"/>
                  <a:pt x="828525" y="622706"/>
                </a:cubicBezTo>
                <a:cubicBezTo>
                  <a:pt x="830584" y="624762"/>
                  <a:pt x="830584" y="626818"/>
                  <a:pt x="828525" y="626818"/>
                </a:cubicBezTo>
                <a:cubicBezTo>
                  <a:pt x="826467" y="628874"/>
                  <a:pt x="824408" y="628874"/>
                  <a:pt x="824408" y="628874"/>
                </a:cubicBezTo>
                <a:cubicBezTo>
                  <a:pt x="822350" y="630929"/>
                  <a:pt x="818233" y="624762"/>
                  <a:pt x="818233" y="628874"/>
                </a:cubicBezTo>
                <a:cubicBezTo>
                  <a:pt x="814117" y="630929"/>
                  <a:pt x="812058" y="630929"/>
                  <a:pt x="810000" y="628874"/>
                </a:cubicBezTo>
                <a:cubicBezTo>
                  <a:pt x="805883" y="624762"/>
                  <a:pt x="803824" y="616538"/>
                  <a:pt x="810000" y="610371"/>
                </a:cubicBezTo>
                <a:cubicBezTo>
                  <a:pt x="814117" y="604203"/>
                  <a:pt x="822350" y="600092"/>
                  <a:pt x="832642" y="600092"/>
                </a:cubicBezTo>
                <a:cubicBezTo>
                  <a:pt x="832642" y="602148"/>
                  <a:pt x="832642" y="602148"/>
                  <a:pt x="832642" y="602148"/>
                </a:cubicBezTo>
                <a:cubicBezTo>
                  <a:pt x="838817" y="600092"/>
                  <a:pt x="842934" y="604203"/>
                  <a:pt x="847051" y="608315"/>
                </a:cubicBezTo>
                <a:lnTo>
                  <a:pt x="852959" y="633886"/>
                </a:lnTo>
                <a:lnTo>
                  <a:pt x="858111" y="624395"/>
                </a:lnTo>
                <a:lnTo>
                  <a:pt x="861443" y="613659"/>
                </a:lnTo>
                <a:lnTo>
                  <a:pt x="855326" y="614700"/>
                </a:lnTo>
                <a:cubicBezTo>
                  <a:pt x="853292" y="614700"/>
                  <a:pt x="853292" y="612625"/>
                  <a:pt x="853292" y="610550"/>
                </a:cubicBezTo>
                <a:lnTo>
                  <a:pt x="863485" y="607083"/>
                </a:lnTo>
                <a:lnTo>
                  <a:pt x="864162" y="604901"/>
                </a:lnTo>
                <a:lnTo>
                  <a:pt x="851027" y="606344"/>
                </a:lnTo>
                <a:cubicBezTo>
                  <a:pt x="851027" y="608392"/>
                  <a:pt x="851027" y="608392"/>
                  <a:pt x="851027" y="608392"/>
                </a:cubicBezTo>
                <a:cubicBezTo>
                  <a:pt x="846887" y="608392"/>
                  <a:pt x="846887" y="604297"/>
                  <a:pt x="844816" y="604297"/>
                </a:cubicBezTo>
                <a:cubicBezTo>
                  <a:pt x="842746" y="602250"/>
                  <a:pt x="840676" y="602250"/>
                  <a:pt x="840676" y="598155"/>
                </a:cubicBezTo>
                <a:cubicBezTo>
                  <a:pt x="840676" y="596108"/>
                  <a:pt x="844816" y="594061"/>
                  <a:pt x="846887" y="594061"/>
                </a:cubicBezTo>
                <a:cubicBezTo>
                  <a:pt x="848957" y="592013"/>
                  <a:pt x="851027" y="596108"/>
                  <a:pt x="853097" y="594061"/>
                </a:cubicBezTo>
                <a:cubicBezTo>
                  <a:pt x="853097" y="592013"/>
                  <a:pt x="853097" y="587919"/>
                  <a:pt x="857237" y="585871"/>
                </a:cubicBezTo>
                <a:cubicBezTo>
                  <a:pt x="861377" y="585871"/>
                  <a:pt x="863447" y="587919"/>
                  <a:pt x="865518" y="589966"/>
                </a:cubicBezTo>
                <a:lnTo>
                  <a:pt x="870252" y="585284"/>
                </a:lnTo>
                <a:lnTo>
                  <a:pt x="883701" y="541958"/>
                </a:lnTo>
                <a:cubicBezTo>
                  <a:pt x="889551" y="513369"/>
                  <a:pt x="892623" y="483768"/>
                  <a:pt x="892623" y="453449"/>
                </a:cubicBezTo>
                <a:lnTo>
                  <a:pt x="892448" y="451715"/>
                </a:lnTo>
                <a:lnTo>
                  <a:pt x="892136" y="452021"/>
                </a:lnTo>
                <a:lnTo>
                  <a:pt x="892423" y="451460"/>
                </a:lnTo>
                <a:lnTo>
                  <a:pt x="891876" y="446038"/>
                </a:lnTo>
                <a:lnTo>
                  <a:pt x="890266" y="450053"/>
                </a:lnTo>
                <a:cubicBezTo>
                  <a:pt x="884081" y="456223"/>
                  <a:pt x="884081" y="456223"/>
                  <a:pt x="884081" y="456223"/>
                </a:cubicBezTo>
                <a:cubicBezTo>
                  <a:pt x="884081" y="456223"/>
                  <a:pt x="884081" y="458280"/>
                  <a:pt x="886142" y="458280"/>
                </a:cubicBezTo>
                <a:cubicBezTo>
                  <a:pt x="888204" y="458280"/>
                  <a:pt x="884081" y="454167"/>
                  <a:pt x="888204" y="456223"/>
                </a:cubicBezTo>
                <a:cubicBezTo>
                  <a:pt x="888204" y="458280"/>
                  <a:pt x="890266" y="464450"/>
                  <a:pt x="886142" y="466507"/>
                </a:cubicBezTo>
                <a:cubicBezTo>
                  <a:pt x="886142" y="464450"/>
                  <a:pt x="888204" y="460337"/>
                  <a:pt x="886142" y="460337"/>
                </a:cubicBezTo>
                <a:cubicBezTo>
                  <a:pt x="884081" y="460337"/>
                  <a:pt x="886142" y="462394"/>
                  <a:pt x="884081" y="464450"/>
                </a:cubicBezTo>
                <a:cubicBezTo>
                  <a:pt x="884081" y="468564"/>
                  <a:pt x="882019" y="470621"/>
                  <a:pt x="877895" y="470621"/>
                </a:cubicBezTo>
                <a:cubicBezTo>
                  <a:pt x="875833" y="472678"/>
                  <a:pt x="873771" y="470621"/>
                  <a:pt x="871709" y="472678"/>
                </a:cubicBezTo>
                <a:cubicBezTo>
                  <a:pt x="871709" y="472678"/>
                  <a:pt x="871709" y="474734"/>
                  <a:pt x="873771" y="474734"/>
                </a:cubicBezTo>
                <a:cubicBezTo>
                  <a:pt x="875833" y="474734"/>
                  <a:pt x="873771" y="476791"/>
                  <a:pt x="873771" y="476791"/>
                </a:cubicBezTo>
                <a:cubicBezTo>
                  <a:pt x="873771" y="478848"/>
                  <a:pt x="873771" y="476791"/>
                  <a:pt x="871709" y="476791"/>
                </a:cubicBezTo>
                <a:cubicBezTo>
                  <a:pt x="871709" y="478848"/>
                  <a:pt x="867585" y="480905"/>
                  <a:pt x="863462" y="480905"/>
                </a:cubicBezTo>
                <a:cubicBezTo>
                  <a:pt x="861400" y="480905"/>
                  <a:pt x="859338" y="480905"/>
                  <a:pt x="859338" y="478848"/>
                </a:cubicBezTo>
                <a:cubicBezTo>
                  <a:pt x="859338" y="474734"/>
                  <a:pt x="857276" y="470621"/>
                  <a:pt x="857276" y="466507"/>
                </a:cubicBezTo>
                <a:lnTo>
                  <a:pt x="863592" y="463807"/>
                </a:lnTo>
                <a:lnTo>
                  <a:pt x="865576" y="464305"/>
                </a:lnTo>
                <a:lnTo>
                  <a:pt x="866428" y="462595"/>
                </a:lnTo>
                <a:lnTo>
                  <a:pt x="871709" y="460337"/>
                </a:lnTo>
                <a:cubicBezTo>
                  <a:pt x="871709" y="458280"/>
                  <a:pt x="871709" y="456223"/>
                  <a:pt x="871709" y="452110"/>
                </a:cubicBezTo>
                <a:cubicBezTo>
                  <a:pt x="875833" y="452110"/>
                  <a:pt x="879957" y="447996"/>
                  <a:pt x="879957" y="443883"/>
                </a:cubicBezTo>
                <a:cubicBezTo>
                  <a:pt x="882019" y="437712"/>
                  <a:pt x="879957" y="431542"/>
                  <a:pt x="873771" y="427429"/>
                </a:cubicBezTo>
                <a:cubicBezTo>
                  <a:pt x="869647" y="423315"/>
                  <a:pt x="869647" y="423315"/>
                  <a:pt x="869647" y="423315"/>
                </a:cubicBezTo>
                <a:lnTo>
                  <a:pt x="865576" y="417223"/>
                </a:lnTo>
                <a:lnTo>
                  <a:pt x="865576" y="417021"/>
                </a:lnTo>
                <a:lnTo>
                  <a:pt x="865304" y="416815"/>
                </a:lnTo>
                <a:lnTo>
                  <a:pt x="861400" y="410974"/>
                </a:lnTo>
                <a:cubicBezTo>
                  <a:pt x="857276" y="408918"/>
                  <a:pt x="857276" y="408918"/>
                  <a:pt x="857276" y="408918"/>
                </a:cubicBezTo>
                <a:cubicBezTo>
                  <a:pt x="859338" y="404804"/>
                  <a:pt x="857276" y="402747"/>
                  <a:pt x="857276" y="398634"/>
                </a:cubicBezTo>
                <a:cubicBezTo>
                  <a:pt x="857276" y="398634"/>
                  <a:pt x="857276" y="396577"/>
                  <a:pt x="859338" y="396577"/>
                </a:cubicBezTo>
                <a:cubicBezTo>
                  <a:pt x="863462" y="396577"/>
                  <a:pt x="867585" y="400691"/>
                  <a:pt x="869647" y="402747"/>
                </a:cubicBezTo>
                <a:cubicBezTo>
                  <a:pt x="869647" y="404804"/>
                  <a:pt x="869647" y="406861"/>
                  <a:pt x="869647" y="406861"/>
                </a:cubicBezTo>
                <a:cubicBezTo>
                  <a:pt x="871709" y="406861"/>
                  <a:pt x="875833" y="406861"/>
                  <a:pt x="877895" y="406861"/>
                </a:cubicBezTo>
                <a:cubicBezTo>
                  <a:pt x="882019" y="408918"/>
                  <a:pt x="882019" y="410974"/>
                  <a:pt x="884081" y="415088"/>
                </a:cubicBezTo>
                <a:cubicBezTo>
                  <a:pt x="884081" y="417145"/>
                  <a:pt x="879957" y="421258"/>
                  <a:pt x="886142" y="423315"/>
                </a:cubicBezTo>
                <a:lnTo>
                  <a:pt x="889970" y="427134"/>
                </a:lnTo>
                <a:lnTo>
                  <a:pt x="883701" y="364940"/>
                </a:lnTo>
                <a:lnTo>
                  <a:pt x="860654" y="290695"/>
                </a:lnTo>
                <a:lnTo>
                  <a:pt x="858399" y="290020"/>
                </a:lnTo>
                <a:cubicBezTo>
                  <a:pt x="856861" y="288484"/>
                  <a:pt x="855323" y="287460"/>
                  <a:pt x="853273" y="291555"/>
                </a:cubicBezTo>
                <a:cubicBezTo>
                  <a:pt x="851222" y="291555"/>
                  <a:pt x="849172" y="291555"/>
                  <a:pt x="847121" y="291555"/>
                </a:cubicBezTo>
                <a:cubicBezTo>
                  <a:pt x="843020" y="289508"/>
                  <a:pt x="845070" y="283366"/>
                  <a:pt x="838919" y="285413"/>
                </a:cubicBezTo>
                <a:cubicBezTo>
                  <a:pt x="836868" y="287460"/>
                  <a:pt x="834818" y="285413"/>
                  <a:pt x="832767" y="283366"/>
                </a:cubicBezTo>
                <a:cubicBezTo>
                  <a:pt x="830716" y="281318"/>
                  <a:pt x="830716" y="279271"/>
                  <a:pt x="832767" y="277224"/>
                </a:cubicBezTo>
                <a:cubicBezTo>
                  <a:pt x="834818" y="275176"/>
                  <a:pt x="836868" y="273129"/>
                  <a:pt x="838919" y="271082"/>
                </a:cubicBezTo>
                <a:cubicBezTo>
                  <a:pt x="840969" y="273129"/>
                  <a:pt x="844045" y="274665"/>
                  <a:pt x="847377" y="275176"/>
                </a:cubicBezTo>
                <a:lnTo>
                  <a:pt x="853458" y="273931"/>
                </a:lnTo>
                <a:lnTo>
                  <a:pt x="852394" y="271971"/>
                </a:lnTo>
                <a:lnTo>
                  <a:pt x="849059" y="273074"/>
                </a:lnTo>
                <a:cubicBezTo>
                  <a:pt x="844909" y="271015"/>
                  <a:pt x="840759" y="271015"/>
                  <a:pt x="838684" y="268957"/>
                </a:cubicBezTo>
                <a:cubicBezTo>
                  <a:pt x="838684" y="266899"/>
                  <a:pt x="840759" y="264840"/>
                  <a:pt x="840759" y="262782"/>
                </a:cubicBezTo>
                <a:lnTo>
                  <a:pt x="848062" y="263989"/>
                </a:lnTo>
                <a:lnTo>
                  <a:pt x="840523" y="250100"/>
                </a:lnTo>
                <a:lnTo>
                  <a:pt x="840936" y="256511"/>
                </a:lnTo>
                <a:cubicBezTo>
                  <a:pt x="840936" y="260642"/>
                  <a:pt x="836808" y="266840"/>
                  <a:pt x="834744" y="270971"/>
                </a:cubicBezTo>
                <a:cubicBezTo>
                  <a:pt x="830615" y="275103"/>
                  <a:pt x="824423" y="283366"/>
                  <a:pt x="816166" y="281300"/>
                </a:cubicBezTo>
                <a:cubicBezTo>
                  <a:pt x="807909" y="281300"/>
                  <a:pt x="801717" y="279234"/>
                  <a:pt x="797589" y="270971"/>
                </a:cubicBezTo>
                <a:cubicBezTo>
                  <a:pt x="795524" y="268905"/>
                  <a:pt x="795524" y="264774"/>
                  <a:pt x="795524" y="262708"/>
                </a:cubicBezTo>
                <a:cubicBezTo>
                  <a:pt x="795524" y="258576"/>
                  <a:pt x="797589" y="254445"/>
                  <a:pt x="799653" y="252379"/>
                </a:cubicBezTo>
                <a:cubicBezTo>
                  <a:pt x="801717" y="252379"/>
                  <a:pt x="803781" y="252379"/>
                  <a:pt x="803781" y="252379"/>
                </a:cubicBezTo>
                <a:cubicBezTo>
                  <a:pt x="805845" y="252379"/>
                  <a:pt x="805845" y="258576"/>
                  <a:pt x="807909" y="256511"/>
                </a:cubicBezTo>
                <a:cubicBezTo>
                  <a:pt x="809974" y="252379"/>
                  <a:pt x="812038" y="254445"/>
                  <a:pt x="814102" y="254445"/>
                </a:cubicBezTo>
                <a:cubicBezTo>
                  <a:pt x="816166" y="256511"/>
                  <a:pt x="818230" y="258576"/>
                  <a:pt x="818230" y="262708"/>
                </a:cubicBezTo>
                <a:cubicBezTo>
                  <a:pt x="816166" y="264774"/>
                  <a:pt x="814102" y="264774"/>
                  <a:pt x="812038" y="266840"/>
                </a:cubicBezTo>
                <a:cubicBezTo>
                  <a:pt x="809974" y="266840"/>
                  <a:pt x="805845" y="262708"/>
                  <a:pt x="805845" y="266840"/>
                </a:cubicBezTo>
                <a:cubicBezTo>
                  <a:pt x="807909" y="270971"/>
                  <a:pt x="812038" y="273037"/>
                  <a:pt x="816166" y="273037"/>
                </a:cubicBezTo>
                <a:cubicBezTo>
                  <a:pt x="822359" y="275103"/>
                  <a:pt x="826487" y="270971"/>
                  <a:pt x="830615" y="266840"/>
                </a:cubicBezTo>
                <a:cubicBezTo>
                  <a:pt x="833711" y="262708"/>
                  <a:pt x="835260" y="257027"/>
                  <a:pt x="835518" y="251088"/>
                </a:cubicBezTo>
                <a:lnTo>
                  <a:pt x="833118" y="236456"/>
                </a:lnTo>
                <a:lnTo>
                  <a:pt x="827085" y="225342"/>
                </a:lnTo>
                <a:lnTo>
                  <a:pt x="826566" y="225598"/>
                </a:lnTo>
                <a:cubicBezTo>
                  <a:pt x="824491" y="225598"/>
                  <a:pt x="822417" y="221490"/>
                  <a:pt x="820342" y="219435"/>
                </a:cubicBezTo>
                <a:cubicBezTo>
                  <a:pt x="818267" y="217381"/>
                  <a:pt x="820342" y="215327"/>
                  <a:pt x="818267" y="215327"/>
                </a:cubicBezTo>
                <a:cubicBezTo>
                  <a:pt x="816192" y="217381"/>
                  <a:pt x="814117" y="215327"/>
                  <a:pt x="812042" y="215327"/>
                </a:cubicBezTo>
                <a:cubicBezTo>
                  <a:pt x="807891" y="211218"/>
                  <a:pt x="805816" y="207110"/>
                  <a:pt x="805816" y="203001"/>
                </a:cubicBezTo>
                <a:lnTo>
                  <a:pt x="807635" y="195801"/>
                </a:lnTo>
                <a:lnTo>
                  <a:pt x="794914" y="180384"/>
                </a:lnTo>
                <a:lnTo>
                  <a:pt x="787319" y="180384"/>
                </a:lnTo>
                <a:cubicBezTo>
                  <a:pt x="783241" y="176276"/>
                  <a:pt x="777122" y="174222"/>
                  <a:pt x="777122" y="168059"/>
                </a:cubicBezTo>
                <a:cubicBezTo>
                  <a:pt x="775083" y="166005"/>
                  <a:pt x="781201" y="163950"/>
                  <a:pt x="777122" y="161896"/>
                </a:cubicBezTo>
                <a:cubicBezTo>
                  <a:pt x="773044" y="161896"/>
                  <a:pt x="771004" y="159842"/>
                  <a:pt x="768965" y="157788"/>
                </a:cubicBezTo>
                <a:cubicBezTo>
                  <a:pt x="768965" y="155734"/>
                  <a:pt x="768965" y="153680"/>
                  <a:pt x="768965" y="151626"/>
                </a:cubicBezTo>
                <a:lnTo>
                  <a:pt x="770804" y="151162"/>
                </a:lnTo>
                <a:lnTo>
                  <a:pt x="767693" y="147391"/>
                </a:lnTo>
                <a:lnTo>
                  <a:pt x="765805" y="147234"/>
                </a:lnTo>
                <a:cubicBezTo>
                  <a:pt x="764775" y="146460"/>
                  <a:pt x="763744" y="145428"/>
                  <a:pt x="762714" y="145428"/>
                </a:cubicBezTo>
                <a:cubicBezTo>
                  <a:pt x="758593" y="141299"/>
                  <a:pt x="754471" y="141299"/>
                  <a:pt x="750350" y="139235"/>
                </a:cubicBezTo>
                <a:cubicBezTo>
                  <a:pt x="746229" y="141299"/>
                  <a:pt x="744168" y="137171"/>
                  <a:pt x="740047" y="139235"/>
                </a:cubicBezTo>
                <a:cubicBezTo>
                  <a:pt x="731804" y="141299"/>
                  <a:pt x="723561" y="143363"/>
                  <a:pt x="721500" y="151621"/>
                </a:cubicBezTo>
                <a:cubicBezTo>
                  <a:pt x="719440" y="155749"/>
                  <a:pt x="719440" y="159877"/>
                  <a:pt x="721500" y="161941"/>
                </a:cubicBezTo>
                <a:cubicBezTo>
                  <a:pt x="723561" y="164006"/>
                  <a:pt x="723561" y="168134"/>
                  <a:pt x="725622" y="166070"/>
                </a:cubicBezTo>
                <a:cubicBezTo>
                  <a:pt x="727682" y="164006"/>
                  <a:pt x="721500" y="159877"/>
                  <a:pt x="725622" y="157813"/>
                </a:cubicBezTo>
                <a:cubicBezTo>
                  <a:pt x="727682" y="153684"/>
                  <a:pt x="731804" y="153684"/>
                  <a:pt x="735925" y="155749"/>
                </a:cubicBezTo>
                <a:cubicBezTo>
                  <a:pt x="737986" y="155749"/>
                  <a:pt x="740047" y="159877"/>
                  <a:pt x="740047" y="161941"/>
                </a:cubicBezTo>
                <a:cubicBezTo>
                  <a:pt x="740047" y="164006"/>
                  <a:pt x="740047" y="166070"/>
                  <a:pt x="737986" y="168134"/>
                </a:cubicBezTo>
                <a:cubicBezTo>
                  <a:pt x="737986" y="168134"/>
                  <a:pt x="740047" y="168134"/>
                  <a:pt x="740047" y="170198"/>
                </a:cubicBezTo>
                <a:cubicBezTo>
                  <a:pt x="740047" y="172262"/>
                  <a:pt x="737986" y="174326"/>
                  <a:pt x="735925" y="176390"/>
                </a:cubicBezTo>
                <a:cubicBezTo>
                  <a:pt x="729743" y="178454"/>
                  <a:pt x="723561" y="176390"/>
                  <a:pt x="717379" y="172262"/>
                </a:cubicBezTo>
                <a:cubicBezTo>
                  <a:pt x="713258" y="168134"/>
                  <a:pt x="711197" y="159877"/>
                  <a:pt x="711197" y="151621"/>
                </a:cubicBezTo>
                <a:cubicBezTo>
                  <a:pt x="713258" y="143363"/>
                  <a:pt x="721500" y="135108"/>
                  <a:pt x="731804" y="133042"/>
                </a:cubicBezTo>
                <a:cubicBezTo>
                  <a:pt x="734895" y="132010"/>
                  <a:pt x="737986" y="131495"/>
                  <a:pt x="741077" y="131753"/>
                </a:cubicBezTo>
                <a:cubicBezTo>
                  <a:pt x="744168" y="132010"/>
                  <a:pt x="747259" y="133042"/>
                  <a:pt x="750350" y="135108"/>
                </a:cubicBezTo>
                <a:lnTo>
                  <a:pt x="759084" y="138857"/>
                </a:lnTo>
                <a:lnTo>
                  <a:pt x="736097" y="119890"/>
                </a:lnTo>
                <a:lnTo>
                  <a:pt x="736097" y="128914"/>
                </a:lnTo>
                <a:cubicBezTo>
                  <a:pt x="734039" y="128914"/>
                  <a:pt x="731980" y="130978"/>
                  <a:pt x="731980" y="128914"/>
                </a:cubicBezTo>
                <a:cubicBezTo>
                  <a:pt x="729922" y="126848"/>
                  <a:pt x="725805" y="122715"/>
                  <a:pt x="727863" y="118585"/>
                </a:cubicBezTo>
                <a:lnTo>
                  <a:pt x="730218" y="115040"/>
                </a:lnTo>
                <a:lnTo>
                  <a:pt x="728513" y="113633"/>
                </a:lnTo>
                <a:lnTo>
                  <a:pt x="725672" y="120761"/>
                </a:lnTo>
                <a:cubicBezTo>
                  <a:pt x="723614" y="124892"/>
                  <a:pt x="725672" y="126957"/>
                  <a:pt x="727731" y="131090"/>
                </a:cubicBezTo>
                <a:cubicBezTo>
                  <a:pt x="723614" y="133155"/>
                  <a:pt x="719497" y="137286"/>
                  <a:pt x="715380" y="135221"/>
                </a:cubicBezTo>
                <a:cubicBezTo>
                  <a:pt x="713322" y="133155"/>
                  <a:pt x="713322" y="129024"/>
                  <a:pt x="715380" y="126957"/>
                </a:cubicBezTo>
                <a:cubicBezTo>
                  <a:pt x="715380" y="126957"/>
                  <a:pt x="717439" y="124892"/>
                  <a:pt x="715380" y="122826"/>
                </a:cubicBezTo>
                <a:cubicBezTo>
                  <a:pt x="713322" y="120761"/>
                  <a:pt x="709205" y="116629"/>
                  <a:pt x="711263" y="112497"/>
                </a:cubicBezTo>
                <a:cubicBezTo>
                  <a:pt x="713322" y="112497"/>
                  <a:pt x="715380" y="110432"/>
                  <a:pt x="713322" y="108366"/>
                </a:cubicBezTo>
                <a:lnTo>
                  <a:pt x="713322" y="101099"/>
                </a:lnTo>
                <a:lnTo>
                  <a:pt x="698996" y="89279"/>
                </a:lnTo>
                <a:cubicBezTo>
                  <a:pt x="628903" y="41925"/>
                  <a:pt x="544405" y="14275"/>
                  <a:pt x="453449" y="14275"/>
                </a:cubicBezTo>
                <a:close/>
                <a:moveTo>
                  <a:pt x="453449" y="0"/>
                </a:moveTo>
                <a:cubicBezTo>
                  <a:pt x="703882" y="0"/>
                  <a:pt x="906898" y="203016"/>
                  <a:pt x="906898" y="453449"/>
                </a:cubicBezTo>
                <a:cubicBezTo>
                  <a:pt x="906898" y="703882"/>
                  <a:pt x="703882" y="906898"/>
                  <a:pt x="453449" y="906898"/>
                </a:cubicBezTo>
                <a:cubicBezTo>
                  <a:pt x="203016" y="906898"/>
                  <a:pt x="0" y="703882"/>
                  <a:pt x="0" y="453449"/>
                </a:cubicBezTo>
                <a:cubicBezTo>
                  <a:pt x="0" y="203016"/>
                  <a:pt x="203016" y="0"/>
                  <a:pt x="453449" y="0"/>
                </a:cubicBezTo>
                <a:close/>
              </a:path>
            </a:pathLst>
          </a:custGeom>
          <a:solidFill>
            <a:srgbClr val="004DA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r>
              <a:rPr lang="zh-CN" altLang="en-US" sz="2200" b="1" dirty="0">
                <a:solidFill>
                  <a:srgbClr val="004DA1"/>
                </a:solidFill>
                <a:latin typeface="楷体" panose="02010609060101010101" pitchFamily="49" charset="-122"/>
                <a:ea typeface="楷体" panose="02010609060101010101" pitchFamily="49" charset="-122"/>
              </a:rPr>
              <a:t>质押</a:t>
            </a:r>
          </a:p>
        </p:txBody>
      </p:sp>
      <p:grpSp>
        <p:nvGrpSpPr>
          <p:cNvPr id="8" name="组合 7">
            <a:extLst>
              <a:ext uri="{FF2B5EF4-FFF2-40B4-BE49-F238E27FC236}">
                <a16:creationId xmlns:a16="http://schemas.microsoft.com/office/drawing/2014/main" id="{5F02ED85-3575-465B-84DB-95BC82632CCA}"/>
              </a:ext>
            </a:extLst>
          </p:cNvPr>
          <p:cNvGrpSpPr/>
          <p:nvPr/>
        </p:nvGrpSpPr>
        <p:grpSpPr>
          <a:xfrm rot="16200000">
            <a:off x="766296" y="2841104"/>
            <a:ext cx="523220" cy="868475"/>
            <a:chOff x="9409246" y="1520125"/>
            <a:chExt cx="697626" cy="2567012"/>
          </a:xfrm>
        </p:grpSpPr>
        <p:sp>
          <p:nvSpPr>
            <p:cNvPr id="9" name="Freeform 668">
              <a:extLst>
                <a:ext uri="{FF2B5EF4-FFF2-40B4-BE49-F238E27FC236}">
                  <a16:creationId xmlns:a16="http://schemas.microsoft.com/office/drawing/2014/main" id="{9C8B48C3-5B08-42BB-AF75-156550A2C615}"/>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0" name="文本框 9">
              <a:extLst>
                <a:ext uri="{FF2B5EF4-FFF2-40B4-BE49-F238E27FC236}">
                  <a16:creationId xmlns:a16="http://schemas.microsoft.com/office/drawing/2014/main" id="{012BFCA9-61AE-4DFF-A212-8B56560127A8}"/>
                </a:ext>
              </a:extLst>
            </p:cNvPr>
            <p:cNvSpPr txBox="1"/>
            <p:nvPr/>
          </p:nvSpPr>
          <p:spPr>
            <a:xfrm>
              <a:off x="9409246" y="2514045"/>
              <a:ext cx="697626" cy="68402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人保</a:t>
              </a:r>
            </a:p>
          </p:txBody>
        </p:sp>
      </p:grpSp>
      <p:grpSp>
        <p:nvGrpSpPr>
          <p:cNvPr id="11" name="组合 10">
            <a:extLst>
              <a:ext uri="{FF2B5EF4-FFF2-40B4-BE49-F238E27FC236}">
                <a16:creationId xmlns:a16="http://schemas.microsoft.com/office/drawing/2014/main" id="{6EB6F09E-2422-47AD-BB6C-30778D567216}"/>
              </a:ext>
            </a:extLst>
          </p:cNvPr>
          <p:cNvGrpSpPr/>
          <p:nvPr/>
        </p:nvGrpSpPr>
        <p:grpSpPr>
          <a:xfrm rot="16200000">
            <a:off x="3261344" y="2841106"/>
            <a:ext cx="523220" cy="868475"/>
            <a:chOff x="9409245" y="1520125"/>
            <a:chExt cx="697626" cy="2567012"/>
          </a:xfrm>
        </p:grpSpPr>
        <p:sp>
          <p:nvSpPr>
            <p:cNvPr id="12" name="Freeform 668">
              <a:extLst>
                <a:ext uri="{FF2B5EF4-FFF2-40B4-BE49-F238E27FC236}">
                  <a16:creationId xmlns:a16="http://schemas.microsoft.com/office/drawing/2014/main" id="{8B1F2C9C-FAE7-4F48-B0F4-C621378AB529}"/>
                </a:ext>
              </a:extLst>
            </p:cNvPr>
            <p:cNvSpPr>
              <a:spLocks/>
            </p:cNvSpPr>
            <p:nvPr/>
          </p:nvSpPr>
          <p:spPr bwMode="auto">
            <a:xfrm rot="5400000">
              <a:off x="8474557" y="2533336"/>
              <a:ext cx="2567012"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3" name="文本框 12">
              <a:extLst>
                <a:ext uri="{FF2B5EF4-FFF2-40B4-BE49-F238E27FC236}">
                  <a16:creationId xmlns:a16="http://schemas.microsoft.com/office/drawing/2014/main" id="{E1812ABE-9818-466A-817B-CC1A937F2DE9}"/>
                </a:ext>
              </a:extLst>
            </p:cNvPr>
            <p:cNvSpPr txBox="1"/>
            <p:nvPr/>
          </p:nvSpPr>
          <p:spPr>
            <a:xfrm>
              <a:off x="9409245" y="1885691"/>
              <a:ext cx="697626" cy="194072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2200" dirty="0">
                  <a:solidFill>
                    <a:schemeClr val="bg1"/>
                  </a:solidFill>
                </a:rPr>
                <a:t>物保</a:t>
              </a:r>
            </a:p>
          </p:txBody>
        </p:sp>
      </p:grpSp>
    </p:spTree>
    <p:extLst>
      <p:ext uri="{BB962C8B-B14F-4D97-AF65-F5344CB8AC3E}">
        <p14:creationId xmlns:p14="http://schemas.microsoft.com/office/powerpoint/2010/main" val="1348408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000" fill="hold"/>
                                        <p:tgtEl>
                                          <p:spTgt spid="4"/>
                                        </p:tgtEl>
                                        <p:attrNameLst>
                                          <p:attrName>ppt_w</p:attrName>
                                        </p:attrNameLst>
                                      </p:cBhvr>
                                      <p:tavLst>
                                        <p:tav tm="0">
                                          <p:val>
                                            <p:fltVal val="0"/>
                                          </p:val>
                                        </p:tav>
                                        <p:tav tm="100000">
                                          <p:val>
                                            <p:strVal val="#ppt_w"/>
                                          </p:val>
                                        </p:tav>
                                      </p:tavLst>
                                    </p:anim>
                                    <p:anim calcmode="lin" valueType="num">
                                      <p:cBhvr>
                                        <p:cTn id="23" dur="1000" fill="hold"/>
                                        <p:tgtEl>
                                          <p:spTgt spid="4"/>
                                        </p:tgtEl>
                                        <p:attrNameLst>
                                          <p:attrName>ppt_h</p:attrName>
                                        </p:attrNameLst>
                                      </p:cBhvr>
                                      <p:tavLst>
                                        <p:tav tm="0">
                                          <p:val>
                                            <p:fltVal val="0"/>
                                          </p:val>
                                        </p:tav>
                                        <p:tav tm="100000">
                                          <p:val>
                                            <p:strVal val="#ppt_h"/>
                                          </p:val>
                                        </p:tav>
                                      </p:tavLst>
                                    </p:anim>
                                    <p:animEffect transition="in" filter="fade">
                                      <p:cBhvr>
                                        <p:cTn id="24" dur="10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1000" fill="hold"/>
                                        <p:tgtEl>
                                          <p:spTgt spid="7"/>
                                        </p:tgtEl>
                                        <p:attrNameLst>
                                          <p:attrName>ppt_w</p:attrName>
                                        </p:attrNameLst>
                                      </p:cBhvr>
                                      <p:tavLst>
                                        <p:tav tm="0">
                                          <p:val>
                                            <p:fltVal val="0"/>
                                          </p:val>
                                        </p:tav>
                                        <p:tav tm="100000">
                                          <p:val>
                                            <p:strVal val="#ppt_w"/>
                                          </p:val>
                                        </p:tav>
                                      </p:tavLst>
                                    </p:anim>
                                    <p:anim calcmode="lin" valueType="num">
                                      <p:cBhvr>
                                        <p:cTn id="28" dur="1000" fill="hold"/>
                                        <p:tgtEl>
                                          <p:spTgt spid="7"/>
                                        </p:tgtEl>
                                        <p:attrNameLst>
                                          <p:attrName>ppt_h</p:attrName>
                                        </p:attrNameLst>
                                      </p:cBhvr>
                                      <p:tavLst>
                                        <p:tav tm="0">
                                          <p:val>
                                            <p:fltVal val="0"/>
                                          </p:val>
                                        </p:tav>
                                        <p:tav tm="100000">
                                          <p:val>
                                            <p:strVal val="#ppt_h"/>
                                          </p:val>
                                        </p:tav>
                                      </p:tavLst>
                                    </p:anim>
                                    <p:animEffect transition="in" filter="fade">
                                      <p:cBhvr>
                                        <p:cTn id="29" dur="10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left)">
                                      <p:cBhvr>
                                        <p:cTn id="34" dur="500"/>
                                        <p:tgtEl>
                                          <p:spTgt spid="8"/>
                                        </p:tgtEl>
                                      </p:cBhvr>
                                    </p:animEffect>
                                  </p:childTnLst>
                                </p:cTn>
                              </p:par>
                            </p:childTnLst>
                          </p:cTn>
                        </p:par>
                        <p:par>
                          <p:cTn id="35" fill="hold">
                            <p:stCondLst>
                              <p:cond delay="500"/>
                            </p:stCondLst>
                            <p:childTnLst>
                              <p:par>
                                <p:cTn id="36" presetID="22" presetClass="entr" presetSubtype="8" fill="hold"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wipe(left)">
                                      <p:cBhvr>
                                        <p:cTn id="3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P spid="3" grpId="0" animBg="1"/>
      <p:bldP spid="4" grpId="0" animBg="1"/>
      <p:bldP spid="7"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2.</a:t>
            </a:r>
            <a:r>
              <a:rPr lang="zh-CN" altLang="en-US" sz="2000" dirty="0"/>
              <a:t>纳税保证（</a:t>
            </a:r>
            <a:r>
              <a:rPr lang="en-US" altLang="zh-CN" sz="2000" dirty="0"/>
              <a:t>2022 </a:t>
            </a:r>
            <a:r>
              <a:rPr lang="zh-CN" altLang="en-US" sz="2000" dirty="0"/>
              <a:t>年新增）</a:t>
            </a:r>
          </a:p>
          <a:p>
            <a:r>
              <a:rPr lang="zh-CN" altLang="en-US" sz="2000" dirty="0"/>
              <a:t> （</a:t>
            </a:r>
            <a:r>
              <a:rPr lang="en-US" altLang="zh-CN" sz="2000" dirty="0"/>
              <a:t>1</a:t>
            </a:r>
            <a:r>
              <a:rPr lang="zh-CN" altLang="en-US" sz="2000" dirty="0"/>
              <a:t>）纳税保证的成立。</a:t>
            </a:r>
            <a:endParaRPr lang="en-US" altLang="zh-CN" sz="2000" dirty="0"/>
          </a:p>
          <a:p>
            <a:r>
              <a:rPr lang="zh-CN" altLang="en-US" sz="2000" dirty="0"/>
              <a:t>①纳税保证须经税务机关认可，税务机关不认可的，保证不成立。</a:t>
            </a:r>
          </a:p>
          <a:p>
            <a:r>
              <a:rPr lang="zh-CN" altLang="en-US" sz="2000" dirty="0"/>
              <a:t> ②纳税担保书须经纳税人、纳税保证人签字盖章并经税务机关签字盖章同意方为有效。</a:t>
            </a:r>
          </a:p>
          <a:p>
            <a:r>
              <a:rPr lang="zh-CN" altLang="en-US" sz="2000" dirty="0"/>
              <a:t> ③纳税担保从税务机关在纳税担保书签字盖章之日起生效。</a:t>
            </a:r>
            <a:endParaRPr lang="zh-CN" altLang="zh-CN" sz="2000" dirty="0"/>
          </a:p>
        </p:txBody>
      </p:sp>
    </p:spTree>
    <p:extLst>
      <p:ext uri="{BB962C8B-B14F-4D97-AF65-F5344CB8AC3E}">
        <p14:creationId xmlns:p14="http://schemas.microsoft.com/office/powerpoint/2010/main" val="3621054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4" end="4"/>
                                            </p:txEl>
                                          </p:spTgt>
                                        </p:tgtEl>
                                        <p:attrNameLst>
                                          <p:attrName>style.visibility</p:attrName>
                                        </p:attrNameLst>
                                      </p:cBhvr>
                                      <p:to>
                                        <p:strVal val="visible"/>
                                      </p:to>
                                    </p:set>
                                    <p:anim calcmode="lin" valueType="num">
                                      <p:cBhvr additive="base">
                                        <p:cTn id="1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4" end="4"/>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 calcmode="lin" valueType="num">
                                      <p:cBhvr additive="base">
                                        <p:cTn id="22"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2" end="2"/>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 calcmode="lin" valueType="num">
                                      <p:cBhvr additive="base">
                                        <p:cTn id="27"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a:t>
            </a:r>
            <a:r>
              <a:rPr lang="en-US" altLang="zh-CN" sz="2000" dirty="0"/>
              <a:t>2</a:t>
            </a:r>
            <a:r>
              <a:rPr lang="zh-CN" altLang="en-US" sz="2000" dirty="0"/>
              <a:t>）纳税保证方式。</a:t>
            </a:r>
          </a:p>
          <a:p>
            <a:r>
              <a:rPr lang="zh-CN" altLang="en-US" sz="2000" dirty="0"/>
              <a:t> 纳税保证为连带责任保证，纳税人和纳税保证人对所担保的税款及滞纳金承担连带责任。</a:t>
            </a:r>
            <a:endParaRPr lang="zh-CN" altLang="zh-CN" sz="2000" dirty="0"/>
          </a:p>
        </p:txBody>
      </p:sp>
    </p:spTree>
    <p:extLst>
      <p:ext uri="{BB962C8B-B14F-4D97-AF65-F5344CB8AC3E}">
        <p14:creationId xmlns:p14="http://schemas.microsoft.com/office/powerpoint/2010/main" val="2355947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en-US" altLang="zh-CN" dirty="0"/>
              <a:t>2</a:t>
            </a:r>
            <a:r>
              <a:rPr lang="zh-CN" altLang="zh-CN" dirty="0"/>
              <a:t>）发票检查权</a:t>
            </a:r>
          </a:p>
          <a:p>
            <a:r>
              <a:rPr lang="zh-CN" altLang="en-US" dirty="0"/>
              <a:t>①</a:t>
            </a:r>
            <a:r>
              <a:rPr lang="zh-CN" altLang="zh-CN" dirty="0"/>
              <a:t>检查印制、领购、开具、取得、保管和缴销发票的情况。</a:t>
            </a:r>
          </a:p>
          <a:p>
            <a:r>
              <a:rPr lang="zh-CN" altLang="en-US" dirty="0"/>
              <a:t>②</a:t>
            </a:r>
            <a:r>
              <a:rPr lang="zh-CN" altLang="zh-CN" dirty="0"/>
              <a:t>调出发票查验。</a:t>
            </a:r>
          </a:p>
          <a:p>
            <a:r>
              <a:rPr lang="zh-CN" altLang="en-US" dirty="0"/>
              <a:t>③</a:t>
            </a:r>
            <a:r>
              <a:rPr lang="zh-CN" altLang="zh-CN" dirty="0"/>
              <a:t>查阅、复制与发票有关的凭证、资料。</a:t>
            </a:r>
          </a:p>
          <a:p>
            <a:r>
              <a:rPr lang="zh-CN" altLang="en-US" dirty="0"/>
              <a:t>④</a:t>
            </a:r>
            <a:r>
              <a:rPr lang="zh-CN" altLang="zh-CN" dirty="0"/>
              <a:t>向当事各方询问与发票有关的问题和情况。</a:t>
            </a:r>
          </a:p>
          <a:p>
            <a:r>
              <a:rPr lang="en-US" altLang="zh-CN" dirty="0">
                <a:solidFill>
                  <a:srgbClr val="C00000"/>
                </a:solidFill>
              </a:rPr>
              <a:t>【</a:t>
            </a:r>
            <a:r>
              <a:rPr lang="zh-CN" altLang="en-US" dirty="0">
                <a:solidFill>
                  <a:srgbClr val="C00000"/>
                </a:solidFill>
              </a:rPr>
              <a:t>注意</a:t>
            </a:r>
            <a:r>
              <a:rPr lang="en-US" altLang="zh-CN" dirty="0">
                <a:solidFill>
                  <a:srgbClr val="C00000"/>
                </a:solidFill>
              </a:rPr>
              <a:t>】</a:t>
            </a:r>
            <a:r>
              <a:rPr lang="zh-CN" altLang="zh-CN" dirty="0"/>
              <a:t>在查处发票案件时，对与案件有关的情况和资料，可以记录、录音、录像、照相和复制。</a:t>
            </a:r>
          </a:p>
        </p:txBody>
      </p:sp>
    </p:spTree>
    <p:extLst>
      <p:ext uri="{BB962C8B-B14F-4D97-AF65-F5344CB8AC3E}">
        <p14:creationId xmlns:p14="http://schemas.microsoft.com/office/powerpoint/2010/main" val="426425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a:t>
            </a:r>
            <a:r>
              <a:rPr lang="en-US" altLang="zh-CN" sz="2000" dirty="0"/>
              <a:t>3</a:t>
            </a:r>
            <a:r>
              <a:rPr lang="zh-CN" altLang="en-US" sz="2000" dirty="0"/>
              <a:t>）纳税保证期间。</a:t>
            </a:r>
          </a:p>
          <a:p>
            <a:r>
              <a:rPr lang="zh-CN" altLang="en-US" sz="2000" dirty="0"/>
              <a:t> 保证期间为纳税人“应缴纳税款期限届满之日”起“</a:t>
            </a:r>
            <a:r>
              <a:rPr lang="en-US" altLang="zh-CN" sz="2000" dirty="0"/>
              <a:t>60 </a:t>
            </a:r>
            <a:r>
              <a:rPr lang="zh-CN" altLang="en-US" sz="2000" dirty="0"/>
              <a:t>日”，纳税保证期间内税务机关未通知纳税保证人缴纳税款及滞纳金以承担担保责任的，纳税保证人免除担保责任。</a:t>
            </a:r>
            <a:endParaRPr lang="zh-CN" altLang="zh-CN" sz="2000" dirty="0"/>
          </a:p>
        </p:txBody>
      </p:sp>
    </p:spTree>
    <p:extLst>
      <p:ext uri="{BB962C8B-B14F-4D97-AF65-F5344CB8AC3E}">
        <p14:creationId xmlns:p14="http://schemas.microsoft.com/office/powerpoint/2010/main" val="278177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a:t>
            </a:r>
            <a:r>
              <a:rPr lang="en-US" altLang="zh-CN" sz="2000" dirty="0"/>
              <a:t>4</a:t>
            </a:r>
            <a:r>
              <a:rPr lang="zh-CN" altLang="en-US" sz="2000" dirty="0"/>
              <a:t>）纳税保证责任履行。</a:t>
            </a:r>
          </a:p>
          <a:p>
            <a:r>
              <a:rPr lang="zh-CN" altLang="en-US" sz="2000" dirty="0"/>
              <a:t> ①履行期限。</a:t>
            </a:r>
          </a:p>
          <a:p>
            <a:r>
              <a:rPr lang="zh-CN" altLang="en-US" sz="2000" dirty="0"/>
              <a:t> 纳税保证人应当自“收到税务机关的纳税通知书”之日起“</a:t>
            </a:r>
            <a:r>
              <a:rPr lang="en-US" altLang="zh-CN" sz="2000" dirty="0"/>
              <a:t>15 </a:t>
            </a:r>
            <a:r>
              <a:rPr lang="zh-CN" altLang="en-US" sz="2000" dirty="0"/>
              <a:t>日”内履行保证责任。</a:t>
            </a:r>
          </a:p>
          <a:p>
            <a:r>
              <a:rPr lang="zh-CN" altLang="en-US" sz="2000" dirty="0"/>
              <a:t> ②未按期履行。</a:t>
            </a:r>
          </a:p>
          <a:p>
            <a:r>
              <a:rPr lang="zh-CN" altLang="en-US" sz="2000" dirty="0"/>
              <a:t> 责令缴纳→强制执行。</a:t>
            </a:r>
          </a:p>
        </p:txBody>
      </p:sp>
    </p:spTree>
    <p:extLst>
      <p:ext uri="{BB962C8B-B14F-4D97-AF65-F5344CB8AC3E}">
        <p14:creationId xmlns:p14="http://schemas.microsoft.com/office/powerpoint/2010/main" val="4191406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a:t>
            </a:r>
            <a:r>
              <a:rPr lang="en-US" altLang="zh-CN" sz="2000" dirty="0"/>
              <a:t>3.</a:t>
            </a:r>
            <a:r>
              <a:rPr lang="zh-CN" altLang="en-US" sz="2000" dirty="0"/>
              <a:t>纳税抵押（</a:t>
            </a:r>
            <a:r>
              <a:rPr lang="en-US" altLang="zh-CN" sz="2000" dirty="0"/>
              <a:t>2022 </a:t>
            </a:r>
            <a:r>
              <a:rPr lang="zh-CN" altLang="en-US" sz="2000" dirty="0"/>
              <a:t>年新增）</a:t>
            </a:r>
          </a:p>
          <a:p>
            <a:r>
              <a:rPr lang="zh-CN" altLang="en-US" sz="2000" dirty="0"/>
              <a:t> （</a:t>
            </a:r>
            <a:r>
              <a:rPr lang="en-US" altLang="zh-CN" sz="2000" dirty="0"/>
              <a:t>1</a:t>
            </a:r>
            <a:r>
              <a:rPr lang="zh-CN" altLang="en-US" sz="2000" dirty="0"/>
              <a:t>）纳税抵押的定义。</a:t>
            </a:r>
          </a:p>
          <a:p>
            <a:r>
              <a:rPr lang="zh-CN" altLang="en-US" sz="2000" dirty="0"/>
              <a:t> 纳税抵押是指为担保税款及滞纳金的缴纳，纳税人或者第三人“不转移财产的占有”，将该财产作为抵押，纳税人逾期未缴清税款及滞纳金的，税务机关有权依法处置抵押财产，以处置所得抵缴税款及滞纳金。</a:t>
            </a:r>
            <a:endParaRPr lang="en-US" altLang="zh-CN" sz="2000" dirty="0"/>
          </a:p>
          <a:p>
            <a:r>
              <a:rPr lang="zh-CN" altLang="en-US" sz="2000" dirty="0"/>
              <a:t>（</a:t>
            </a:r>
            <a:r>
              <a:rPr lang="en-US" altLang="zh-CN" sz="2000" dirty="0"/>
              <a:t>2</a:t>
            </a:r>
            <a:r>
              <a:rPr lang="zh-CN" altLang="en-US" sz="2000" dirty="0"/>
              <a:t>）抵押权的生效时间。</a:t>
            </a:r>
          </a:p>
          <a:p>
            <a:r>
              <a:rPr lang="zh-CN" altLang="en-US" sz="2000" dirty="0"/>
              <a:t> 纳税抵押财产应当办理抵押物登记。纳税抵押自抵押物“登记之日”起生效。</a:t>
            </a:r>
          </a:p>
        </p:txBody>
      </p:sp>
    </p:spTree>
    <p:extLst>
      <p:ext uri="{BB962C8B-B14F-4D97-AF65-F5344CB8AC3E}">
        <p14:creationId xmlns:p14="http://schemas.microsoft.com/office/powerpoint/2010/main" val="8073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4" end="4"/>
                                            </p:txEl>
                                          </p:spTgt>
                                        </p:tgtEl>
                                        <p:attrNameLst>
                                          <p:attrName>style.visibility</p:attrName>
                                        </p:attrNameLst>
                                      </p:cBhvr>
                                      <p:to>
                                        <p:strVal val="visible"/>
                                      </p:to>
                                    </p:set>
                                    <p:anim calcmode="lin" valueType="num">
                                      <p:cBhvr additive="base">
                                        <p:cTn id="22"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4" end="4"/>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 calcmode="lin" valueType="num">
                                      <p:cBhvr additive="base">
                                        <p:cTn id="27"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4.</a:t>
            </a:r>
            <a:r>
              <a:rPr lang="zh-CN" altLang="en-US" sz="2000" dirty="0"/>
              <a:t>纳税质押（</a:t>
            </a:r>
            <a:r>
              <a:rPr lang="en-US" altLang="zh-CN" sz="2000" dirty="0"/>
              <a:t>2022 </a:t>
            </a:r>
            <a:r>
              <a:rPr lang="zh-CN" altLang="en-US" sz="2000" dirty="0"/>
              <a:t>年新增）</a:t>
            </a:r>
          </a:p>
          <a:p>
            <a:r>
              <a:rPr lang="zh-CN" altLang="en-US" sz="2000" dirty="0"/>
              <a:t> （</a:t>
            </a:r>
            <a:r>
              <a:rPr lang="en-US" altLang="zh-CN" sz="2000" dirty="0"/>
              <a:t>1</a:t>
            </a:r>
            <a:r>
              <a:rPr lang="zh-CN" altLang="en-US" sz="2000" dirty="0"/>
              <a:t>）纳税质押的定义。</a:t>
            </a:r>
          </a:p>
          <a:p>
            <a:r>
              <a:rPr lang="zh-CN" altLang="en-US" sz="2000" dirty="0"/>
              <a:t> 纳税质押是指经税务机关同意，纳税人或第三人将其动产或权利凭证“移交税务机关占有”，作为税款及滞纳金的担保。纳税人逾期未缴清税款及滞纳金的，税务机关有权依法处置该动产或权利凭证以抵缴税款及滞纳金。</a:t>
            </a:r>
          </a:p>
        </p:txBody>
      </p:sp>
    </p:spTree>
    <p:extLst>
      <p:ext uri="{BB962C8B-B14F-4D97-AF65-F5344CB8AC3E}">
        <p14:creationId xmlns:p14="http://schemas.microsoft.com/office/powerpoint/2010/main" val="79187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a:t>
            </a:r>
            <a:r>
              <a:rPr lang="en-US" altLang="zh-CN" sz="2000" dirty="0"/>
              <a:t>2</a:t>
            </a:r>
            <a:r>
              <a:rPr lang="zh-CN" altLang="en-US" sz="2000" dirty="0"/>
              <a:t>）纳税质押的种类。</a:t>
            </a:r>
          </a:p>
          <a:p>
            <a:r>
              <a:rPr lang="zh-CN" altLang="en-US" sz="2000" dirty="0"/>
              <a:t> 动产质押、权利质押。</a:t>
            </a:r>
          </a:p>
          <a:p>
            <a:r>
              <a:rPr lang="zh-CN" altLang="en-US" sz="2000" dirty="0"/>
              <a:t> （</a:t>
            </a:r>
            <a:r>
              <a:rPr lang="en-US" altLang="zh-CN" sz="2000" dirty="0"/>
              <a:t>3</a:t>
            </a:r>
            <a:r>
              <a:rPr lang="zh-CN" altLang="en-US" sz="2000" dirty="0"/>
              <a:t>）质权的生效时间。</a:t>
            </a:r>
          </a:p>
          <a:p>
            <a:r>
              <a:rPr lang="zh-CN" altLang="en-US" sz="2000" dirty="0"/>
              <a:t> 纳税质押自纳税担保书和纳税担保财产清单经税务机关确认和“质物移交”之日起生效。</a:t>
            </a:r>
          </a:p>
          <a:p>
            <a:r>
              <a:rPr lang="zh-CN" altLang="en-US" sz="2000" dirty="0"/>
              <a:t> （</a:t>
            </a:r>
            <a:r>
              <a:rPr lang="en-US" altLang="zh-CN" sz="2000" dirty="0"/>
              <a:t>4</a:t>
            </a:r>
            <a:r>
              <a:rPr lang="zh-CN" altLang="en-US" sz="2000" dirty="0"/>
              <a:t>）质物的返还。</a:t>
            </a:r>
          </a:p>
          <a:p>
            <a:r>
              <a:rPr lang="zh-CN" altLang="en-US" sz="2000" dirty="0"/>
              <a:t> 税务机关应当自纳税人缴清税款及滞纳金之日起“</a:t>
            </a:r>
            <a:r>
              <a:rPr lang="en-US" altLang="zh-CN" sz="2000" dirty="0"/>
              <a:t>3 </a:t>
            </a:r>
            <a:r>
              <a:rPr lang="zh-CN" altLang="en-US" sz="2000" dirty="0"/>
              <a:t>个工作日”内返还质物，解除质押关系。</a:t>
            </a:r>
          </a:p>
        </p:txBody>
      </p:sp>
    </p:spTree>
    <p:extLst>
      <p:ext uri="{BB962C8B-B14F-4D97-AF65-F5344CB8AC3E}">
        <p14:creationId xmlns:p14="http://schemas.microsoft.com/office/powerpoint/2010/main" val="346201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5.</a:t>
            </a:r>
            <a:r>
              <a:rPr lang="zh-CN" altLang="en-US" sz="2000" dirty="0"/>
              <a:t>税收优先权（</a:t>
            </a:r>
            <a:r>
              <a:rPr lang="en-US" altLang="zh-CN" sz="2000" dirty="0"/>
              <a:t>2022 </a:t>
            </a:r>
            <a:r>
              <a:rPr lang="zh-CN" altLang="en-US" sz="2000" dirty="0"/>
              <a:t>年新增）</a:t>
            </a:r>
          </a:p>
          <a:p>
            <a:r>
              <a:rPr lang="zh-CN" altLang="en-US" sz="2000" dirty="0"/>
              <a:t> （</a:t>
            </a:r>
            <a:r>
              <a:rPr lang="en-US" altLang="zh-CN" sz="2000" dirty="0"/>
              <a:t>1</a:t>
            </a:r>
            <a:r>
              <a:rPr lang="zh-CN" altLang="en-US" sz="2000" dirty="0"/>
              <a:t>）税务机关征收税款，税收优先于无担保债权，法律另有规定的除外。</a:t>
            </a:r>
          </a:p>
          <a:p>
            <a:r>
              <a:rPr lang="zh-CN" altLang="en-US" sz="2000" dirty="0"/>
              <a:t> （</a:t>
            </a:r>
            <a:r>
              <a:rPr lang="en-US" altLang="zh-CN" sz="2000" dirty="0"/>
              <a:t>2</a:t>
            </a:r>
            <a:r>
              <a:rPr lang="zh-CN" altLang="en-US" sz="2000" dirty="0"/>
              <a:t>）纳税人欠缴的税款发生在纳税人以其财产设定抵押、质押或者纳税人的财产被留置之“前”的，税收应当先于抵押权、质权、留置权执行。</a:t>
            </a:r>
          </a:p>
          <a:p>
            <a:r>
              <a:rPr lang="zh-CN" altLang="en-US" sz="2000" dirty="0"/>
              <a:t> （</a:t>
            </a:r>
            <a:r>
              <a:rPr lang="en-US" altLang="zh-CN" sz="2000" dirty="0"/>
              <a:t>3</a:t>
            </a:r>
            <a:r>
              <a:rPr lang="zh-CN" altLang="en-US" sz="2000" dirty="0"/>
              <a:t>）纳税人欠缴税款，同时又被行政机关决定处以罚款、没收违法所得的，税收优先于罚款、没收违法所得。</a:t>
            </a:r>
          </a:p>
        </p:txBody>
      </p:sp>
    </p:spTree>
    <p:extLst>
      <p:ext uri="{BB962C8B-B14F-4D97-AF65-F5344CB8AC3E}">
        <p14:creationId xmlns:p14="http://schemas.microsoft.com/office/powerpoint/2010/main" val="2822142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6.</a:t>
            </a:r>
            <a:r>
              <a:rPr lang="zh-CN" altLang="zh-CN" sz="2000" dirty="0"/>
              <a:t>适用纳税担保的情形</a:t>
            </a:r>
          </a:p>
          <a:p>
            <a:r>
              <a:rPr lang="zh-CN" altLang="zh-CN" sz="2000" dirty="0"/>
              <a:t>（</a:t>
            </a:r>
            <a:r>
              <a:rPr lang="en-US" altLang="zh-CN" sz="2000" dirty="0"/>
              <a:t>1</a:t>
            </a:r>
            <a:r>
              <a:rPr lang="zh-CN" altLang="zh-CN" sz="2000" dirty="0"/>
              <a:t>）税务机关有根据认为从事生产、经营的纳税人有逃避纳税义务行为，在规定的纳税期限之前经</a:t>
            </a:r>
            <a:r>
              <a:rPr lang="en-US" altLang="zh-CN" sz="2000" dirty="0"/>
              <a:t>“</a:t>
            </a:r>
            <a:r>
              <a:rPr lang="zh-CN" altLang="zh-CN" sz="2000" dirty="0"/>
              <a:t>责令其限期缴纳</a:t>
            </a:r>
            <a:r>
              <a:rPr lang="en-US" altLang="zh-CN" sz="2000" dirty="0"/>
              <a:t>”</a:t>
            </a:r>
            <a:r>
              <a:rPr lang="zh-CN" altLang="zh-CN" sz="2000" dirty="0"/>
              <a:t>应纳税款，在限期内发现纳税人有明显的转移、隐匿其应纳税的商品、货物以及其他财产或者应纳税收入的迹象，</a:t>
            </a:r>
            <a:r>
              <a:rPr lang="en-US" altLang="zh-CN" sz="2000" dirty="0"/>
              <a:t>“</a:t>
            </a:r>
            <a:r>
              <a:rPr lang="zh-CN" altLang="zh-CN" sz="2000" dirty="0"/>
              <a:t>责成纳税人提供纳税担保</a:t>
            </a:r>
            <a:r>
              <a:rPr lang="en-US" altLang="zh-CN" sz="2000" dirty="0"/>
              <a:t>”</a:t>
            </a:r>
            <a:r>
              <a:rPr lang="zh-CN" altLang="zh-CN" sz="2000" dirty="0"/>
              <a:t>的。</a:t>
            </a:r>
          </a:p>
          <a:p>
            <a:r>
              <a:rPr lang="zh-CN" altLang="zh-CN" sz="2000" dirty="0"/>
              <a:t>（</a:t>
            </a:r>
            <a:r>
              <a:rPr lang="en-US" altLang="zh-CN" sz="2000" dirty="0"/>
              <a:t>2</a:t>
            </a:r>
            <a:r>
              <a:rPr lang="zh-CN" altLang="zh-CN" sz="2000" dirty="0"/>
              <a:t>）欠缴税款、滞纳金的纳税人或者其法定代表人需要</a:t>
            </a:r>
            <a:r>
              <a:rPr lang="en-US" altLang="zh-CN" sz="2000" dirty="0"/>
              <a:t>“</a:t>
            </a:r>
            <a:r>
              <a:rPr lang="zh-CN" altLang="zh-CN" sz="2000" dirty="0"/>
              <a:t>出境</a:t>
            </a:r>
            <a:r>
              <a:rPr lang="en-US" altLang="zh-CN" sz="2000" dirty="0"/>
              <a:t>”</a:t>
            </a:r>
            <a:r>
              <a:rPr lang="zh-CN" altLang="zh-CN" sz="2000" dirty="0"/>
              <a:t>的。</a:t>
            </a:r>
          </a:p>
        </p:txBody>
      </p:sp>
    </p:spTree>
    <p:extLst>
      <p:ext uri="{BB962C8B-B14F-4D97-AF65-F5344CB8AC3E}">
        <p14:creationId xmlns:p14="http://schemas.microsoft.com/office/powerpoint/2010/main" val="16142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en-US" altLang="zh-CN" dirty="0"/>
              <a:t>3</a:t>
            </a:r>
            <a:r>
              <a:rPr lang="zh-CN" altLang="zh-CN" dirty="0"/>
              <a:t>）纳税人同税务机关在</a:t>
            </a:r>
            <a:r>
              <a:rPr lang="en-US" altLang="zh-CN" dirty="0"/>
              <a:t>“</a:t>
            </a:r>
            <a:r>
              <a:rPr lang="zh-CN" altLang="zh-CN" dirty="0"/>
              <a:t>纳税</a:t>
            </a:r>
            <a:r>
              <a:rPr lang="en-US" altLang="zh-CN" dirty="0"/>
              <a:t>”</a:t>
            </a:r>
            <a:r>
              <a:rPr lang="zh-CN" altLang="zh-CN" dirty="0"/>
              <a:t>上发生争议而</a:t>
            </a:r>
            <a:r>
              <a:rPr lang="en-US" altLang="zh-CN" dirty="0"/>
              <a:t>“</a:t>
            </a:r>
            <a:r>
              <a:rPr lang="zh-CN" altLang="zh-CN" dirty="0"/>
              <a:t>未缴清税款</a:t>
            </a:r>
            <a:r>
              <a:rPr lang="en-US" altLang="zh-CN" dirty="0"/>
              <a:t>”</a:t>
            </a:r>
            <a:r>
              <a:rPr lang="zh-CN" altLang="zh-CN" dirty="0"/>
              <a:t>，需要申请行政复议的。</a:t>
            </a:r>
          </a:p>
          <a:p>
            <a:r>
              <a:rPr lang="zh-CN" altLang="zh-CN" dirty="0">
                <a:solidFill>
                  <a:srgbClr val="C00000"/>
                </a:solidFill>
              </a:rPr>
              <a:t>【注意】</a:t>
            </a:r>
            <a:r>
              <a:rPr lang="zh-CN" altLang="zh-CN" dirty="0"/>
              <a:t>如因为存在税务违法行为被税务机关处以</a:t>
            </a:r>
            <a:r>
              <a:rPr lang="en-US" altLang="zh-CN" dirty="0"/>
              <a:t>“</a:t>
            </a:r>
            <a:r>
              <a:rPr lang="zh-CN" altLang="zh-CN" dirty="0"/>
              <a:t>罚款</a:t>
            </a:r>
            <a:r>
              <a:rPr lang="en-US" altLang="zh-CN" dirty="0"/>
              <a:t>”</a:t>
            </a:r>
            <a:r>
              <a:rPr lang="zh-CN" altLang="zh-CN" dirty="0"/>
              <a:t>，未缴清罚款而申请行政复议，不需要提供纳税担保。</a:t>
            </a:r>
          </a:p>
        </p:txBody>
      </p:sp>
    </p:spTree>
    <p:extLst>
      <p:ext uri="{BB962C8B-B14F-4D97-AF65-F5344CB8AC3E}">
        <p14:creationId xmlns:p14="http://schemas.microsoft.com/office/powerpoint/2010/main" val="1695769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7.</a:t>
            </a:r>
            <a:r>
              <a:rPr lang="zh-CN" altLang="zh-CN" dirty="0"/>
              <a:t>纳税担保的范围</a:t>
            </a:r>
          </a:p>
          <a:p>
            <a:r>
              <a:rPr lang="zh-CN" altLang="zh-CN" dirty="0"/>
              <a:t>税款；</a:t>
            </a:r>
            <a:endParaRPr lang="en-US" altLang="zh-CN" dirty="0"/>
          </a:p>
          <a:p>
            <a:r>
              <a:rPr lang="zh-CN" altLang="zh-CN" dirty="0"/>
              <a:t>滞纳金；</a:t>
            </a:r>
            <a:endParaRPr lang="en-US" altLang="zh-CN" dirty="0"/>
          </a:p>
          <a:p>
            <a:r>
              <a:rPr lang="zh-CN" altLang="zh-CN" dirty="0"/>
              <a:t>实现税款、滞纳金的费用。</a:t>
            </a:r>
          </a:p>
          <a:p>
            <a:r>
              <a:rPr lang="zh-CN" altLang="zh-CN" dirty="0">
                <a:solidFill>
                  <a:srgbClr val="C00000"/>
                </a:solidFill>
              </a:rPr>
              <a:t>【链接】</a:t>
            </a:r>
            <a:r>
              <a:rPr lang="zh-CN" altLang="zh-CN" dirty="0"/>
              <a:t>票据法：追索内容。</a:t>
            </a:r>
          </a:p>
        </p:txBody>
      </p:sp>
    </p:spTree>
    <p:extLst>
      <p:ext uri="{BB962C8B-B14F-4D97-AF65-F5344CB8AC3E}">
        <p14:creationId xmlns:p14="http://schemas.microsoft.com/office/powerpoint/2010/main" val="306780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下列各项中，不属于纳税担保方式的是（　）。</a:t>
            </a:r>
          </a:p>
          <a:p>
            <a:r>
              <a:rPr lang="en-US" altLang="zh-CN" dirty="0"/>
              <a:t>A.</a:t>
            </a:r>
            <a:r>
              <a:rPr lang="zh-CN" altLang="zh-CN" dirty="0"/>
              <a:t>保证</a:t>
            </a:r>
          </a:p>
          <a:p>
            <a:r>
              <a:rPr lang="en-US" altLang="zh-CN" dirty="0"/>
              <a:t>B.</a:t>
            </a:r>
            <a:r>
              <a:rPr lang="zh-CN" altLang="zh-CN" dirty="0"/>
              <a:t>扣押</a:t>
            </a:r>
          </a:p>
          <a:p>
            <a:r>
              <a:rPr lang="en-US" altLang="zh-CN" dirty="0"/>
              <a:t>C.</a:t>
            </a:r>
            <a:r>
              <a:rPr lang="zh-CN" altLang="zh-CN" dirty="0"/>
              <a:t>质押</a:t>
            </a:r>
          </a:p>
          <a:p>
            <a:r>
              <a:rPr lang="en-US" altLang="zh-CN" dirty="0"/>
              <a:t>D.</a:t>
            </a:r>
            <a:r>
              <a:rPr lang="zh-CN" altLang="zh-CN" dirty="0"/>
              <a:t>抵押</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2824952"/>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3860152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sz="2000" dirty="0"/>
              <a:t>（</a:t>
            </a:r>
            <a:r>
              <a:rPr lang="en-US" altLang="zh-CN" sz="2000" dirty="0"/>
              <a:t>3</a:t>
            </a:r>
            <a:r>
              <a:rPr lang="zh-CN" altLang="zh-CN" sz="2000" dirty="0"/>
              <a:t>）税务检查权。</a:t>
            </a:r>
          </a:p>
          <a:p>
            <a:r>
              <a:rPr lang="zh-CN" altLang="en-US" sz="2000" dirty="0"/>
              <a:t>①</a:t>
            </a:r>
            <a:r>
              <a:rPr lang="zh-CN" altLang="zh-CN" sz="2000" dirty="0"/>
              <a:t>查账权</a:t>
            </a:r>
          </a:p>
          <a:p>
            <a:r>
              <a:rPr lang="zh-CN" altLang="en-US" sz="2000" dirty="0"/>
              <a:t>②</a:t>
            </a:r>
            <a:r>
              <a:rPr lang="zh-CN" altLang="zh-CN" sz="2000" dirty="0"/>
              <a:t>场地检查权</a:t>
            </a:r>
          </a:p>
          <a:p>
            <a:r>
              <a:rPr lang="zh-CN" altLang="zh-CN" sz="2000" dirty="0"/>
              <a:t>到纳税人的生产、经营场所和货物存放地检查纳税人应纳税的商品、货物或者其他财产；检查扣缴义务人与代扣代缴、代收代缴税款有关的经营情况。</a:t>
            </a:r>
          </a:p>
          <a:p>
            <a:r>
              <a:rPr lang="zh-CN" altLang="zh-CN" sz="2000" dirty="0">
                <a:solidFill>
                  <a:srgbClr val="C00000"/>
                </a:solidFill>
              </a:rPr>
              <a:t>【注意】</a:t>
            </a:r>
            <a:r>
              <a:rPr lang="zh-CN" altLang="zh-CN" sz="2000" dirty="0"/>
              <a:t>不能进入生活场所。</a:t>
            </a:r>
          </a:p>
          <a:p>
            <a:r>
              <a:rPr lang="zh-CN" altLang="en-US" sz="2000" dirty="0"/>
              <a:t>③</a:t>
            </a:r>
            <a:r>
              <a:rPr lang="zh-CN" altLang="zh-CN" sz="2000" dirty="0"/>
              <a:t>责成提供资料权</a:t>
            </a:r>
          </a:p>
          <a:p>
            <a:r>
              <a:rPr lang="zh-CN" altLang="en-US" sz="2000" dirty="0"/>
              <a:t>④</a:t>
            </a:r>
            <a:r>
              <a:rPr lang="zh-CN" altLang="zh-CN" sz="2000" dirty="0"/>
              <a:t>询问权</a:t>
            </a:r>
          </a:p>
        </p:txBody>
      </p:sp>
    </p:spTree>
    <p:extLst>
      <p:ext uri="{BB962C8B-B14F-4D97-AF65-F5344CB8AC3E}">
        <p14:creationId xmlns:p14="http://schemas.microsoft.com/office/powerpoint/2010/main" val="1828879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par>
                          <p:cTn id="34" fill="hold">
                            <p:stCondLst>
                              <p:cond delay="3000"/>
                            </p:stCondLst>
                            <p:childTnLst>
                              <p:par>
                                <p:cTn id="35" presetID="12" presetClass="entr" presetSubtype="1" fill="hold" nodeType="after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 calcmode="lin" valueType="num">
                                      <p:cBhvr additive="base">
                                        <p:cTn id="37" dur="500"/>
                                        <p:tgtEl>
                                          <p:spTgt spid="2">
                                            <p:txEl>
                                              <p:pRg st="6" end="6"/>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85000" lnSpcReduction="20000"/>
          </a:bodyPr>
          <a:lstStyle/>
          <a:p>
            <a:r>
              <a:rPr lang="en-US" altLang="zh-CN" dirty="0"/>
              <a:t>】2022</a:t>
            </a:r>
            <a:r>
              <a:rPr lang="zh-CN" altLang="en-US" dirty="0"/>
              <a:t>年）根据税收征收管理法律制度的规定，关于税务机关在保证期间内要求纳税保证人承担保证责任的下列表述中，正确的是（　）。</a:t>
            </a:r>
          </a:p>
          <a:p>
            <a:r>
              <a:rPr lang="en-US" altLang="zh-CN" dirty="0"/>
              <a:t>A.</a:t>
            </a:r>
            <a:r>
              <a:rPr lang="zh-CN" altLang="en-US" dirty="0"/>
              <a:t>税务机关可以直接要求纳税保证人缴纳税款，但不包括滞纳金</a:t>
            </a:r>
          </a:p>
          <a:p>
            <a:r>
              <a:rPr lang="en-US" altLang="zh-CN" dirty="0"/>
              <a:t>B.</a:t>
            </a:r>
            <a:r>
              <a:rPr lang="zh-CN" altLang="en-US" dirty="0"/>
              <a:t>税务机关可以直接要求纳税保证人缴纳税款和滞纳金</a:t>
            </a:r>
          </a:p>
          <a:p>
            <a:r>
              <a:rPr lang="en-US" altLang="zh-CN" dirty="0"/>
              <a:t>C.</a:t>
            </a:r>
            <a:r>
              <a:rPr lang="zh-CN" altLang="en-US" dirty="0"/>
              <a:t>税务机关应先对纳税人采取强制执行措施，不足部分才可要求纳税保证人缴纳税款和滞纳金</a:t>
            </a:r>
          </a:p>
          <a:p>
            <a:r>
              <a:rPr lang="en-US" altLang="zh-CN" dirty="0"/>
              <a:t>D.</a:t>
            </a:r>
            <a:r>
              <a:rPr lang="zh-CN" altLang="en-US" dirty="0"/>
              <a:t>税务机关应先对纳税人采取强制执行措施，不足部分才可要求纳税保证人缴纳税款，但不包括滞纳金</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2824952"/>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5472873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下列各项中，需要提供纳税担保的是（　）。</a:t>
            </a:r>
          </a:p>
          <a:p>
            <a:r>
              <a:rPr lang="en-US" altLang="zh-CN" dirty="0"/>
              <a:t>A.</a:t>
            </a:r>
            <a:r>
              <a:rPr lang="zh-CN" altLang="zh-CN" dirty="0"/>
              <a:t>纳税人按照规定应设置账簿而未设置</a:t>
            </a:r>
          </a:p>
          <a:p>
            <a:r>
              <a:rPr lang="en-US" altLang="zh-CN" dirty="0"/>
              <a:t>B.</a:t>
            </a:r>
            <a:r>
              <a:rPr lang="zh-CN" altLang="zh-CN" dirty="0"/>
              <a:t>纳税人同税务机关在纳税上发生争议而未缴清税款，需要申请行政复议的</a:t>
            </a:r>
          </a:p>
          <a:p>
            <a:r>
              <a:rPr lang="en-US" altLang="zh-CN" dirty="0"/>
              <a:t>C.</a:t>
            </a:r>
            <a:r>
              <a:rPr lang="zh-CN" altLang="zh-CN" dirty="0"/>
              <a:t>纳税人对税务机关作出逾期不缴纳罚款加处罚款的决定不服，需要申请行政复议的</a:t>
            </a:r>
          </a:p>
          <a:p>
            <a:r>
              <a:rPr lang="en-US" altLang="zh-CN" dirty="0"/>
              <a:t>D.</a:t>
            </a:r>
            <a:r>
              <a:rPr lang="zh-CN" altLang="zh-CN" dirty="0"/>
              <a:t>纳税人开具与实际经营业务情况不符的发票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722728"/>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16678119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下列各项中，不属于税务担保范围的是（　）。</a:t>
            </a:r>
          </a:p>
          <a:p>
            <a:r>
              <a:rPr lang="en-US" altLang="zh-CN" dirty="0"/>
              <a:t>A.</a:t>
            </a:r>
            <a:r>
              <a:rPr lang="zh-CN" altLang="zh-CN" dirty="0"/>
              <a:t>罚款</a:t>
            </a:r>
          </a:p>
          <a:p>
            <a:r>
              <a:rPr lang="en-US" altLang="zh-CN" dirty="0"/>
              <a:t>B.</a:t>
            </a:r>
            <a:r>
              <a:rPr lang="zh-CN" altLang="zh-CN" dirty="0"/>
              <a:t>滞纳金</a:t>
            </a:r>
          </a:p>
          <a:p>
            <a:r>
              <a:rPr lang="en-US" altLang="zh-CN" dirty="0"/>
              <a:t>C.</a:t>
            </a:r>
            <a:r>
              <a:rPr lang="zh-CN" altLang="zh-CN" dirty="0"/>
              <a:t>实现税款、滞纳金的费用</a:t>
            </a:r>
          </a:p>
          <a:p>
            <a:r>
              <a:rPr lang="en-US" altLang="zh-CN" dirty="0"/>
              <a:t>D.</a:t>
            </a:r>
            <a:r>
              <a:rPr lang="zh-CN" altLang="zh-CN" dirty="0"/>
              <a:t>税款</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2899767"/>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30541620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057072" cy="4054696"/>
          </a:xfrm>
        </p:spPr>
        <p:txBody>
          <a:bodyPr>
            <a:normAutofit fontScale="70000" lnSpcReduction="20000"/>
          </a:bodyPr>
          <a:lstStyle/>
          <a:p>
            <a:r>
              <a:rPr lang="zh-CN" altLang="en-US" dirty="0"/>
              <a:t>（</a:t>
            </a:r>
            <a:r>
              <a:rPr lang="en-US" altLang="zh-CN" dirty="0"/>
              <a:t>2022</a:t>
            </a:r>
            <a:r>
              <a:rPr lang="zh-CN" altLang="en-US" dirty="0"/>
              <a:t>年）</a:t>
            </a:r>
            <a:r>
              <a:rPr lang="en-US" altLang="zh-CN" dirty="0"/>
              <a:t>2021</a:t>
            </a:r>
            <a:r>
              <a:rPr lang="zh-CN" altLang="en-US" dirty="0"/>
              <a:t>年</a:t>
            </a:r>
            <a:r>
              <a:rPr lang="en-US" altLang="zh-CN" dirty="0"/>
              <a:t>1</a:t>
            </a:r>
            <a:r>
              <a:rPr lang="zh-CN" altLang="en-US" dirty="0"/>
              <a:t>月甲公司向</a:t>
            </a:r>
            <a:r>
              <a:rPr lang="en-US" altLang="zh-CN" dirty="0"/>
              <a:t>M</a:t>
            </a:r>
            <a:r>
              <a:rPr lang="zh-CN" altLang="en-US" dirty="0"/>
              <a:t>银行贷款，以自有办公楼设定抵押并办理登记。一年后甲公司尚有</a:t>
            </a:r>
            <a:r>
              <a:rPr lang="en-US" altLang="zh-CN" dirty="0"/>
              <a:t>300</a:t>
            </a:r>
            <a:r>
              <a:rPr lang="zh-CN" altLang="en-US" dirty="0"/>
              <a:t>万元本息未归还。后该办公楼拍卖所得价款</a:t>
            </a:r>
            <a:r>
              <a:rPr lang="en-US" altLang="zh-CN" dirty="0"/>
              <a:t>350</a:t>
            </a:r>
            <a:r>
              <a:rPr lang="zh-CN" altLang="en-US" dirty="0"/>
              <a:t>万元。经查，甲公司尚欠乙企业</a:t>
            </a:r>
            <a:r>
              <a:rPr lang="en-US" altLang="zh-CN" dirty="0"/>
              <a:t>2020</a:t>
            </a:r>
            <a:r>
              <a:rPr lang="zh-CN" altLang="en-US" dirty="0"/>
              <a:t>年应付货款</a:t>
            </a:r>
            <a:r>
              <a:rPr lang="en-US" altLang="zh-CN" dirty="0"/>
              <a:t>40</a:t>
            </a:r>
            <a:r>
              <a:rPr lang="zh-CN" altLang="en-US" dirty="0"/>
              <a:t>万元；欠缴税款</a:t>
            </a:r>
            <a:r>
              <a:rPr lang="en-US" altLang="zh-CN" dirty="0"/>
              <a:t>30</a:t>
            </a:r>
            <a:r>
              <a:rPr lang="zh-CN" altLang="en-US" dirty="0"/>
              <a:t>万元，税款归属期为</a:t>
            </a:r>
            <a:r>
              <a:rPr lang="en-US" altLang="zh-CN" dirty="0"/>
              <a:t>2021</a:t>
            </a:r>
            <a:r>
              <a:rPr lang="zh-CN" altLang="en-US" dirty="0"/>
              <a:t>年第四季度，甲公司无其他财产可供执行。下列关于该办公楼拍卖所得价款清偿顺序的表述中，正确的是（　）。</a:t>
            </a:r>
          </a:p>
          <a:p>
            <a:r>
              <a:rPr lang="en-US" altLang="zh-CN" dirty="0"/>
              <a:t>A.</a:t>
            </a:r>
            <a:r>
              <a:rPr lang="zh-CN" altLang="en-US" dirty="0"/>
              <a:t>先结清欠缴税款</a:t>
            </a:r>
            <a:r>
              <a:rPr lang="en-US" altLang="zh-CN" dirty="0"/>
              <a:t>30</a:t>
            </a:r>
            <a:r>
              <a:rPr lang="zh-CN" altLang="en-US" dirty="0"/>
              <a:t>万元，再归还银行贷款本息</a:t>
            </a:r>
            <a:r>
              <a:rPr lang="en-US" altLang="zh-CN" dirty="0"/>
              <a:t>300</a:t>
            </a:r>
            <a:r>
              <a:rPr lang="zh-CN" altLang="en-US" dirty="0"/>
              <a:t>万元，剩余</a:t>
            </a:r>
            <a:r>
              <a:rPr lang="en-US" altLang="zh-CN" dirty="0"/>
              <a:t>20</a:t>
            </a:r>
            <a:r>
              <a:rPr lang="zh-CN" altLang="en-US" dirty="0"/>
              <a:t>万元归还乙企业</a:t>
            </a:r>
          </a:p>
          <a:p>
            <a:r>
              <a:rPr lang="en-US" altLang="zh-CN" dirty="0"/>
              <a:t>B.</a:t>
            </a:r>
            <a:r>
              <a:rPr lang="zh-CN" altLang="en-US" dirty="0"/>
              <a:t>先归还银行贷款本息</a:t>
            </a:r>
            <a:r>
              <a:rPr lang="en-US" altLang="zh-CN" dirty="0"/>
              <a:t>300</a:t>
            </a:r>
            <a:r>
              <a:rPr lang="zh-CN" altLang="en-US" dirty="0"/>
              <a:t>万元，再结清欠缴税款</a:t>
            </a:r>
            <a:r>
              <a:rPr lang="en-US" altLang="zh-CN" dirty="0"/>
              <a:t>30</a:t>
            </a:r>
            <a:r>
              <a:rPr lang="zh-CN" altLang="en-US" dirty="0"/>
              <a:t>万元，剩余</a:t>
            </a:r>
            <a:r>
              <a:rPr lang="en-US" altLang="zh-CN" dirty="0"/>
              <a:t>20</a:t>
            </a:r>
            <a:r>
              <a:rPr lang="zh-CN" altLang="en-US" dirty="0"/>
              <a:t>万元归还乙企业</a:t>
            </a:r>
          </a:p>
          <a:p>
            <a:r>
              <a:rPr lang="en-US" altLang="zh-CN" dirty="0"/>
              <a:t>C.</a:t>
            </a:r>
            <a:r>
              <a:rPr lang="zh-CN" altLang="en-US" dirty="0"/>
              <a:t>先归还乙企业货款</a:t>
            </a:r>
            <a:r>
              <a:rPr lang="en-US" altLang="zh-CN" dirty="0"/>
              <a:t>40</a:t>
            </a:r>
            <a:r>
              <a:rPr lang="zh-CN" altLang="en-US" dirty="0"/>
              <a:t>万元，再结清欠缴税款</a:t>
            </a:r>
            <a:r>
              <a:rPr lang="en-US" altLang="zh-CN" dirty="0"/>
              <a:t>30</a:t>
            </a:r>
            <a:r>
              <a:rPr lang="zh-CN" altLang="en-US" dirty="0"/>
              <a:t>万元，剩余的</a:t>
            </a:r>
            <a:r>
              <a:rPr lang="en-US" altLang="zh-CN" dirty="0"/>
              <a:t>280</a:t>
            </a:r>
            <a:r>
              <a:rPr lang="zh-CN" altLang="en-US" dirty="0"/>
              <a:t>万元归还银行</a:t>
            </a:r>
          </a:p>
          <a:p>
            <a:r>
              <a:rPr lang="en-US" altLang="zh-CN" dirty="0"/>
              <a:t>D.</a:t>
            </a:r>
            <a:r>
              <a:rPr lang="zh-CN" altLang="en-US" dirty="0"/>
              <a:t>先结清欠缴税款</a:t>
            </a:r>
            <a:r>
              <a:rPr lang="en-US" altLang="zh-CN" dirty="0"/>
              <a:t>30</a:t>
            </a:r>
            <a:r>
              <a:rPr lang="zh-CN" altLang="en-US" dirty="0"/>
              <a:t>万元，再归还乙企业货款</a:t>
            </a:r>
            <a:r>
              <a:rPr lang="en-US" altLang="zh-CN" dirty="0"/>
              <a:t>40</a:t>
            </a:r>
            <a:r>
              <a:rPr lang="zh-CN" altLang="en-US" dirty="0"/>
              <a:t>万元，剩余的</a:t>
            </a:r>
            <a:r>
              <a:rPr lang="en-US" altLang="zh-CN" dirty="0"/>
              <a:t>280</a:t>
            </a:r>
            <a:r>
              <a:rPr lang="zh-CN" altLang="en-US" dirty="0"/>
              <a:t>万元归还银行</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2654705" y="3606413"/>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3278438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r>
              <a:rPr lang="en-US" altLang="zh-CN" dirty="0"/>
              <a:t>【</a:t>
            </a:r>
            <a:r>
              <a:rPr lang="zh-CN" altLang="en-US" dirty="0"/>
              <a:t>单选题</a:t>
            </a:r>
            <a:r>
              <a:rPr lang="en-US" altLang="zh-CN" dirty="0"/>
              <a:t>】</a:t>
            </a:r>
            <a:r>
              <a:rPr lang="zh-CN" altLang="en-US" dirty="0"/>
              <a:t>根据税收征收管理法律制度的规定，下列关于纳税保证的说法中，不正确的是（ ）。</a:t>
            </a:r>
          </a:p>
          <a:p>
            <a:r>
              <a:rPr lang="zh-CN" altLang="en-US" dirty="0"/>
              <a:t> </a:t>
            </a:r>
            <a:r>
              <a:rPr lang="en-US" altLang="zh-CN" dirty="0"/>
              <a:t>A.</a:t>
            </a:r>
            <a:r>
              <a:rPr lang="zh-CN" altLang="en-US" dirty="0"/>
              <a:t>纳税担保书应当经纳税人、纳税保证人、税务机关三方签字盖章</a:t>
            </a:r>
          </a:p>
          <a:p>
            <a:r>
              <a:rPr lang="zh-CN" altLang="en-US" dirty="0"/>
              <a:t> </a:t>
            </a:r>
            <a:r>
              <a:rPr lang="en-US" altLang="zh-CN" dirty="0"/>
              <a:t>B.</a:t>
            </a:r>
            <a:r>
              <a:rPr lang="zh-CN" altLang="en-US" dirty="0"/>
              <a:t>纳税担保从税务机关在纳税担保书签字盖章之日起生效</a:t>
            </a:r>
          </a:p>
          <a:p>
            <a:r>
              <a:rPr lang="zh-CN" altLang="en-US" dirty="0"/>
              <a:t> </a:t>
            </a:r>
            <a:r>
              <a:rPr lang="en-US" altLang="zh-CN" dirty="0"/>
              <a:t>C.</a:t>
            </a:r>
            <a:r>
              <a:rPr lang="zh-CN" altLang="en-US" dirty="0"/>
              <a:t>纳税保证期间为纳税人应缴纳税款期限届满之日起 </a:t>
            </a:r>
            <a:r>
              <a:rPr lang="en-US" altLang="zh-CN" dirty="0"/>
              <a:t>60 </a:t>
            </a:r>
            <a:r>
              <a:rPr lang="zh-CN" altLang="en-US" dirty="0"/>
              <a:t>日</a:t>
            </a:r>
          </a:p>
          <a:p>
            <a:r>
              <a:rPr lang="zh-CN" altLang="en-US" dirty="0"/>
              <a:t> </a:t>
            </a:r>
            <a:r>
              <a:rPr lang="en-US" altLang="zh-CN" dirty="0"/>
              <a:t>D.</a:t>
            </a:r>
            <a:r>
              <a:rPr lang="zh-CN" altLang="en-US" dirty="0"/>
              <a:t>纳税保证为一般保证</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833313" y="3443777"/>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1690642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r>
              <a:rPr lang="zh-CN" altLang="en-US" dirty="0"/>
              <a:t> </a:t>
            </a:r>
            <a:r>
              <a:rPr lang="en-US" altLang="zh-CN" dirty="0"/>
              <a:t>【</a:t>
            </a:r>
            <a:r>
              <a:rPr lang="zh-CN" altLang="en-US" dirty="0"/>
              <a:t>单选题</a:t>
            </a:r>
            <a:r>
              <a:rPr lang="en-US" altLang="zh-CN" dirty="0"/>
              <a:t>】</a:t>
            </a:r>
            <a:r>
              <a:rPr lang="zh-CN" altLang="en-US" dirty="0"/>
              <a:t>根据税收征收管理法律制度的规定，下列关于纳税抵押与纳税质押的说法中，正确的是（ ）。</a:t>
            </a:r>
          </a:p>
          <a:p>
            <a:r>
              <a:rPr lang="zh-CN" altLang="en-US" dirty="0"/>
              <a:t> </a:t>
            </a:r>
            <a:r>
              <a:rPr lang="en-US" altLang="zh-CN" dirty="0"/>
              <a:t>A.</a:t>
            </a:r>
            <a:r>
              <a:rPr lang="zh-CN" altLang="en-US" dirty="0"/>
              <a:t>纳税人办理纳税抵押的财产，应当移交给税务机关占有</a:t>
            </a:r>
          </a:p>
          <a:p>
            <a:r>
              <a:rPr lang="zh-CN" altLang="en-US" dirty="0"/>
              <a:t> </a:t>
            </a:r>
            <a:r>
              <a:rPr lang="en-US" altLang="zh-CN" dirty="0"/>
              <a:t>B.</a:t>
            </a:r>
            <a:r>
              <a:rPr lang="zh-CN" altLang="en-US" dirty="0"/>
              <a:t>纳税抵押自税务机关在纳税担保财产清单上签字盖章之日起生效</a:t>
            </a:r>
          </a:p>
          <a:p>
            <a:r>
              <a:rPr lang="zh-CN" altLang="en-US" dirty="0"/>
              <a:t> </a:t>
            </a:r>
            <a:r>
              <a:rPr lang="en-US" altLang="zh-CN" dirty="0"/>
              <a:t>C.</a:t>
            </a:r>
            <a:r>
              <a:rPr lang="zh-CN" altLang="en-US" dirty="0"/>
              <a:t>房屋建筑物可以作为纳税质押的财产</a:t>
            </a:r>
          </a:p>
          <a:p>
            <a:r>
              <a:rPr lang="zh-CN" altLang="en-US" dirty="0"/>
              <a:t> </a:t>
            </a:r>
            <a:r>
              <a:rPr lang="en-US" altLang="zh-CN" dirty="0"/>
              <a:t>D.</a:t>
            </a:r>
            <a:r>
              <a:rPr lang="zh-CN" altLang="en-US" dirty="0"/>
              <a:t>税务机关应当自纳税人缴清税款及滞纳金之日起 </a:t>
            </a:r>
            <a:r>
              <a:rPr lang="en-US" altLang="zh-CN" dirty="0"/>
              <a:t>3 </a:t>
            </a:r>
            <a:r>
              <a:rPr lang="zh-CN" altLang="en-US" dirty="0"/>
              <a:t>个工作日内返还质物</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5296302" y="3657603"/>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32808697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en-US" dirty="0"/>
              <a:t> </a:t>
            </a:r>
            <a:r>
              <a:rPr lang="en-US" altLang="zh-CN" dirty="0"/>
              <a:t>【</a:t>
            </a:r>
            <a:r>
              <a:rPr lang="zh-CN" altLang="en-US" dirty="0"/>
              <a:t>多选题</a:t>
            </a:r>
            <a:r>
              <a:rPr lang="en-US" altLang="zh-CN" dirty="0"/>
              <a:t>】</a:t>
            </a:r>
            <a:r>
              <a:rPr lang="zh-CN" altLang="en-US" dirty="0"/>
              <a:t>下列关于税款优先权的说法中，正确的有（ ）。</a:t>
            </a:r>
          </a:p>
          <a:p>
            <a:r>
              <a:rPr lang="zh-CN" altLang="en-US" dirty="0"/>
              <a:t> </a:t>
            </a:r>
            <a:r>
              <a:rPr lang="en-US" altLang="zh-CN" dirty="0"/>
              <a:t>A.</a:t>
            </a:r>
            <a:r>
              <a:rPr lang="zh-CN" altLang="en-US" dirty="0"/>
              <a:t>税款优先于无担保债权</a:t>
            </a:r>
          </a:p>
          <a:p>
            <a:r>
              <a:rPr lang="zh-CN" altLang="en-US" dirty="0"/>
              <a:t> </a:t>
            </a:r>
            <a:r>
              <a:rPr lang="en-US" altLang="zh-CN" dirty="0"/>
              <a:t>B.</a:t>
            </a:r>
            <a:r>
              <a:rPr lang="zh-CN" altLang="en-US" dirty="0"/>
              <a:t>税款优先于罚款</a:t>
            </a:r>
          </a:p>
          <a:p>
            <a:r>
              <a:rPr lang="zh-CN" altLang="en-US" dirty="0"/>
              <a:t> </a:t>
            </a:r>
            <a:r>
              <a:rPr lang="en-US" altLang="zh-CN" dirty="0"/>
              <a:t>C.</a:t>
            </a:r>
            <a:r>
              <a:rPr lang="zh-CN" altLang="en-US" dirty="0"/>
              <a:t>税款优先于没收违法所得</a:t>
            </a:r>
          </a:p>
          <a:p>
            <a:r>
              <a:rPr lang="zh-CN" altLang="en-US" dirty="0"/>
              <a:t> </a:t>
            </a:r>
            <a:r>
              <a:rPr lang="en-US" altLang="zh-CN" dirty="0"/>
              <a:t>D.</a:t>
            </a:r>
            <a:r>
              <a:rPr lang="zh-CN" altLang="en-US" dirty="0"/>
              <a:t>税款优先于抵押权</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5296302" y="3657603"/>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2528496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9C7661EC-81EF-421B-8B48-AFF0EE009D7B}"/>
              </a:ext>
            </a:extLst>
          </p:cNvPr>
          <p:cNvGraphicFramePr>
            <a:graphicFrameLocks noGrp="1"/>
          </p:cNvGraphicFramePr>
          <p:nvPr>
            <p:extLst>
              <p:ext uri="{D42A27DB-BD31-4B8C-83A1-F6EECF244321}">
                <p14:modId xmlns:p14="http://schemas.microsoft.com/office/powerpoint/2010/main" val="2390210337"/>
              </p:ext>
            </p:extLst>
          </p:nvPr>
        </p:nvGraphicFramePr>
        <p:xfrm>
          <a:off x="481805" y="1091175"/>
          <a:ext cx="6538121" cy="5486400"/>
        </p:xfrm>
        <a:graphic>
          <a:graphicData uri="http://schemas.openxmlformats.org/drawingml/2006/table">
            <a:tbl>
              <a:tblPr firstRow="1" firstCol="1" bandRow="1">
                <a:tableStyleId>{5C22544A-7EE6-4342-B048-85BDC9FD1C3A}</a:tableStyleId>
              </a:tblPr>
              <a:tblGrid>
                <a:gridCol w="465846">
                  <a:extLst>
                    <a:ext uri="{9D8B030D-6E8A-4147-A177-3AD203B41FA5}">
                      <a16:colId xmlns:a16="http://schemas.microsoft.com/office/drawing/2014/main" val="2156899930"/>
                    </a:ext>
                  </a:extLst>
                </a:gridCol>
                <a:gridCol w="631767">
                  <a:extLst>
                    <a:ext uri="{9D8B030D-6E8A-4147-A177-3AD203B41FA5}">
                      <a16:colId xmlns:a16="http://schemas.microsoft.com/office/drawing/2014/main" val="2412471518"/>
                    </a:ext>
                  </a:extLst>
                </a:gridCol>
                <a:gridCol w="5440508">
                  <a:extLst>
                    <a:ext uri="{9D8B030D-6E8A-4147-A177-3AD203B41FA5}">
                      <a16:colId xmlns:a16="http://schemas.microsoft.com/office/drawing/2014/main" val="2899917240"/>
                    </a:ext>
                  </a:extLst>
                </a:gridCol>
              </a:tblGrid>
              <a:tr h="137160">
                <a:tc gridSpan="2">
                  <a:txBody>
                    <a:bodyPr/>
                    <a:lstStyle/>
                    <a:p>
                      <a:pPr algn="ctr"/>
                      <a:r>
                        <a:rPr lang="zh-CN" altLang="en-US" sz="1800" dirty="0">
                          <a:latin typeface="楷体" panose="02010609060101010101" pitchFamily="49" charset="-122"/>
                          <a:ea typeface="楷体" panose="02010609060101010101" pitchFamily="49" charset="-122"/>
                        </a:rPr>
                        <a:t>考点</a:t>
                      </a:r>
                    </a:p>
                  </a:txBody>
                  <a:tcPr marL="68580" marR="68580" marT="0" marB="0" anchor="ctr"/>
                </a:tc>
                <a:tc hMerge="1">
                  <a:txBody>
                    <a:bodyPr/>
                    <a:lstStyle/>
                    <a:p>
                      <a:endParaRPr lang="zh-CN" altLang="en-US"/>
                    </a:p>
                  </a:txBody>
                  <a:tcPr/>
                </a:tc>
                <a:tc>
                  <a:txBody>
                    <a:bodyPr/>
                    <a:lstStyle/>
                    <a:p>
                      <a:pPr algn="ctr"/>
                      <a:r>
                        <a:rPr lang="zh-CN" altLang="en-US" sz="1800" dirty="0">
                          <a:latin typeface="楷体" panose="02010609060101010101" pitchFamily="49" charset="-122"/>
                          <a:ea typeface="楷体" panose="02010609060101010101" pitchFamily="49" charset="-122"/>
                        </a:rPr>
                        <a:t>具体内容</a:t>
                      </a:r>
                    </a:p>
                  </a:txBody>
                  <a:tcPr marL="68580" marR="68580" marT="0" marB="0" anchor="ctr"/>
                </a:tc>
                <a:extLst>
                  <a:ext uri="{0D108BD9-81ED-4DB2-BD59-A6C34878D82A}">
                    <a16:rowId xmlns:a16="http://schemas.microsoft.com/office/drawing/2014/main" val="439309260"/>
                  </a:ext>
                </a:extLst>
              </a:tr>
              <a:tr h="137160">
                <a:tc gridSpan="2">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批准</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经县以上税务局（分局）局长批准</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466317735"/>
                  </a:ext>
                </a:extLst>
              </a:tr>
              <a:tr h="0">
                <a:tc rowSpan="3">
                  <a:txBody>
                    <a:bodyPr/>
                    <a:lstStyle/>
                    <a:p>
                      <a:pPr algn="just">
                        <a:spcAft>
                          <a:spcPts val="0"/>
                        </a:spcAft>
                      </a:pPr>
                      <a:r>
                        <a:rPr lang="zh-CN" sz="1800" b="1" kern="100">
                          <a:effectLst/>
                          <a:latin typeface="楷体" panose="02010609060101010101" pitchFamily="49" charset="-122"/>
                          <a:ea typeface="楷体" panose="02010609060101010101" pitchFamily="49" charset="-122"/>
                        </a:rPr>
                        <a:t>保全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前提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税务机关责令符合条件的纳税人提供纳税担保而纳税人拒绝或不能提供担保</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303367593"/>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具体措施</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）书面通知银行冻结相当于应纳税款的存款（陷阱：冻结全部资金）；</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a:t>
                      </a:r>
                      <a:r>
                        <a:rPr lang="zh-CN" sz="1800" b="1" kern="100" dirty="0">
                          <a:solidFill>
                            <a:srgbClr val="004DA1"/>
                          </a:solidFill>
                          <a:effectLst/>
                          <a:latin typeface="楷体" panose="02010609060101010101" pitchFamily="49" charset="-122"/>
                          <a:ea typeface="楷体" panose="02010609060101010101" pitchFamily="49" charset="-122"/>
                        </a:rPr>
                        <a:t>）扣押、查封相当于应纳税款的商品、货物或者其他财产（陷阱：全部财产）</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34224554"/>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期限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一般最长不得超过</a:t>
                      </a:r>
                      <a:r>
                        <a:rPr lang="zh-CN" sz="1800" b="1" kern="100" dirty="0">
                          <a:solidFill>
                            <a:srgbClr val="C00000"/>
                          </a:solidFill>
                          <a:effectLst/>
                          <a:latin typeface="楷体" panose="02010609060101010101" pitchFamily="49" charset="-122"/>
                          <a:ea typeface="楷体" panose="02010609060101010101" pitchFamily="49" charset="-122"/>
                        </a:rPr>
                        <a:t>“</a:t>
                      </a:r>
                      <a:r>
                        <a:rPr lang="en-US" sz="1800" b="1" kern="100" dirty="0">
                          <a:solidFill>
                            <a:srgbClr val="C00000"/>
                          </a:solidFill>
                          <a:effectLst/>
                          <a:latin typeface="楷体" panose="02010609060101010101" pitchFamily="49" charset="-122"/>
                          <a:ea typeface="楷体" panose="02010609060101010101" pitchFamily="49" charset="-122"/>
                        </a:rPr>
                        <a:t>6</a:t>
                      </a:r>
                      <a:r>
                        <a:rPr lang="zh-CN" sz="1800" b="1" kern="100" dirty="0">
                          <a:solidFill>
                            <a:srgbClr val="C00000"/>
                          </a:solidFill>
                          <a:effectLst/>
                          <a:latin typeface="楷体" panose="02010609060101010101" pitchFamily="49" charset="-122"/>
                          <a:ea typeface="楷体" panose="02010609060101010101" pitchFamily="49" charset="-122"/>
                        </a:rPr>
                        <a:t>个月”</a:t>
                      </a:r>
                      <a:endParaRPr lang="zh-CN" sz="1800" b="1" kern="100" dirty="0">
                        <a:solidFill>
                          <a:srgbClr val="C00000"/>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992452472"/>
                  </a:ext>
                </a:extLst>
              </a:tr>
              <a:tr h="0">
                <a:tc row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强制执行</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前提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从事生产经营的纳税人、扣缴义务人未按照规定的期限缴纳或者解缴税款，纳税担保人未按照规定的期限缴纳所担保的税款，由税务机关责令限期缴纳，逾期仍未缴纳</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992987578"/>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具体措施</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）书面通知银行从存款中扣缴税款；</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a:t>
                      </a:r>
                      <a:r>
                        <a:rPr lang="zh-CN" sz="1800" b="1" kern="100" dirty="0">
                          <a:solidFill>
                            <a:srgbClr val="004DA1"/>
                          </a:solidFill>
                          <a:effectLst/>
                          <a:latin typeface="楷体" panose="02010609060101010101" pitchFamily="49" charset="-122"/>
                          <a:ea typeface="楷体" panose="02010609060101010101" pitchFamily="49" charset="-122"/>
                        </a:rPr>
                        <a:t>）扣押、查封、依法拍卖或者变卖相当于应纳税款的商品、货物或者其他财产，以拍卖或者变卖所得抵缴税款</a:t>
                      </a:r>
                    </a:p>
                    <a:p>
                      <a:pPr algn="just">
                        <a:spcAft>
                          <a:spcPts val="0"/>
                        </a:spcAft>
                      </a:pPr>
                      <a:r>
                        <a:rPr lang="zh-CN" sz="1800" b="1" kern="100" dirty="0">
                          <a:solidFill>
                            <a:srgbClr val="C00000"/>
                          </a:solidFill>
                          <a:effectLst/>
                          <a:latin typeface="楷体" panose="02010609060101010101" pitchFamily="49" charset="-122"/>
                          <a:ea typeface="楷体" panose="02010609060101010101" pitchFamily="49" charset="-122"/>
                        </a:rPr>
                        <a:t>【注意】</a:t>
                      </a:r>
                      <a:r>
                        <a:rPr lang="zh-CN" sz="1800" b="1" kern="100" dirty="0">
                          <a:solidFill>
                            <a:srgbClr val="004DA1"/>
                          </a:solidFill>
                          <a:effectLst/>
                          <a:latin typeface="楷体" panose="02010609060101010101" pitchFamily="49" charset="-122"/>
                          <a:ea typeface="楷体" panose="02010609060101010101" pitchFamily="49" charset="-122"/>
                        </a:rPr>
                        <a:t>滞纳金同时强制执行</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36377946"/>
                  </a:ext>
                </a:extLst>
              </a:tr>
              <a:tr h="0">
                <a:tc grid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不适用的财产</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个人及其所扶养家属维持生活必需的住房和用品，单价</a:t>
                      </a:r>
                      <a:r>
                        <a:rPr lang="en-US" sz="1800" b="1" kern="100" dirty="0">
                          <a:solidFill>
                            <a:srgbClr val="C00000"/>
                          </a:solidFill>
                          <a:effectLst/>
                          <a:latin typeface="楷体" panose="02010609060101010101" pitchFamily="49" charset="-122"/>
                          <a:ea typeface="楷体" panose="02010609060101010101" pitchFamily="49" charset="-122"/>
                        </a:rPr>
                        <a:t>5000</a:t>
                      </a:r>
                      <a:r>
                        <a:rPr lang="zh-CN" sz="1800" b="1" kern="100" dirty="0">
                          <a:solidFill>
                            <a:srgbClr val="C00000"/>
                          </a:solidFill>
                          <a:effectLst/>
                          <a:latin typeface="楷体" panose="02010609060101010101" pitchFamily="49" charset="-122"/>
                          <a:ea typeface="楷体" panose="02010609060101010101" pitchFamily="49" charset="-122"/>
                        </a:rPr>
                        <a:t>元以下</a:t>
                      </a:r>
                      <a:r>
                        <a:rPr lang="zh-CN" sz="1800" b="1" kern="100" dirty="0">
                          <a:solidFill>
                            <a:srgbClr val="004DA1"/>
                          </a:solidFill>
                          <a:effectLst/>
                          <a:latin typeface="楷体" panose="02010609060101010101" pitchFamily="49" charset="-122"/>
                          <a:ea typeface="楷体" panose="02010609060101010101" pitchFamily="49" charset="-122"/>
                        </a:rPr>
                        <a:t>的其他生活用品</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367026701"/>
                  </a:ext>
                </a:extLst>
              </a:tr>
            </a:tbl>
          </a:graphicData>
        </a:graphic>
      </p:graphicFrame>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税收保全与税收强制执行措施</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spTree>
    <p:extLst>
      <p:ext uri="{BB962C8B-B14F-4D97-AF65-F5344CB8AC3E}">
        <p14:creationId xmlns:p14="http://schemas.microsoft.com/office/powerpoint/2010/main" val="3663485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9C7661EC-81EF-421B-8B48-AFF0EE009D7B}"/>
              </a:ext>
            </a:extLst>
          </p:cNvPr>
          <p:cNvGraphicFramePr>
            <a:graphicFrameLocks noGrp="1"/>
          </p:cNvGraphicFramePr>
          <p:nvPr>
            <p:extLst>
              <p:ext uri="{D42A27DB-BD31-4B8C-83A1-F6EECF244321}">
                <p14:modId xmlns:p14="http://schemas.microsoft.com/office/powerpoint/2010/main" val="3799978072"/>
              </p:ext>
            </p:extLst>
          </p:nvPr>
        </p:nvGraphicFramePr>
        <p:xfrm>
          <a:off x="481805" y="1091175"/>
          <a:ext cx="6538121" cy="5486400"/>
        </p:xfrm>
        <a:graphic>
          <a:graphicData uri="http://schemas.openxmlformats.org/drawingml/2006/table">
            <a:tbl>
              <a:tblPr firstRow="1" firstCol="1" bandRow="1">
                <a:tableStyleId>{5C22544A-7EE6-4342-B048-85BDC9FD1C3A}</a:tableStyleId>
              </a:tblPr>
              <a:tblGrid>
                <a:gridCol w="465846">
                  <a:extLst>
                    <a:ext uri="{9D8B030D-6E8A-4147-A177-3AD203B41FA5}">
                      <a16:colId xmlns:a16="http://schemas.microsoft.com/office/drawing/2014/main" val="2156899930"/>
                    </a:ext>
                  </a:extLst>
                </a:gridCol>
                <a:gridCol w="631767">
                  <a:extLst>
                    <a:ext uri="{9D8B030D-6E8A-4147-A177-3AD203B41FA5}">
                      <a16:colId xmlns:a16="http://schemas.microsoft.com/office/drawing/2014/main" val="2412471518"/>
                    </a:ext>
                  </a:extLst>
                </a:gridCol>
                <a:gridCol w="5440508">
                  <a:extLst>
                    <a:ext uri="{9D8B030D-6E8A-4147-A177-3AD203B41FA5}">
                      <a16:colId xmlns:a16="http://schemas.microsoft.com/office/drawing/2014/main" val="2899917240"/>
                    </a:ext>
                  </a:extLst>
                </a:gridCol>
              </a:tblGrid>
              <a:tr h="137160">
                <a:tc gridSpan="2">
                  <a:txBody>
                    <a:bodyPr/>
                    <a:lstStyle/>
                    <a:p>
                      <a:pPr algn="ctr"/>
                      <a:r>
                        <a:rPr lang="zh-CN" altLang="en-US" sz="1800" dirty="0">
                          <a:latin typeface="楷体" panose="02010609060101010101" pitchFamily="49" charset="-122"/>
                          <a:ea typeface="楷体" panose="02010609060101010101" pitchFamily="49" charset="-122"/>
                        </a:rPr>
                        <a:t>考点</a:t>
                      </a:r>
                    </a:p>
                  </a:txBody>
                  <a:tcPr marL="68580" marR="68580" marT="0" marB="0" anchor="ctr"/>
                </a:tc>
                <a:tc hMerge="1">
                  <a:txBody>
                    <a:bodyPr/>
                    <a:lstStyle/>
                    <a:p>
                      <a:endParaRPr lang="zh-CN" altLang="en-US"/>
                    </a:p>
                  </a:txBody>
                  <a:tcPr/>
                </a:tc>
                <a:tc>
                  <a:txBody>
                    <a:bodyPr/>
                    <a:lstStyle/>
                    <a:p>
                      <a:pPr algn="ctr"/>
                      <a:r>
                        <a:rPr lang="zh-CN" altLang="en-US" sz="1800" dirty="0">
                          <a:latin typeface="楷体" panose="02010609060101010101" pitchFamily="49" charset="-122"/>
                          <a:ea typeface="楷体" panose="02010609060101010101" pitchFamily="49" charset="-122"/>
                        </a:rPr>
                        <a:t>具体内容</a:t>
                      </a:r>
                    </a:p>
                  </a:txBody>
                  <a:tcPr marL="68580" marR="68580" marT="0" marB="0" anchor="ctr"/>
                </a:tc>
                <a:extLst>
                  <a:ext uri="{0D108BD9-81ED-4DB2-BD59-A6C34878D82A}">
                    <a16:rowId xmlns:a16="http://schemas.microsoft.com/office/drawing/2014/main" val="439309260"/>
                  </a:ext>
                </a:extLst>
              </a:tr>
              <a:tr h="137160">
                <a:tc gridSpan="2">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批准</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l">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经县以上税务局（分局）局长批准</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028221647"/>
                  </a:ext>
                </a:extLst>
              </a:tr>
              <a:tr h="0">
                <a:tc rowSpan="3">
                  <a:txBody>
                    <a:bodyPr/>
                    <a:lstStyle/>
                    <a:p>
                      <a:pPr algn="just">
                        <a:spcAft>
                          <a:spcPts val="0"/>
                        </a:spcAft>
                      </a:pPr>
                      <a:r>
                        <a:rPr lang="zh-CN" sz="1800" b="1" kern="100">
                          <a:effectLst/>
                          <a:latin typeface="楷体" panose="02010609060101010101" pitchFamily="49" charset="-122"/>
                          <a:ea typeface="楷体" panose="02010609060101010101" pitchFamily="49" charset="-122"/>
                        </a:rPr>
                        <a:t>保全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前提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税务机关责令符合条件的纳税人提供纳税担保而纳税人拒绝或不能提供担保</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303367593"/>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具体措施</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）书面通知银行冻结相当于应纳税款的存款（陷阱：冻结全部资金）；</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a:t>
                      </a:r>
                      <a:r>
                        <a:rPr lang="zh-CN" sz="1800" b="1" kern="100" dirty="0">
                          <a:solidFill>
                            <a:srgbClr val="004DA1"/>
                          </a:solidFill>
                          <a:effectLst/>
                          <a:latin typeface="楷体" panose="02010609060101010101" pitchFamily="49" charset="-122"/>
                          <a:ea typeface="楷体" panose="02010609060101010101" pitchFamily="49" charset="-122"/>
                        </a:rPr>
                        <a:t>）扣押、查封相当于应纳税款的商品、货物或者其他财产（陷阱：全部财产）</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34224554"/>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期限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一般最长不得超过“</a:t>
                      </a:r>
                      <a:r>
                        <a:rPr lang="en-US" sz="1800" b="1" kern="100" dirty="0">
                          <a:solidFill>
                            <a:srgbClr val="004DA1"/>
                          </a:solidFill>
                          <a:effectLst/>
                          <a:latin typeface="楷体" panose="02010609060101010101" pitchFamily="49" charset="-122"/>
                          <a:ea typeface="楷体" panose="02010609060101010101" pitchFamily="49" charset="-122"/>
                        </a:rPr>
                        <a:t>6</a:t>
                      </a:r>
                      <a:r>
                        <a:rPr lang="zh-CN" sz="1800" b="1" kern="100" dirty="0">
                          <a:solidFill>
                            <a:srgbClr val="004DA1"/>
                          </a:solidFill>
                          <a:effectLst/>
                          <a:latin typeface="楷体" panose="02010609060101010101" pitchFamily="49" charset="-122"/>
                          <a:ea typeface="楷体" panose="02010609060101010101" pitchFamily="49" charset="-122"/>
                        </a:rPr>
                        <a:t>个月”</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992452472"/>
                  </a:ext>
                </a:extLst>
              </a:tr>
              <a:tr h="0">
                <a:tc row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强制执行</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前提</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从事生产经营的纳税人、扣缴义务人未按照规定的期限缴纳或者解缴税款，纳税担保人未按照规定的期限缴纳所担保的税款，由税务机关责令限期缴纳，逾期仍未缴纳</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992987578"/>
                  </a:ext>
                </a:extLst>
              </a:tr>
              <a:tr h="0">
                <a:tc vMerge="1">
                  <a:txBody>
                    <a:bodyPr/>
                    <a:lstStyle/>
                    <a:p>
                      <a:endParaRPr lang="zh-CN" altLang="en-US"/>
                    </a:p>
                  </a:txBody>
                  <a:tcPr/>
                </a:tc>
                <a:tc>
                  <a:txBody>
                    <a:bodyPr/>
                    <a:lstStyle/>
                    <a:p>
                      <a:pPr algn="ctr">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具体措施</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）书面通知银行从存款中扣缴税款；</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r>
                        <a:rPr lang="en-US" sz="1800" b="1" kern="100" dirty="0">
                          <a:solidFill>
                            <a:srgbClr val="004DA1"/>
                          </a:solidFill>
                          <a:effectLst/>
                          <a:latin typeface="楷体" panose="02010609060101010101" pitchFamily="49" charset="-122"/>
                          <a:ea typeface="楷体" panose="02010609060101010101" pitchFamily="49" charset="-122"/>
                        </a:rPr>
                        <a:t>2</a:t>
                      </a:r>
                      <a:r>
                        <a:rPr lang="zh-CN" sz="1800" b="1" kern="100" dirty="0">
                          <a:solidFill>
                            <a:srgbClr val="004DA1"/>
                          </a:solidFill>
                          <a:effectLst/>
                          <a:latin typeface="楷体" panose="02010609060101010101" pitchFamily="49" charset="-122"/>
                          <a:ea typeface="楷体" panose="02010609060101010101" pitchFamily="49" charset="-122"/>
                        </a:rPr>
                        <a:t>）扣押、查封、依法拍卖或者变卖相当于应纳税款的商品、货物或者其他财产，以拍卖或者变卖所得抵缴税款</a:t>
                      </a:r>
                    </a:p>
                    <a:p>
                      <a:pPr algn="just">
                        <a:spcAft>
                          <a:spcPts val="0"/>
                        </a:spcAft>
                      </a:pPr>
                      <a:r>
                        <a:rPr lang="zh-CN" sz="1800" b="1" kern="100" dirty="0">
                          <a:solidFill>
                            <a:srgbClr val="C00000"/>
                          </a:solidFill>
                          <a:effectLst/>
                          <a:latin typeface="楷体" panose="02010609060101010101" pitchFamily="49" charset="-122"/>
                          <a:ea typeface="楷体" panose="02010609060101010101" pitchFamily="49" charset="-122"/>
                        </a:rPr>
                        <a:t>【注意】</a:t>
                      </a:r>
                      <a:r>
                        <a:rPr lang="zh-CN" sz="1800" b="1" kern="100" dirty="0">
                          <a:solidFill>
                            <a:srgbClr val="004DA1"/>
                          </a:solidFill>
                          <a:effectLst/>
                          <a:latin typeface="楷体" panose="02010609060101010101" pitchFamily="49" charset="-122"/>
                          <a:ea typeface="楷体" panose="02010609060101010101" pitchFamily="49" charset="-122"/>
                        </a:rPr>
                        <a:t>滞纳金同时强制执行</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136377946"/>
                  </a:ext>
                </a:extLst>
              </a:tr>
              <a:tr h="0">
                <a:tc grid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不适用的财产</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个人及其所扶养家属维持生活必需的住房和用品，单价</a:t>
                      </a:r>
                      <a:r>
                        <a:rPr lang="en-US" sz="1800" b="1" kern="100" dirty="0">
                          <a:solidFill>
                            <a:srgbClr val="004DA1"/>
                          </a:solidFill>
                          <a:effectLst/>
                          <a:latin typeface="楷体" panose="02010609060101010101" pitchFamily="49" charset="-122"/>
                          <a:ea typeface="楷体" panose="02010609060101010101" pitchFamily="49" charset="-122"/>
                        </a:rPr>
                        <a:t>5000</a:t>
                      </a:r>
                      <a:r>
                        <a:rPr lang="zh-CN" sz="1800" b="1" kern="100" dirty="0">
                          <a:solidFill>
                            <a:srgbClr val="004DA1"/>
                          </a:solidFill>
                          <a:effectLst/>
                          <a:latin typeface="楷体" panose="02010609060101010101" pitchFamily="49" charset="-122"/>
                          <a:ea typeface="楷体" panose="02010609060101010101" pitchFamily="49" charset="-122"/>
                        </a:rPr>
                        <a:t>元以下的其他生活用品</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367026701"/>
                  </a:ext>
                </a:extLst>
              </a:tr>
            </a:tbl>
          </a:graphicData>
        </a:graphic>
      </p:graphicFrame>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税收保全与税收强制执行措施</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spTree>
    <p:extLst>
      <p:ext uri="{BB962C8B-B14F-4D97-AF65-F5344CB8AC3E}">
        <p14:creationId xmlns:p14="http://schemas.microsoft.com/office/powerpoint/2010/main" val="3056082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5.55556E-7 -3.7037E-7 L -0.00226 -0.38025 " pathEditMode="relative" rAng="0" ptsTypes="AA">
                                      <p:cBhvr>
                                        <p:cTn id="6" dur="1000" fill="hold"/>
                                        <p:tgtEl>
                                          <p:spTgt spid="2"/>
                                        </p:tgtEl>
                                        <p:attrNameLst>
                                          <p:attrName>ppt_x</p:attrName>
                                          <p:attrName>ppt_y</p:attrName>
                                        </p:attrNameLst>
                                      </p:cBhvr>
                                      <p:rCtr x="-122" y="-1901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根据税收征收管理法律制度的规定，下列各项中，属于税收保全措施的是（</a:t>
            </a:r>
            <a:r>
              <a:rPr lang="en-US" altLang="zh-CN" dirty="0"/>
              <a:t>  </a:t>
            </a:r>
            <a:r>
              <a:rPr lang="zh-CN" altLang="zh-CN" dirty="0"/>
              <a:t>）。</a:t>
            </a:r>
          </a:p>
          <a:p>
            <a:r>
              <a:rPr lang="en-US" altLang="zh-CN" dirty="0"/>
              <a:t>A.</a:t>
            </a:r>
            <a:r>
              <a:rPr lang="zh-CN" altLang="zh-CN" dirty="0"/>
              <a:t>扣押纳税人价值相当于应纳税款的货物</a:t>
            </a:r>
          </a:p>
          <a:p>
            <a:r>
              <a:rPr lang="en-US" altLang="zh-CN" dirty="0"/>
              <a:t>B.</a:t>
            </a:r>
            <a:r>
              <a:rPr lang="zh-CN" altLang="zh-CN" dirty="0"/>
              <a:t>变卖纳税人价值相当于应纳税款的货物以变卖所得抵缴税款</a:t>
            </a:r>
          </a:p>
          <a:p>
            <a:r>
              <a:rPr lang="en-US" altLang="zh-CN" dirty="0"/>
              <a:t>C.</a:t>
            </a:r>
            <a:r>
              <a:rPr lang="zh-CN" altLang="zh-CN" dirty="0"/>
              <a:t>向纳税人加收滞纳金</a:t>
            </a:r>
          </a:p>
          <a:p>
            <a:r>
              <a:rPr lang="en-US" altLang="zh-CN" dirty="0"/>
              <a:t>D.</a:t>
            </a:r>
            <a:r>
              <a:rPr lang="zh-CN" altLang="zh-CN" dirty="0"/>
              <a:t>责令纳税人提供纳税担保</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714413"/>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30384065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⑤</a:t>
            </a:r>
            <a:r>
              <a:rPr lang="zh-CN" altLang="zh-CN" dirty="0"/>
              <a:t>交通邮政检查权</a:t>
            </a:r>
          </a:p>
          <a:p>
            <a:r>
              <a:rPr lang="zh-CN" altLang="zh-CN" dirty="0"/>
              <a:t>到车站、码头、机场、邮政企业及其分支机构检查纳税人托运、邮寄应纳税商品、货物或者其他财产的有关</a:t>
            </a:r>
            <a:r>
              <a:rPr lang="en-US" altLang="zh-CN" dirty="0"/>
              <a:t>“</a:t>
            </a:r>
            <a:r>
              <a:rPr lang="zh-CN" altLang="zh-CN" dirty="0"/>
              <a:t>单据、凭证和有关资料</a:t>
            </a:r>
            <a:r>
              <a:rPr lang="en-US" altLang="zh-CN" dirty="0"/>
              <a:t>”</a:t>
            </a:r>
            <a:r>
              <a:rPr lang="zh-CN" altLang="zh-CN" dirty="0"/>
              <a:t>。</a:t>
            </a:r>
          </a:p>
          <a:p>
            <a:r>
              <a:rPr lang="zh-CN" altLang="zh-CN" dirty="0">
                <a:solidFill>
                  <a:srgbClr val="C00000"/>
                </a:solidFill>
              </a:rPr>
              <a:t>【注意】</a:t>
            </a:r>
            <a:r>
              <a:rPr lang="zh-CN" altLang="zh-CN" dirty="0"/>
              <a:t>不能对其他内容进行检查，比如旅客自带的行李物品等。</a:t>
            </a:r>
          </a:p>
        </p:txBody>
      </p:sp>
    </p:spTree>
    <p:extLst>
      <p:ext uri="{BB962C8B-B14F-4D97-AF65-F5344CB8AC3E}">
        <p14:creationId xmlns:p14="http://schemas.microsoft.com/office/powerpoint/2010/main" val="2718064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a:bodyPr>
          <a:lstStyle/>
          <a:p>
            <a:r>
              <a:rPr lang="zh-CN" altLang="zh-CN" dirty="0"/>
              <a:t>根据税收征收管理法律制度的规定，下列各项中，不适用拍卖、变卖情形的是（　）。</a:t>
            </a:r>
          </a:p>
          <a:p>
            <a:r>
              <a:rPr lang="en-US" altLang="zh-CN" dirty="0"/>
              <a:t>A.</a:t>
            </a:r>
            <a:r>
              <a:rPr lang="zh-CN" altLang="zh-CN" dirty="0"/>
              <a:t>纳税人在规定的纳税期限内有明显的转移其应纳税货物迹象的</a:t>
            </a:r>
          </a:p>
          <a:p>
            <a:r>
              <a:rPr lang="en-US" altLang="zh-CN" dirty="0"/>
              <a:t>B.</a:t>
            </a:r>
            <a:r>
              <a:rPr lang="zh-CN" altLang="zh-CN" dirty="0"/>
              <a:t>采取税收保全措施后，限期期满仍未缴纳税款的</a:t>
            </a:r>
          </a:p>
          <a:p>
            <a:r>
              <a:rPr lang="en-US" altLang="zh-CN" dirty="0"/>
              <a:t>C.</a:t>
            </a:r>
            <a:r>
              <a:rPr lang="zh-CN" altLang="zh-CN" dirty="0"/>
              <a:t>逾期不按规定履行复议决定的</a:t>
            </a:r>
          </a:p>
          <a:p>
            <a:r>
              <a:rPr lang="en-US" altLang="zh-CN" dirty="0"/>
              <a:t>D.</a:t>
            </a:r>
            <a:r>
              <a:rPr lang="zh-CN" altLang="zh-CN" dirty="0"/>
              <a:t>设置纳税担保后，限期期满仍未缴纳所担保的税款的</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647912"/>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7534585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zh-CN" altLang="zh-CN" dirty="0"/>
              <a:t>税务机关拟对个体工商户业主王某采取税收保全措施，王某的下列财产中，可以采取税收保全措施的有（</a:t>
            </a:r>
            <a:r>
              <a:rPr lang="en-US" altLang="zh-CN" dirty="0"/>
              <a:t>  </a:t>
            </a:r>
            <a:r>
              <a:rPr lang="zh-CN" altLang="zh-CN" dirty="0"/>
              <a:t>）。</a:t>
            </a:r>
          </a:p>
          <a:p>
            <a:pPr indent="457200" algn="just"/>
            <a:r>
              <a:rPr lang="en-US" altLang="zh-CN" dirty="0"/>
              <a:t>A.</a:t>
            </a:r>
            <a:r>
              <a:rPr lang="zh-CN" altLang="zh-CN" dirty="0"/>
              <a:t>价值</a:t>
            </a:r>
            <a:r>
              <a:rPr lang="en-US" altLang="zh-CN" dirty="0"/>
              <a:t>20</a:t>
            </a:r>
            <a:r>
              <a:rPr lang="zh-CN" altLang="zh-CN" dirty="0"/>
              <a:t>万元的小汽车</a:t>
            </a:r>
          </a:p>
          <a:p>
            <a:pPr indent="457200" algn="just"/>
            <a:r>
              <a:rPr lang="en-US" altLang="zh-CN" dirty="0"/>
              <a:t>B.</a:t>
            </a:r>
            <a:r>
              <a:rPr lang="zh-CN" altLang="zh-CN" dirty="0"/>
              <a:t>价值</a:t>
            </a:r>
            <a:r>
              <a:rPr lang="en-US" altLang="zh-CN" dirty="0"/>
              <a:t>10</a:t>
            </a:r>
            <a:r>
              <a:rPr lang="zh-CN" altLang="zh-CN" dirty="0"/>
              <a:t>万元的金银首饰</a:t>
            </a:r>
          </a:p>
          <a:p>
            <a:pPr indent="457200" algn="just"/>
            <a:r>
              <a:rPr lang="en-US" altLang="zh-CN" dirty="0"/>
              <a:t>C.</a:t>
            </a:r>
            <a:r>
              <a:rPr lang="zh-CN" altLang="zh-CN" dirty="0"/>
              <a:t>价值</a:t>
            </a:r>
            <a:r>
              <a:rPr lang="en-US" altLang="zh-CN" dirty="0"/>
              <a:t>2 000</a:t>
            </a:r>
            <a:r>
              <a:rPr lang="zh-CN" altLang="zh-CN" dirty="0"/>
              <a:t>元的电视机</a:t>
            </a:r>
          </a:p>
          <a:p>
            <a:pPr indent="457200" algn="just"/>
            <a:r>
              <a:rPr lang="en-US" altLang="zh-CN" dirty="0"/>
              <a:t>D.</a:t>
            </a:r>
            <a:r>
              <a:rPr lang="zh-CN" altLang="zh-CN" dirty="0"/>
              <a:t>维持自己生活必需的唯一普通住房</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1418780" y="3721158"/>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581832"/>
              <a:ext cx="902810" cy="548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a:t>
              </a:r>
              <a:endParaRPr lang="zh-CN" altLang="en-US" sz="3200" dirty="0">
                <a:solidFill>
                  <a:schemeClr val="bg1"/>
                </a:solidFill>
              </a:endParaRPr>
            </a:p>
          </p:txBody>
        </p:sp>
      </p:grpSp>
    </p:spTree>
    <p:extLst>
      <p:ext uri="{BB962C8B-B14F-4D97-AF65-F5344CB8AC3E}">
        <p14:creationId xmlns:p14="http://schemas.microsoft.com/office/powerpoint/2010/main" val="940609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税务机关采取税收保全措施的期限一般最长不得超过（　）。</a:t>
            </a:r>
          </a:p>
          <a:p>
            <a:r>
              <a:rPr lang="en-US" altLang="zh-CN" dirty="0"/>
              <a:t>A.3</a:t>
            </a:r>
            <a:r>
              <a:rPr lang="zh-CN" altLang="zh-CN" dirty="0"/>
              <a:t>个月</a:t>
            </a:r>
          </a:p>
          <a:p>
            <a:r>
              <a:rPr lang="en-US" altLang="zh-CN" dirty="0"/>
              <a:t>B.6</a:t>
            </a:r>
            <a:r>
              <a:rPr lang="zh-CN" altLang="zh-CN" dirty="0"/>
              <a:t>个月</a:t>
            </a:r>
          </a:p>
          <a:p>
            <a:r>
              <a:rPr lang="en-US" altLang="zh-CN" dirty="0"/>
              <a:t>C.1</a:t>
            </a:r>
            <a:r>
              <a:rPr lang="zh-CN" altLang="zh-CN" dirty="0"/>
              <a:t>年</a:t>
            </a:r>
          </a:p>
          <a:p>
            <a:r>
              <a:rPr lang="en-US" altLang="zh-CN" dirty="0"/>
              <a:t>D.3</a:t>
            </a:r>
            <a:r>
              <a:rPr lang="zh-CN" altLang="zh-CN" dirty="0"/>
              <a:t>年</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1968494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zh-CN" altLang="zh-CN" dirty="0"/>
              <a:t>林某欠缴税款</a:t>
            </a:r>
            <a:r>
              <a:rPr lang="en-US" altLang="zh-CN" dirty="0"/>
              <a:t>4 000</a:t>
            </a:r>
            <a:r>
              <a:rPr lang="zh-CN" altLang="zh-CN" dirty="0"/>
              <a:t>元，由税务机关责令限期缴纳，逾期仍未缴纳，为防止国家税款流失，税务机关扣押了其一批价值</a:t>
            </a:r>
            <a:r>
              <a:rPr lang="en-US" altLang="zh-CN" dirty="0"/>
              <a:t>4 600</a:t>
            </a:r>
            <a:r>
              <a:rPr lang="zh-CN" altLang="zh-CN" dirty="0"/>
              <a:t>元的商品，准备依法进行变卖，以变卖所得抵缴税款，税务机关的做法正确。（</a:t>
            </a:r>
            <a:r>
              <a:rPr lang="en-US" altLang="zh-CN" dirty="0"/>
              <a:t>  </a:t>
            </a:r>
            <a:r>
              <a:rPr lang="zh-CN" altLang="zh-CN" dirty="0"/>
              <a:t>）</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判断题</a:t>
            </a:r>
            <a:endParaRPr lang="zh-CN" altLang="en-US" sz="2200" dirty="0"/>
          </a:p>
        </p:txBody>
      </p:sp>
      <p:grpSp>
        <p:nvGrpSpPr>
          <p:cNvPr id="10" name="组合 9"/>
          <p:cNvGrpSpPr/>
          <p:nvPr/>
        </p:nvGrpSpPr>
        <p:grpSpPr>
          <a:xfrm rot="16200000">
            <a:off x="1418780" y="2979285"/>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32472855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en-US" altLang="zh-CN" dirty="0"/>
              <a:t>【</a:t>
            </a:r>
            <a:r>
              <a:rPr lang="zh-CN" altLang="en-US" dirty="0"/>
              <a:t>判断题</a:t>
            </a:r>
            <a:r>
              <a:rPr lang="en-US" altLang="zh-CN" dirty="0"/>
              <a:t>·2021-11】</a:t>
            </a:r>
            <a:r>
              <a:rPr lang="zh-CN" altLang="en-US" dirty="0"/>
              <a:t>税务机关采取强制执行措施时，对纳税人未缴纳的滞纳金同时强制执行。（ ）</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判断题</a:t>
            </a:r>
            <a:endParaRPr lang="zh-CN" altLang="en-US" sz="2200" dirty="0"/>
          </a:p>
        </p:txBody>
      </p:sp>
      <p:grpSp>
        <p:nvGrpSpPr>
          <p:cNvPr id="10" name="组合 9"/>
          <p:cNvGrpSpPr/>
          <p:nvPr/>
        </p:nvGrpSpPr>
        <p:grpSpPr>
          <a:xfrm rot="16200000">
            <a:off x="1418780" y="2979284"/>
            <a:ext cx="677108" cy="1428693"/>
            <a:chOff x="9306661"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1" y="2605344"/>
              <a:ext cx="902810" cy="50141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10419049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en-US" altLang="zh-CN" dirty="0"/>
              <a:t>【</a:t>
            </a:r>
            <a:r>
              <a:rPr lang="zh-CN" altLang="en-US" dirty="0"/>
              <a:t>单选题</a:t>
            </a:r>
            <a:r>
              <a:rPr lang="en-US" altLang="zh-CN" dirty="0"/>
              <a:t>·2021-4】</a:t>
            </a:r>
            <a:r>
              <a:rPr lang="zh-CN" altLang="en-US" dirty="0"/>
              <a:t>根据税收征收管理法律制度的规定，下列各项中，属于税收保全措施的是（ ）。</a:t>
            </a:r>
          </a:p>
          <a:p>
            <a:pPr indent="457200" algn="just"/>
            <a:r>
              <a:rPr lang="zh-CN" altLang="en-US" dirty="0"/>
              <a:t> </a:t>
            </a:r>
            <a:r>
              <a:rPr lang="en-US" altLang="zh-CN" dirty="0"/>
              <a:t>A.</a:t>
            </a:r>
            <a:r>
              <a:rPr lang="zh-CN" altLang="en-US" dirty="0"/>
              <a:t>书面通知纳税人开户银行从纳税人存款中扣缴税款</a:t>
            </a:r>
          </a:p>
          <a:p>
            <a:pPr indent="457200" algn="just"/>
            <a:r>
              <a:rPr lang="zh-CN" altLang="en-US" dirty="0"/>
              <a:t> </a:t>
            </a:r>
            <a:r>
              <a:rPr lang="en-US" altLang="zh-CN" dirty="0"/>
              <a:t>B.</a:t>
            </a:r>
            <a:r>
              <a:rPr lang="zh-CN" altLang="en-US" dirty="0"/>
              <a:t>扣押纳税人的价值相当于应纳税款的货物</a:t>
            </a:r>
          </a:p>
          <a:p>
            <a:pPr indent="457200" algn="just"/>
            <a:r>
              <a:rPr lang="zh-CN" altLang="en-US" dirty="0"/>
              <a:t> </a:t>
            </a:r>
            <a:r>
              <a:rPr lang="en-US" altLang="zh-CN" dirty="0"/>
              <a:t>C.</a:t>
            </a:r>
            <a:r>
              <a:rPr lang="zh-CN" altLang="en-US" dirty="0"/>
              <a:t>责令纳税人提供担保</a:t>
            </a:r>
          </a:p>
          <a:p>
            <a:pPr indent="457200" algn="just"/>
            <a:r>
              <a:rPr lang="zh-CN" altLang="en-US" dirty="0"/>
              <a:t> </a:t>
            </a:r>
            <a:r>
              <a:rPr lang="en-US" altLang="zh-CN" dirty="0"/>
              <a:t>D.</a:t>
            </a:r>
            <a:r>
              <a:rPr lang="zh-CN" altLang="en-US" dirty="0"/>
              <a:t>加收滞纳金</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判断题</a:t>
            </a:r>
            <a:endParaRPr lang="zh-CN" altLang="en-US" sz="2200" dirty="0"/>
          </a:p>
        </p:txBody>
      </p:sp>
      <p:grpSp>
        <p:nvGrpSpPr>
          <p:cNvPr id="10" name="组合 9"/>
          <p:cNvGrpSpPr/>
          <p:nvPr/>
        </p:nvGrpSpPr>
        <p:grpSpPr>
          <a:xfrm rot="16200000">
            <a:off x="5782437" y="3606413"/>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3392216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pPr indent="457200" algn="just"/>
            <a:r>
              <a:rPr lang="zh-CN" altLang="en-US" dirty="0"/>
              <a:t> </a:t>
            </a:r>
            <a:r>
              <a:rPr lang="en-US" altLang="zh-CN" dirty="0"/>
              <a:t>【</a:t>
            </a:r>
            <a:r>
              <a:rPr lang="zh-CN" altLang="en-US" dirty="0"/>
              <a:t>单选题</a:t>
            </a:r>
            <a:r>
              <a:rPr lang="en-US" altLang="zh-CN" dirty="0"/>
              <a:t>·2021-2】</a:t>
            </a:r>
            <a:r>
              <a:rPr lang="zh-CN" altLang="en-US" dirty="0"/>
              <a:t>根据税收征收管理法律制度的规定，下列强制执行措施中，符合法律规定的是（ ）。</a:t>
            </a:r>
          </a:p>
          <a:p>
            <a:pPr indent="457200" algn="just"/>
            <a:r>
              <a:rPr lang="zh-CN" altLang="en-US" dirty="0"/>
              <a:t> </a:t>
            </a:r>
            <a:r>
              <a:rPr lang="en-US" altLang="zh-CN" dirty="0"/>
              <a:t>A.</a:t>
            </a:r>
            <a:r>
              <a:rPr lang="zh-CN" altLang="en-US" dirty="0"/>
              <a:t>变卖纳税人价值 </a:t>
            </a:r>
            <a:r>
              <a:rPr lang="en-US" altLang="zh-CN" dirty="0"/>
              <a:t>4 000 </a:t>
            </a:r>
            <a:r>
              <a:rPr lang="zh-CN" altLang="en-US" dirty="0"/>
              <a:t>元的生活用品，以变卖所得抵缴税款</a:t>
            </a:r>
          </a:p>
          <a:p>
            <a:pPr indent="457200" algn="just"/>
            <a:r>
              <a:rPr lang="zh-CN" altLang="en-US" dirty="0"/>
              <a:t> </a:t>
            </a:r>
            <a:r>
              <a:rPr lang="en-US" altLang="zh-CN" dirty="0"/>
              <a:t>B.</a:t>
            </a:r>
            <a:r>
              <a:rPr lang="zh-CN" altLang="en-US" dirty="0"/>
              <a:t>拍卖纳税人收藏的价值 </a:t>
            </a:r>
            <a:r>
              <a:rPr lang="en-US" altLang="zh-CN" dirty="0"/>
              <a:t>50 000 </a:t>
            </a:r>
            <a:r>
              <a:rPr lang="zh-CN" altLang="en-US" dirty="0"/>
              <a:t>元的一只玉镯，以拍卖所得抵缴税款</a:t>
            </a:r>
          </a:p>
          <a:p>
            <a:pPr indent="457200" algn="just"/>
            <a:r>
              <a:rPr lang="zh-CN" altLang="en-US" dirty="0"/>
              <a:t> </a:t>
            </a:r>
            <a:r>
              <a:rPr lang="en-US" altLang="zh-CN" dirty="0"/>
              <a:t>C.</a:t>
            </a:r>
            <a:r>
              <a:rPr lang="zh-CN" altLang="en-US" dirty="0"/>
              <a:t>口头通知纳税人开户银行从其存款中扣缴税款</a:t>
            </a:r>
          </a:p>
          <a:p>
            <a:pPr indent="457200" algn="just"/>
            <a:r>
              <a:rPr lang="zh-CN" altLang="en-US" dirty="0"/>
              <a:t> </a:t>
            </a:r>
            <a:r>
              <a:rPr lang="en-US" altLang="zh-CN" dirty="0"/>
              <a:t>D.</a:t>
            </a:r>
            <a:r>
              <a:rPr lang="zh-CN" altLang="en-US" dirty="0"/>
              <a:t>拍卖纳税人维持生活必需的唯一住房，以拍卖所得抵缴税款</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判断题</a:t>
            </a:r>
            <a:endParaRPr lang="zh-CN" altLang="en-US" sz="2200" dirty="0"/>
          </a:p>
        </p:txBody>
      </p:sp>
      <p:grpSp>
        <p:nvGrpSpPr>
          <p:cNvPr id="10" name="组合 9"/>
          <p:cNvGrpSpPr/>
          <p:nvPr/>
        </p:nvGrpSpPr>
        <p:grpSpPr>
          <a:xfrm rot="16200000">
            <a:off x="5782437" y="3606413"/>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112291680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（四）欠税清缴（</a:t>
            </a:r>
            <a:r>
              <a:rPr lang="en-US" altLang="zh-CN" dirty="0"/>
              <a:t>2022 </a:t>
            </a:r>
            <a:r>
              <a:rPr lang="zh-CN" altLang="en-US" dirty="0"/>
              <a:t>年新增）</a:t>
            </a:r>
          </a:p>
          <a:p>
            <a:r>
              <a:rPr lang="zh-CN" altLang="en-US" dirty="0"/>
              <a:t> </a:t>
            </a:r>
            <a:r>
              <a:rPr lang="en-US" altLang="zh-CN" dirty="0"/>
              <a:t>1.</a:t>
            </a:r>
            <a:r>
              <a:rPr lang="zh-CN" altLang="en-US" dirty="0"/>
              <a:t>离境税款清缴</a:t>
            </a:r>
          </a:p>
          <a:p>
            <a:r>
              <a:rPr lang="zh-CN" altLang="en-US" dirty="0"/>
              <a:t> 欠缴税款的纳税人或者他的法定代表人需要出境的，应当在出境前向税务机关结清应纳税款、滞纳金或者提供担保。</a:t>
            </a:r>
            <a:endParaRPr lang="zh-CN" altLang="zh-CN" dirty="0"/>
          </a:p>
        </p:txBody>
      </p:sp>
    </p:spTree>
    <p:extLst>
      <p:ext uri="{BB962C8B-B14F-4D97-AF65-F5344CB8AC3E}">
        <p14:creationId xmlns:p14="http://schemas.microsoft.com/office/powerpoint/2010/main" val="1764190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税收代位权和撤销权</a:t>
            </a:r>
          </a:p>
          <a:p>
            <a:r>
              <a:rPr lang="zh-CN" altLang="en-US" dirty="0"/>
              <a:t> 欠缴税款的纳税人因怠于行使到期债权，或者放弃到期债权，或者无偿转让财产，或者以明显不合理的低价转让财产而受让人知道该情形，对国家税收造成损害的，税务机关可以依法行使代位权、撤销权。</a:t>
            </a:r>
          </a:p>
          <a:p>
            <a:r>
              <a:rPr lang="zh-CN" altLang="en-US" dirty="0"/>
              <a:t> </a:t>
            </a:r>
            <a:r>
              <a:rPr lang="en-US" altLang="zh-CN" dirty="0"/>
              <a:t>【</a:t>
            </a:r>
            <a:r>
              <a:rPr lang="zh-CN" altLang="en-US" dirty="0"/>
              <a:t>老侯提示</a:t>
            </a:r>
            <a:r>
              <a:rPr lang="en-US" altLang="zh-CN" dirty="0"/>
              <a:t>】</a:t>
            </a:r>
            <a:r>
              <a:rPr lang="zh-CN" altLang="en-US" dirty="0"/>
              <a:t>税务机关依法行使代位权、撤销权的，不免除欠缴税款的纳税人尚未履行的纳税义务和应承担的法律责任。</a:t>
            </a:r>
          </a:p>
        </p:txBody>
      </p:sp>
    </p:spTree>
    <p:extLst>
      <p:ext uri="{BB962C8B-B14F-4D97-AF65-F5344CB8AC3E}">
        <p14:creationId xmlns:p14="http://schemas.microsoft.com/office/powerpoint/2010/main" val="1521025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3.</a:t>
            </a:r>
            <a:r>
              <a:rPr lang="zh-CN" altLang="en-US" dirty="0"/>
              <a:t>报告欠税情况</a:t>
            </a:r>
          </a:p>
          <a:p>
            <a:r>
              <a:rPr lang="zh-CN" altLang="en-US" dirty="0"/>
              <a:t> （</a:t>
            </a:r>
            <a:r>
              <a:rPr lang="en-US" altLang="zh-CN" dirty="0"/>
              <a:t>1</a:t>
            </a:r>
            <a:r>
              <a:rPr lang="zh-CN" altLang="en-US" dirty="0"/>
              <a:t>）纳税人有欠税情形而以其财产设定抵押、质押的，应当向抵押权人、质权人说明其欠税情况。</a:t>
            </a:r>
          </a:p>
          <a:p>
            <a:r>
              <a:rPr lang="zh-CN" altLang="en-US" dirty="0"/>
              <a:t> （</a:t>
            </a:r>
            <a:r>
              <a:rPr lang="en-US" altLang="zh-CN" dirty="0"/>
              <a:t>2</a:t>
            </a:r>
            <a:r>
              <a:rPr lang="zh-CN" altLang="en-US" dirty="0"/>
              <a:t>）纳税人有解散、撤销、破产情形的，在清算前应当向其主管税务机关报告；未结清税款的，由其主管税务机关参加清算。</a:t>
            </a:r>
          </a:p>
          <a:p>
            <a:r>
              <a:rPr lang="zh-CN" altLang="en-US" dirty="0"/>
              <a:t> </a:t>
            </a:r>
          </a:p>
        </p:txBody>
      </p:sp>
    </p:spTree>
    <p:extLst>
      <p:ext uri="{BB962C8B-B14F-4D97-AF65-F5344CB8AC3E}">
        <p14:creationId xmlns:p14="http://schemas.microsoft.com/office/powerpoint/2010/main" val="3600288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⑥</a:t>
            </a:r>
            <a:r>
              <a:rPr lang="zh-CN" altLang="zh-CN" dirty="0"/>
              <a:t>存款账户检查权</a:t>
            </a:r>
          </a:p>
          <a:p>
            <a:r>
              <a:rPr lang="zh-CN" altLang="zh-CN" dirty="0"/>
              <a:t>经</a:t>
            </a:r>
            <a:r>
              <a:rPr lang="en-US" altLang="zh-CN" dirty="0"/>
              <a:t>“</a:t>
            </a:r>
            <a:r>
              <a:rPr lang="zh-CN" altLang="zh-CN" dirty="0"/>
              <a:t>县以上税务局（分局）局长批准</a:t>
            </a:r>
            <a:r>
              <a:rPr lang="en-US" altLang="zh-CN" dirty="0"/>
              <a:t>”</a:t>
            </a:r>
            <a:r>
              <a:rPr lang="zh-CN" altLang="zh-CN" dirty="0"/>
              <a:t>可以查询从事生产经营的纳税人、扣缴义务人在银行或者其他金融机构的存款账户。</a:t>
            </a:r>
          </a:p>
          <a:p>
            <a:r>
              <a:rPr lang="zh-CN" altLang="zh-CN" dirty="0"/>
              <a:t>经</a:t>
            </a:r>
            <a:r>
              <a:rPr lang="en-US" altLang="zh-CN" dirty="0"/>
              <a:t>“</a:t>
            </a:r>
            <a:r>
              <a:rPr lang="zh-CN" altLang="zh-CN" dirty="0"/>
              <a:t>设区的市、自治州以上税务局（分局）局长</a:t>
            </a:r>
            <a:r>
              <a:rPr lang="en-US" altLang="zh-CN" dirty="0"/>
              <a:t>”</a:t>
            </a:r>
            <a:r>
              <a:rPr lang="zh-CN" altLang="zh-CN" dirty="0"/>
              <a:t>批准，可以查询案件涉嫌人员的储蓄存款。</a:t>
            </a:r>
          </a:p>
        </p:txBody>
      </p:sp>
    </p:spTree>
    <p:extLst>
      <p:ext uri="{BB962C8B-B14F-4D97-AF65-F5344CB8AC3E}">
        <p14:creationId xmlns:p14="http://schemas.microsoft.com/office/powerpoint/2010/main" val="1628460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a:t>
            </a:r>
            <a:r>
              <a:rPr lang="en-US" altLang="zh-CN" dirty="0"/>
              <a:t>3</a:t>
            </a:r>
            <a:r>
              <a:rPr lang="zh-CN" altLang="en-US" dirty="0"/>
              <a:t>）纳税人有合并、分立情形的，应当向税务机关报告，并依法缴清税款。</a:t>
            </a:r>
          </a:p>
          <a:p>
            <a:r>
              <a:rPr lang="zh-CN" altLang="en-US" dirty="0"/>
              <a:t> （</a:t>
            </a:r>
            <a:r>
              <a:rPr lang="en-US" altLang="zh-CN" dirty="0"/>
              <a:t>4</a:t>
            </a:r>
            <a:r>
              <a:rPr lang="zh-CN" altLang="en-US" dirty="0"/>
              <a:t>）欠缴税款“</a:t>
            </a:r>
            <a:r>
              <a:rPr lang="en-US" altLang="zh-CN" dirty="0"/>
              <a:t>5 </a:t>
            </a:r>
            <a:r>
              <a:rPr lang="zh-CN" altLang="en-US" dirty="0"/>
              <a:t>万元以上”的纳税人在处分其不动产或者大额资产之前，应当向税务机关报告。</a:t>
            </a:r>
          </a:p>
        </p:txBody>
      </p:sp>
    </p:spTree>
    <p:extLst>
      <p:ext uri="{BB962C8B-B14F-4D97-AF65-F5344CB8AC3E}">
        <p14:creationId xmlns:p14="http://schemas.microsoft.com/office/powerpoint/2010/main" val="1237711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4.</a:t>
            </a:r>
            <a:r>
              <a:rPr lang="zh-CN" altLang="en-US" dirty="0"/>
              <a:t>公告欠税情况</a:t>
            </a:r>
          </a:p>
          <a:p>
            <a:r>
              <a:rPr lang="zh-CN" altLang="en-US" dirty="0"/>
              <a:t> 县级以上各级税务机关应当将纳税人的欠税情况，在办税场所或者广播、电视、报纸、期刊、网络等新闻媒体上定期公告。</a:t>
            </a:r>
          </a:p>
        </p:txBody>
      </p:sp>
    </p:spTree>
    <p:extLst>
      <p:ext uri="{BB962C8B-B14F-4D97-AF65-F5344CB8AC3E}">
        <p14:creationId xmlns:p14="http://schemas.microsoft.com/office/powerpoint/2010/main" val="1241161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8019507" cy="3887763"/>
          </a:xfrm>
        </p:spPr>
        <p:txBody>
          <a:bodyPr>
            <a:normAutofit fontScale="85000" lnSpcReduction="10000"/>
          </a:bodyPr>
          <a:lstStyle/>
          <a:p>
            <a:pPr indent="457200" algn="just"/>
            <a:r>
              <a:rPr lang="en-US" altLang="zh-CN" dirty="0"/>
              <a:t>【</a:t>
            </a:r>
            <a:r>
              <a:rPr lang="zh-CN" altLang="en-US" dirty="0"/>
              <a:t>多选题</a:t>
            </a:r>
            <a:r>
              <a:rPr lang="en-US" altLang="zh-CN" dirty="0"/>
              <a:t>】</a:t>
            </a:r>
            <a:r>
              <a:rPr lang="zh-CN" altLang="en-US" dirty="0"/>
              <a:t>歌星赵某欠缴个人所得税，被税务机关追缴欠税、滞纳金和处以罚款共计 </a:t>
            </a:r>
            <a:r>
              <a:rPr lang="en-US" altLang="zh-CN" dirty="0"/>
              <a:t>1 000 </a:t>
            </a:r>
            <a:r>
              <a:rPr lang="zh-CN" altLang="en-US" dirty="0"/>
              <a:t>万元。赵某宣称无力缴纳，经税务机关调查发现，赵某曾经分别借款 </a:t>
            </a:r>
            <a:r>
              <a:rPr lang="en-US" altLang="zh-CN" dirty="0"/>
              <a:t>100 </a:t>
            </a:r>
            <a:r>
              <a:rPr lang="zh-CN" altLang="en-US" dirty="0"/>
              <a:t>万元给高某，</a:t>
            </a:r>
            <a:r>
              <a:rPr lang="en-US" altLang="zh-CN" dirty="0"/>
              <a:t>50 </a:t>
            </a:r>
            <a:r>
              <a:rPr lang="zh-CN" altLang="en-US" dirty="0"/>
              <a:t>万元给侯某，均已到清偿期限，但其怠于行使对高某的债权，同时向侯某明确表示放弃债权，经查侯某对赵某放弃债权的原因并不知情。赵某曾经将自己名下的一套房产无偿赠送给弟弟赵四，并告知其赠送原因是为了逃避纳税义务。赵某曾经将自己名下的一辆价值 </a:t>
            </a:r>
            <a:r>
              <a:rPr lang="en-US" altLang="zh-CN" dirty="0"/>
              <a:t>200 </a:t>
            </a:r>
            <a:r>
              <a:rPr lang="zh-CN" altLang="en-US" dirty="0"/>
              <a:t>万元的豪车，以 </a:t>
            </a:r>
            <a:r>
              <a:rPr lang="en-US" altLang="zh-CN" dirty="0"/>
              <a:t>10 </a:t>
            </a:r>
            <a:r>
              <a:rPr lang="zh-CN" altLang="en-US" dirty="0"/>
              <a:t>万元的价格卖给女朋友李某，并告知其低价转让的原因是为了逃避纳税义务。则税务机关对上述债权及财产可以行使代位权或撤销权的有（ ）。</a:t>
            </a:r>
          </a:p>
          <a:p>
            <a:pPr indent="457200" algn="just"/>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en-US" dirty="0"/>
              <a:t>断题</a:t>
            </a:r>
            <a:endParaRPr lang="zh-CN" altLang="en-US" sz="2200" dirty="0"/>
          </a:p>
        </p:txBody>
      </p:sp>
    </p:spTree>
    <p:extLst>
      <p:ext uri="{BB962C8B-B14F-4D97-AF65-F5344CB8AC3E}">
        <p14:creationId xmlns:p14="http://schemas.microsoft.com/office/powerpoint/2010/main" val="2548511572"/>
      </p:ext>
    </p:extLst>
  </p:cSld>
  <p:clrMapOvr>
    <a:masterClrMapping/>
  </p:clrMapOvr>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8019507" cy="3887763"/>
          </a:xfrm>
        </p:spPr>
        <p:txBody>
          <a:bodyPr>
            <a:normAutofit/>
          </a:bodyPr>
          <a:lstStyle/>
          <a:p>
            <a:pPr indent="457200" algn="just"/>
            <a:r>
              <a:rPr lang="en-US" altLang="zh-CN" dirty="0"/>
              <a:t>A.</a:t>
            </a:r>
            <a:r>
              <a:rPr lang="zh-CN" altLang="en-US" dirty="0"/>
              <a:t>对高某的债权</a:t>
            </a:r>
          </a:p>
          <a:p>
            <a:pPr indent="457200" algn="just"/>
            <a:r>
              <a:rPr lang="zh-CN" altLang="en-US" dirty="0"/>
              <a:t> </a:t>
            </a:r>
            <a:r>
              <a:rPr lang="en-US" altLang="zh-CN" dirty="0"/>
              <a:t>B.</a:t>
            </a:r>
            <a:r>
              <a:rPr lang="zh-CN" altLang="en-US" dirty="0"/>
              <a:t>对侯某的债权</a:t>
            </a:r>
          </a:p>
          <a:p>
            <a:pPr indent="457200" algn="just"/>
            <a:r>
              <a:rPr lang="zh-CN" altLang="en-US" dirty="0"/>
              <a:t> </a:t>
            </a:r>
            <a:r>
              <a:rPr lang="en-US" altLang="zh-CN" dirty="0"/>
              <a:t>C.</a:t>
            </a:r>
            <a:r>
              <a:rPr lang="zh-CN" altLang="en-US" dirty="0"/>
              <a:t>赠送给赵四的房产</a:t>
            </a:r>
          </a:p>
          <a:p>
            <a:pPr indent="457200" algn="just"/>
            <a:r>
              <a:rPr lang="zh-CN" altLang="en-US" dirty="0"/>
              <a:t> </a:t>
            </a:r>
            <a:r>
              <a:rPr lang="en-US" altLang="zh-CN" dirty="0"/>
              <a:t>D.</a:t>
            </a:r>
            <a:r>
              <a:rPr lang="zh-CN" altLang="en-US" dirty="0"/>
              <a:t>低价转让给李某的汽车</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en-US" dirty="0"/>
              <a:t>断题</a:t>
            </a:r>
            <a:endParaRPr lang="zh-CN" altLang="en-US" sz="2200" dirty="0"/>
          </a:p>
        </p:txBody>
      </p:sp>
      <p:grpSp>
        <p:nvGrpSpPr>
          <p:cNvPr id="10" name="组合 9"/>
          <p:cNvGrpSpPr/>
          <p:nvPr/>
        </p:nvGrpSpPr>
        <p:grpSpPr>
          <a:xfrm rot="16200000">
            <a:off x="5782437" y="3606412"/>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27411684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8019507" cy="3887763"/>
          </a:xfrm>
        </p:spPr>
        <p:txBody>
          <a:bodyPr>
            <a:normAutofit fontScale="92500" lnSpcReduction="10000"/>
          </a:bodyPr>
          <a:lstStyle/>
          <a:p>
            <a:pPr indent="457200" algn="just"/>
            <a:r>
              <a:rPr lang="en-US" altLang="zh-CN" dirty="0"/>
              <a:t>【</a:t>
            </a:r>
            <a:r>
              <a:rPr lang="zh-CN" altLang="en-US" dirty="0"/>
              <a:t>多选题</a:t>
            </a:r>
            <a:r>
              <a:rPr lang="en-US" altLang="zh-CN" dirty="0"/>
              <a:t>】</a:t>
            </a:r>
            <a:r>
              <a:rPr lang="zh-CN" altLang="en-US" dirty="0"/>
              <a:t>根据税收征收管理法律制度的规定，下列关于欠税清缴的说法中，正确的有（ ）。</a:t>
            </a:r>
          </a:p>
          <a:p>
            <a:pPr indent="457200" algn="just"/>
            <a:r>
              <a:rPr lang="zh-CN" altLang="en-US" dirty="0"/>
              <a:t> </a:t>
            </a:r>
            <a:r>
              <a:rPr lang="en-US" altLang="zh-CN" dirty="0"/>
              <a:t>A.</a:t>
            </a:r>
            <a:r>
              <a:rPr lang="zh-CN" altLang="en-US" dirty="0"/>
              <a:t>纳税人有欠税情形而以其财产设定质押的应当向质权人说明其欠税情况</a:t>
            </a:r>
          </a:p>
          <a:p>
            <a:pPr indent="457200" algn="just"/>
            <a:r>
              <a:rPr lang="zh-CN" altLang="en-US" dirty="0"/>
              <a:t> </a:t>
            </a:r>
            <a:r>
              <a:rPr lang="en-US" altLang="zh-CN" dirty="0"/>
              <a:t>B.</a:t>
            </a:r>
            <a:r>
              <a:rPr lang="zh-CN" altLang="en-US" dirty="0"/>
              <a:t>纳税人解散的，在清算后应当向其主管税务机关报告</a:t>
            </a:r>
          </a:p>
          <a:p>
            <a:pPr indent="457200" algn="just"/>
            <a:r>
              <a:rPr lang="zh-CN" altLang="en-US" dirty="0"/>
              <a:t> </a:t>
            </a:r>
            <a:r>
              <a:rPr lang="en-US" altLang="zh-CN" dirty="0"/>
              <a:t>C.</a:t>
            </a:r>
            <a:r>
              <a:rPr lang="zh-CN" altLang="en-US" dirty="0"/>
              <a:t>纳税人分立时未缴清税款的，分立后的纳税人对未履行的纳税义务应当承担连带责任</a:t>
            </a:r>
          </a:p>
          <a:p>
            <a:pPr indent="457200" algn="just"/>
            <a:r>
              <a:rPr lang="zh-CN" altLang="en-US" dirty="0"/>
              <a:t> </a:t>
            </a:r>
            <a:r>
              <a:rPr lang="en-US" altLang="zh-CN" dirty="0"/>
              <a:t>D.</a:t>
            </a:r>
            <a:r>
              <a:rPr lang="zh-CN" altLang="en-US" dirty="0"/>
              <a:t>欠缴税款 </a:t>
            </a:r>
            <a:r>
              <a:rPr lang="en-US" altLang="zh-CN" dirty="0"/>
              <a:t>5 </a:t>
            </a:r>
            <a:r>
              <a:rPr lang="zh-CN" altLang="en-US" dirty="0"/>
              <a:t>万元以上的纳税人在处分其不动产之前，应当向税务机关报告</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en-US" dirty="0"/>
              <a:t>断题</a:t>
            </a:r>
            <a:endParaRPr lang="zh-CN" altLang="en-US" sz="2200" dirty="0"/>
          </a:p>
        </p:txBody>
      </p:sp>
      <p:grpSp>
        <p:nvGrpSpPr>
          <p:cNvPr id="10" name="组合 9"/>
          <p:cNvGrpSpPr/>
          <p:nvPr/>
        </p:nvGrpSpPr>
        <p:grpSpPr>
          <a:xfrm rot="16200000">
            <a:off x="5967025" y="3773344"/>
            <a:ext cx="677108" cy="1428693"/>
            <a:chOff x="9306661"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1" y="2461073"/>
              <a:ext cx="902810" cy="78996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21265132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zh-CN" altLang="en-US" dirty="0"/>
              <a:t>五</a:t>
            </a:r>
            <a:r>
              <a:rPr lang="zh-CN" altLang="zh-CN" dirty="0"/>
              <a:t>）阻止出境</a:t>
            </a:r>
          </a:p>
          <a:p>
            <a:r>
              <a:rPr lang="zh-CN" altLang="zh-CN" dirty="0"/>
              <a:t>欠缴税款的纳税人或者其法定代表人在出境前未按规定结清应纳税款、滞纳金或者</a:t>
            </a:r>
            <a:r>
              <a:rPr lang="en-US" altLang="zh-CN" dirty="0"/>
              <a:t>“</a:t>
            </a:r>
            <a:r>
              <a:rPr lang="zh-CN" altLang="zh-CN" dirty="0"/>
              <a:t>提供纳税担保</a:t>
            </a:r>
            <a:r>
              <a:rPr lang="en-US" altLang="zh-CN" dirty="0"/>
              <a:t>”</a:t>
            </a:r>
            <a:r>
              <a:rPr lang="zh-CN" altLang="zh-CN" dirty="0"/>
              <a:t>的，税务机关可以</a:t>
            </a:r>
            <a:r>
              <a:rPr lang="en-US" altLang="zh-CN" dirty="0"/>
              <a:t>“</a:t>
            </a:r>
            <a:r>
              <a:rPr lang="zh-CN" altLang="zh-CN" dirty="0"/>
              <a:t>通知出境管理机关</a:t>
            </a:r>
            <a:r>
              <a:rPr lang="en-US" altLang="zh-CN" dirty="0"/>
              <a:t>”</a:t>
            </a:r>
            <a:r>
              <a:rPr lang="zh-CN" altLang="zh-CN" dirty="0"/>
              <a:t>阻止其出境。</a:t>
            </a:r>
          </a:p>
        </p:txBody>
      </p:sp>
    </p:spTree>
    <p:extLst>
      <p:ext uri="{BB962C8B-B14F-4D97-AF65-F5344CB8AC3E}">
        <p14:creationId xmlns:p14="http://schemas.microsoft.com/office/powerpoint/2010/main" val="996396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853410" cy="3887763"/>
          </a:xfrm>
        </p:spPr>
        <p:txBody>
          <a:bodyPr>
            <a:normAutofit/>
          </a:bodyPr>
          <a:lstStyle/>
          <a:p>
            <a:r>
              <a:rPr lang="zh-CN" altLang="zh-CN" sz="2000" dirty="0"/>
              <a:t>税务机关在查阅甲公司公开披露的信息时发现，其法定代表人张某有一笔股权转让收入未申报缴纳个人所得税，要求张某补缴税款</a:t>
            </a:r>
            <a:r>
              <a:rPr lang="en-US" altLang="zh-CN" sz="2000" dirty="0"/>
              <a:t>80</a:t>
            </a:r>
            <a:r>
              <a:rPr lang="zh-CN" altLang="zh-CN" sz="2000" dirty="0"/>
              <a:t>万元，滞纳金</a:t>
            </a:r>
            <a:r>
              <a:rPr lang="en-US" altLang="zh-CN" sz="2000" dirty="0"/>
              <a:t>3.8</a:t>
            </a:r>
            <a:r>
              <a:rPr lang="zh-CN" altLang="zh-CN" sz="2000" dirty="0"/>
              <a:t>万元，张某未结清应纳税款、滞纳金的情况下，拟出国考察，且未提供纳税担保，税务机关知晓后对张某可以采取的税款征收措施是（　）。</a:t>
            </a:r>
          </a:p>
          <a:p>
            <a:r>
              <a:rPr lang="en-US" altLang="zh-CN" sz="2000" dirty="0"/>
              <a:t>A.</a:t>
            </a:r>
            <a:r>
              <a:rPr lang="zh-CN" altLang="zh-CN" sz="2000" dirty="0"/>
              <a:t>查封住房</a:t>
            </a:r>
            <a:r>
              <a:rPr lang="en-US" altLang="zh-CN" sz="2000" dirty="0"/>
              <a:t>                   B.</a:t>
            </a:r>
            <a:r>
              <a:rPr lang="zh-CN" altLang="zh-CN" sz="2000" dirty="0"/>
              <a:t>查封股票交易账户</a:t>
            </a:r>
          </a:p>
          <a:p>
            <a:r>
              <a:rPr lang="en-US" altLang="zh-CN" sz="2000" dirty="0"/>
              <a:t>C.</a:t>
            </a:r>
            <a:r>
              <a:rPr lang="zh-CN" altLang="zh-CN" sz="2000" dirty="0"/>
              <a:t>通知出境管理机关阻止出境</a:t>
            </a:r>
            <a:r>
              <a:rPr lang="en-US" altLang="zh-CN" sz="2000" dirty="0"/>
              <a:t>   D.</a:t>
            </a:r>
            <a:r>
              <a:rPr lang="zh-CN" altLang="zh-CN" sz="2000" dirty="0"/>
              <a:t>冻结银行存款</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564785"/>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7413210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normAutofit fontScale="92500"/>
          </a:bodyPr>
          <a:lstStyle/>
          <a:p>
            <a:pPr>
              <a:lnSpc>
                <a:spcPct val="150000"/>
              </a:lnSpc>
            </a:pPr>
            <a:r>
              <a:rPr lang="zh-CN" altLang="en-US" dirty="0"/>
              <a:t>纳税退还、补缴、追征以及无欠税证明（★★）（</a:t>
            </a:r>
            <a:r>
              <a:rPr lang="en-US" altLang="zh-CN" dirty="0"/>
              <a:t>2022 </a:t>
            </a:r>
            <a:r>
              <a:rPr lang="zh-CN" altLang="en-US" dirty="0"/>
              <a:t>年新增）</a:t>
            </a: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156104458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（一）纳税退还</a:t>
            </a:r>
          </a:p>
          <a:p>
            <a:r>
              <a:rPr lang="zh-CN" altLang="en-US" dirty="0"/>
              <a:t> </a:t>
            </a:r>
            <a:r>
              <a:rPr lang="en-US" altLang="zh-CN" dirty="0"/>
              <a:t>1.</a:t>
            </a:r>
            <a:r>
              <a:rPr lang="zh-CN" altLang="en-US" dirty="0"/>
              <a:t>税务机关主动退还</a:t>
            </a:r>
          </a:p>
          <a:p>
            <a:r>
              <a:rPr lang="zh-CN" altLang="en-US" dirty="0"/>
              <a:t> 纳税人超过应纳税额缴纳的税款，税务机关发现后，应当自发现之日起“</a:t>
            </a:r>
            <a:r>
              <a:rPr lang="en-US" altLang="zh-CN" dirty="0"/>
              <a:t>10 </a:t>
            </a:r>
            <a:r>
              <a:rPr lang="zh-CN" altLang="en-US" dirty="0"/>
              <a:t>日”内办理退还手续。</a:t>
            </a:r>
          </a:p>
        </p:txBody>
      </p:sp>
    </p:spTree>
    <p:extLst>
      <p:ext uri="{BB962C8B-B14F-4D97-AF65-F5344CB8AC3E}">
        <p14:creationId xmlns:p14="http://schemas.microsoft.com/office/powerpoint/2010/main" val="401894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纳税人要求退还</a:t>
            </a:r>
          </a:p>
          <a:p>
            <a:r>
              <a:rPr lang="zh-CN" altLang="en-US" dirty="0"/>
              <a:t> （</a:t>
            </a:r>
            <a:r>
              <a:rPr lang="en-US" altLang="zh-CN" dirty="0"/>
              <a:t>1</a:t>
            </a:r>
            <a:r>
              <a:rPr lang="zh-CN" altLang="en-US" dirty="0"/>
              <a:t>）纳税人自结算缴纳税款之日起</a:t>
            </a:r>
            <a:r>
              <a:rPr lang="zh-CN" altLang="en-US" dirty="0">
                <a:solidFill>
                  <a:srgbClr val="C00000"/>
                </a:solidFill>
              </a:rPr>
              <a:t>“</a:t>
            </a:r>
            <a:r>
              <a:rPr lang="en-US" altLang="zh-CN" dirty="0">
                <a:solidFill>
                  <a:srgbClr val="C00000"/>
                </a:solidFill>
              </a:rPr>
              <a:t>3 </a:t>
            </a:r>
            <a:r>
              <a:rPr lang="zh-CN" altLang="en-US" dirty="0">
                <a:solidFill>
                  <a:srgbClr val="C00000"/>
                </a:solidFill>
              </a:rPr>
              <a:t>年”</a:t>
            </a:r>
            <a:r>
              <a:rPr lang="zh-CN" altLang="en-US" dirty="0"/>
              <a:t>内发现多缴税款的，可以向税务机关要求退还多缴的税款并加算银行同期存款利息。</a:t>
            </a:r>
          </a:p>
          <a:p>
            <a:r>
              <a:rPr lang="zh-CN" altLang="en-US" dirty="0"/>
              <a:t> （</a:t>
            </a:r>
            <a:r>
              <a:rPr lang="en-US" altLang="zh-CN" dirty="0"/>
              <a:t>2</a:t>
            </a:r>
            <a:r>
              <a:rPr lang="zh-CN" altLang="en-US" dirty="0"/>
              <a:t>）税务机关应当自接到纳税人退还申请之日起</a:t>
            </a:r>
            <a:r>
              <a:rPr lang="zh-CN" altLang="en-US" dirty="0">
                <a:solidFill>
                  <a:srgbClr val="C00000"/>
                </a:solidFill>
              </a:rPr>
              <a:t>“</a:t>
            </a:r>
            <a:r>
              <a:rPr lang="en-US" altLang="zh-CN" dirty="0">
                <a:solidFill>
                  <a:srgbClr val="C00000"/>
                </a:solidFill>
              </a:rPr>
              <a:t>30 </a:t>
            </a:r>
            <a:r>
              <a:rPr lang="zh-CN" altLang="en-US" dirty="0">
                <a:solidFill>
                  <a:srgbClr val="C00000"/>
                </a:solidFill>
              </a:rPr>
              <a:t>日”</a:t>
            </a:r>
            <a:r>
              <a:rPr lang="zh-CN" altLang="en-US" dirty="0"/>
              <a:t>内查实并办理退还手续。</a:t>
            </a:r>
          </a:p>
          <a:p>
            <a:r>
              <a:rPr lang="zh-CN" altLang="en-US" dirty="0"/>
              <a:t> （</a:t>
            </a:r>
            <a:r>
              <a:rPr lang="en-US" altLang="zh-CN" dirty="0"/>
              <a:t>3</a:t>
            </a:r>
            <a:r>
              <a:rPr lang="zh-CN" altLang="en-US" dirty="0"/>
              <a:t>）加算银行同期存款利息的多缴税款退税，不包括依法预缴税款形成的结算退税、出口退税和各种减免退税。</a:t>
            </a:r>
          </a:p>
          <a:p>
            <a:r>
              <a:rPr lang="zh-CN" altLang="en-US" dirty="0"/>
              <a:t> </a:t>
            </a:r>
          </a:p>
        </p:txBody>
      </p:sp>
    </p:spTree>
    <p:extLst>
      <p:ext uri="{BB962C8B-B14F-4D97-AF65-F5344CB8AC3E}">
        <p14:creationId xmlns:p14="http://schemas.microsoft.com/office/powerpoint/2010/main" val="2413660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深闺茶话</a:t>
            </a:r>
          </a:p>
        </p:txBody>
      </p:sp>
      <p:sp>
        <p:nvSpPr>
          <p:cNvPr id="3" name="文本框 2"/>
          <p:cNvSpPr txBox="1"/>
          <p:nvPr/>
        </p:nvSpPr>
        <p:spPr>
          <a:xfrm>
            <a:off x="468314" y="1011840"/>
            <a:ext cx="6721626" cy="3060005"/>
          </a:xfrm>
          <a:prstGeom prst="rect">
            <a:avLst/>
          </a:prstGeom>
          <a:noFill/>
        </p:spPr>
        <p:txBody>
          <a:bodyPr wrap="square" rtlCol="0">
            <a:spAutoFit/>
          </a:bodyPr>
          <a:lstStyle/>
          <a:p>
            <a:pPr indent="457200">
              <a:lnSpc>
                <a:spcPct val="150000"/>
              </a:lnSpc>
            </a:pPr>
            <a:r>
              <a:rPr lang="zh-CN" altLang="en-US" sz="2200" b="1" dirty="0">
                <a:solidFill>
                  <a:srgbClr val="004DA1"/>
                </a:solidFill>
                <a:latin typeface="楷体" panose="02010609060101010101" pitchFamily="49" charset="-122"/>
                <a:ea typeface="楷体" panose="02010609060101010101" pitchFamily="49" charset="-122"/>
              </a:rPr>
              <a:t> 佳人“八绝”，以“茶”送客。正所谓“日月精华叶底藏，静心洗浴不张扬”。一如本章，原本是</a:t>
            </a:r>
            <a:r>
              <a:rPr lang="en-US" altLang="zh-CN" sz="2200" b="1" dirty="0">
                <a:solidFill>
                  <a:srgbClr val="004DA1"/>
                </a:solidFill>
                <a:latin typeface="楷体" panose="02010609060101010101" pitchFamily="49" charset="-122"/>
                <a:ea typeface="楷体" panose="02010609060101010101" pitchFamily="49" charset="-122"/>
              </a:rPr>
              <a:t>《</a:t>
            </a:r>
            <a:r>
              <a:rPr lang="zh-CN" altLang="en-US" sz="2200" b="1" dirty="0">
                <a:solidFill>
                  <a:srgbClr val="004DA1"/>
                </a:solidFill>
                <a:latin typeface="楷体" panose="02010609060101010101" pitchFamily="49" charset="-122"/>
                <a:ea typeface="楷体" panose="02010609060101010101" pitchFamily="49" charset="-122"/>
              </a:rPr>
              <a:t>经济法基础</a:t>
            </a:r>
            <a:r>
              <a:rPr lang="en-US" altLang="zh-CN" sz="2200" b="1" dirty="0">
                <a:solidFill>
                  <a:srgbClr val="004DA1"/>
                </a:solidFill>
                <a:latin typeface="楷体" panose="02010609060101010101" pitchFamily="49" charset="-122"/>
                <a:ea typeface="楷体" panose="02010609060101010101" pitchFamily="49" charset="-122"/>
              </a:rPr>
              <a:t>》</a:t>
            </a:r>
            <a:r>
              <a:rPr lang="zh-CN" altLang="en-US" sz="2200" b="1" dirty="0">
                <a:solidFill>
                  <a:srgbClr val="004DA1"/>
                </a:solidFill>
                <a:latin typeface="楷体" panose="02010609060101010101" pitchFamily="49" charset="-122"/>
                <a:ea typeface="楷体" panose="02010609060101010101" pitchFamily="49" charset="-122"/>
              </a:rPr>
              <a:t>最低调的一章，在考试中所占分值也只有 </a:t>
            </a:r>
            <a:r>
              <a:rPr lang="en-US" altLang="zh-CN" sz="2200" b="1" dirty="0">
                <a:solidFill>
                  <a:srgbClr val="004DA1"/>
                </a:solidFill>
                <a:latin typeface="楷体" panose="02010609060101010101" pitchFamily="49" charset="-122"/>
                <a:ea typeface="楷体" panose="02010609060101010101" pitchFamily="49" charset="-122"/>
              </a:rPr>
              <a:t>3%</a:t>
            </a:r>
            <a:r>
              <a:rPr lang="zh-CN" altLang="en-US" sz="2200" b="1" dirty="0">
                <a:solidFill>
                  <a:srgbClr val="004DA1"/>
                </a:solidFill>
                <a:latin typeface="楷体" panose="02010609060101010101" pitchFamily="49" charset="-122"/>
                <a:ea typeface="楷体" panose="02010609060101010101" pitchFamily="49" charset="-122"/>
              </a:rPr>
              <a:t>。但是 </a:t>
            </a:r>
            <a:r>
              <a:rPr lang="en-US" altLang="zh-CN" sz="2200" b="1" dirty="0">
                <a:solidFill>
                  <a:srgbClr val="004DA1"/>
                </a:solidFill>
                <a:latin typeface="楷体" panose="02010609060101010101" pitchFamily="49" charset="-122"/>
                <a:ea typeface="楷体" panose="02010609060101010101" pitchFamily="49" charset="-122"/>
              </a:rPr>
              <a:t>2022 </a:t>
            </a:r>
            <a:r>
              <a:rPr lang="zh-CN" altLang="en-US" sz="2200" b="1" dirty="0">
                <a:solidFill>
                  <a:srgbClr val="004DA1"/>
                </a:solidFill>
                <a:latin typeface="楷体" panose="02010609060101010101" pitchFamily="49" charset="-122"/>
                <a:ea typeface="楷体" panose="02010609060101010101" pitchFamily="49" charset="-122"/>
              </a:rPr>
              <a:t>年本章增肥成功不仅“找回了从前的自己”，而且“彻底放飞了自我”预计在考试中的分值占比将大幅度提升。</a:t>
            </a:r>
          </a:p>
        </p:txBody>
      </p:sp>
    </p:spTree>
    <p:extLst>
      <p:ext uri="{BB962C8B-B14F-4D97-AF65-F5344CB8AC3E}">
        <p14:creationId xmlns:p14="http://schemas.microsoft.com/office/powerpoint/2010/main" val="149563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p:tgtEl>
                                          <p:spTgt spid="3">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solidFill>
                  <a:srgbClr val="C00000"/>
                </a:solidFill>
              </a:rPr>
              <a:t>【注意</a:t>
            </a:r>
            <a:r>
              <a:rPr lang="en-US" altLang="zh-CN" dirty="0">
                <a:solidFill>
                  <a:srgbClr val="C00000"/>
                </a:solidFill>
              </a:rPr>
              <a:t>1</a:t>
            </a:r>
            <a:r>
              <a:rPr lang="zh-CN" altLang="zh-CN" dirty="0">
                <a:solidFill>
                  <a:srgbClr val="C00000"/>
                </a:solidFill>
              </a:rPr>
              <a:t>】</a:t>
            </a:r>
            <a:r>
              <a:rPr lang="zh-CN" altLang="zh-CN" dirty="0"/>
              <a:t>税务机关进行税务检查时，对满足法定条件的纳税人，可以采取税收保全措施或者强制执行措施。</a:t>
            </a:r>
          </a:p>
          <a:p>
            <a:r>
              <a:rPr lang="zh-CN" altLang="zh-CN" dirty="0">
                <a:solidFill>
                  <a:srgbClr val="C00000"/>
                </a:solidFill>
              </a:rPr>
              <a:t>【注意</a:t>
            </a:r>
            <a:r>
              <a:rPr lang="en-US" altLang="zh-CN" dirty="0">
                <a:solidFill>
                  <a:srgbClr val="C00000"/>
                </a:solidFill>
              </a:rPr>
              <a:t>2</a:t>
            </a:r>
            <a:r>
              <a:rPr lang="zh-CN" altLang="zh-CN" dirty="0">
                <a:solidFill>
                  <a:srgbClr val="C00000"/>
                </a:solidFill>
              </a:rPr>
              <a:t>】</a:t>
            </a:r>
            <a:r>
              <a:rPr lang="zh-CN" altLang="zh-CN" dirty="0"/>
              <a:t>税务人员进行税务检查时，应当出示</a:t>
            </a:r>
            <a:r>
              <a:rPr lang="en-US" altLang="zh-CN" dirty="0"/>
              <a:t>“</a:t>
            </a:r>
            <a:r>
              <a:rPr lang="zh-CN" altLang="zh-CN" dirty="0"/>
              <a:t>税务检查证</a:t>
            </a:r>
            <a:r>
              <a:rPr lang="en-US" altLang="zh-CN" dirty="0"/>
              <a:t>”</a:t>
            </a:r>
            <a:r>
              <a:rPr lang="zh-CN" altLang="zh-CN" dirty="0"/>
              <a:t>和</a:t>
            </a:r>
            <a:r>
              <a:rPr lang="en-US" altLang="zh-CN" dirty="0"/>
              <a:t>“</a:t>
            </a:r>
            <a:r>
              <a:rPr lang="zh-CN" altLang="zh-CN" dirty="0"/>
              <a:t>税务检查通知书</a:t>
            </a:r>
            <a:r>
              <a:rPr lang="en-US" altLang="zh-CN" dirty="0"/>
              <a:t>”</a:t>
            </a:r>
            <a:r>
              <a:rPr lang="zh-CN" altLang="zh-CN" dirty="0"/>
              <a:t>，并有责任为被检查人保守秘密；未出示税务检查证和税务检查通知书的，被检查人有权拒绝检查。</a:t>
            </a:r>
          </a:p>
        </p:txBody>
      </p:sp>
    </p:spTree>
    <p:extLst>
      <p:ext uri="{BB962C8B-B14F-4D97-AF65-F5344CB8AC3E}">
        <p14:creationId xmlns:p14="http://schemas.microsoft.com/office/powerpoint/2010/main" val="286856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a:t>
            </a:r>
            <a:r>
              <a:rPr lang="en-US" altLang="zh-CN" dirty="0"/>
              <a:t>4</a:t>
            </a:r>
            <a:r>
              <a:rPr lang="zh-CN" altLang="en-US" dirty="0"/>
              <a:t>）退税利息按照税务机关办理退税手续当天中国人民银行规定的活期存款利率计算。</a:t>
            </a:r>
          </a:p>
          <a:p>
            <a:r>
              <a:rPr lang="zh-CN" altLang="en-US" dirty="0"/>
              <a:t> （</a:t>
            </a:r>
            <a:r>
              <a:rPr lang="en-US" altLang="zh-CN" dirty="0"/>
              <a:t>5</a:t>
            </a:r>
            <a:r>
              <a:rPr lang="zh-CN" altLang="en-US" dirty="0"/>
              <a:t>）纳税人既有应退税款又有欠缴税款的，税务机关可以将应退税款和利息先抵扣欠缴税款。</a:t>
            </a:r>
          </a:p>
        </p:txBody>
      </p:sp>
    </p:spTree>
    <p:extLst>
      <p:ext uri="{BB962C8B-B14F-4D97-AF65-F5344CB8AC3E}">
        <p14:creationId xmlns:p14="http://schemas.microsoft.com/office/powerpoint/2010/main" val="3653761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fontScale="92500" lnSpcReduction="10000"/>
          </a:bodyPr>
          <a:lstStyle/>
          <a:p>
            <a:r>
              <a:rPr lang="en-US" altLang="zh-CN" sz="2000" dirty="0"/>
              <a:t>【</a:t>
            </a:r>
            <a:r>
              <a:rPr lang="zh-CN" altLang="en-US" sz="2000" dirty="0"/>
              <a:t>单选题</a:t>
            </a:r>
            <a:r>
              <a:rPr lang="en-US" altLang="zh-CN" sz="2000" dirty="0"/>
              <a:t>】</a:t>
            </a:r>
            <a:r>
              <a:rPr lang="zh-CN" altLang="en-US" sz="2000" dirty="0"/>
              <a:t>根据税收征收管理法律制度的规定，下列关于纳税退还的说法中不正确的是（ ）。</a:t>
            </a:r>
          </a:p>
          <a:p>
            <a:r>
              <a:rPr lang="zh-CN" altLang="en-US" sz="2000" dirty="0"/>
              <a:t> </a:t>
            </a:r>
            <a:r>
              <a:rPr lang="en-US" altLang="zh-CN" sz="2000" dirty="0"/>
              <a:t>A.</a:t>
            </a:r>
            <a:r>
              <a:rPr lang="zh-CN" altLang="en-US" sz="2000" dirty="0"/>
              <a:t>纳税人自结算缴纳税款之日起 </a:t>
            </a:r>
            <a:r>
              <a:rPr lang="en-US" altLang="zh-CN" sz="2000" dirty="0"/>
              <a:t>3 </a:t>
            </a:r>
            <a:r>
              <a:rPr lang="zh-CN" altLang="en-US" sz="2000" dirty="0"/>
              <a:t>年内发现多缴税款的，可以向税务机关要求退还多缴的税款</a:t>
            </a:r>
          </a:p>
          <a:p>
            <a:r>
              <a:rPr lang="zh-CN" altLang="en-US" sz="2000" dirty="0"/>
              <a:t> </a:t>
            </a:r>
            <a:r>
              <a:rPr lang="en-US" altLang="zh-CN" sz="2000" dirty="0"/>
              <a:t>B.</a:t>
            </a:r>
            <a:r>
              <a:rPr lang="zh-CN" altLang="en-US" sz="2000" dirty="0"/>
              <a:t>纳税人要求税务机关退还多缴纳的税款，可以要求加算利息</a:t>
            </a:r>
          </a:p>
          <a:p>
            <a:r>
              <a:rPr lang="zh-CN" altLang="en-US" sz="2000" dirty="0"/>
              <a:t> </a:t>
            </a:r>
            <a:r>
              <a:rPr lang="en-US" altLang="zh-CN" sz="2000" dirty="0"/>
              <a:t>C.</a:t>
            </a:r>
            <a:r>
              <a:rPr lang="zh-CN" altLang="en-US" sz="2000" dirty="0"/>
              <a:t>纳税人按月预缴企业所得税，汇算清缴退还多缴纳的预缴税款时可以要求加算利息</a:t>
            </a:r>
          </a:p>
          <a:p>
            <a:r>
              <a:rPr lang="zh-CN" altLang="en-US" sz="2000" dirty="0"/>
              <a:t> </a:t>
            </a:r>
            <a:r>
              <a:rPr lang="en-US" altLang="zh-CN" sz="2000" dirty="0"/>
              <a:t>D.</a:t>
            </a:r>
            <a:r>
              <a:rPr lang="zh-CN" altLang="en-US" sz="2000" dirty="0"/>
              <a:t>纳税人既有应退税款又有欠缴税款的，税务机关可以将应退税款和利息先抵扣欠缴税款</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623943" y="3657604"/>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304209623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（二）税款的补缴与追征</a:t>
            </a:r>
          </a:p>
        </p:txBody>
      </p:sp>
      <p:graphicFrame>
        <p:nvGraphicFramePr>
          <p:cNvPr id="3" name="表格 3">
            <a:extLst>
              <a:ext uri="{FF2B5EF4-FFF2-40B4-BE49-F238E27FC236}">
                <a16:creationId xmlns:a16="http://schemas.microsoft.com/office/drawing/2014/main" id="{A0C80658-6595-CE3C-26F0-E0B15081C10A}"/>
              </a:ext>
            </a:extLst>
          </p:cNvPr>
          <p:cNvGraphicFramePr>
            <a:graphicFrameLocks noGrp="1"/>
          </p:cNvGraphicFramePr>
          <p:nvPr>
            <p:extLst>
              <p:ext uri="{D42A27DB-BD31-4B8C-83A1-F6EECF244321}">
                <p14:modId xmlns:p14="http://schemas.microsoft.com/office/powerpoint/2010/main" val="1830920873"/>
              </p:ext>
            </p:extLst>
          </p:nvPr>
        </p:nvGraphicFramePr>
        <p:xfrm>
          <a:off x="468313" y="1131554"/>
          <a:ext cx="7637545" cy="3478144"/>
        </p:xfrm>
        <a:graphic>
          <a:graphicData uri="http://schemas.openxmlformats.org/drawingml/2006/table">
            <a:tbl>
              <a:tblPr firstRow="1" bandRow="1">
                <a:tableStyleId>{5C22544A-7EE6-4342-B048-85BDC9FD1C3A}</a:tableStyleId>
              </a:tblPr>
              <a:tblGrid>
                <a:gridCol w="1140568">
                  <a:extLst>
                    <a:ext uri="{9D8B030D-6E8A-4147-A177-3AD203B41FA5}">
                      <a16:colId xmlns:a16="http://schemas.microsoft.com/office/drawing/2014/main" val="4073466874"/>
                    </a:ext>
                  </a:extLst>
                </a:gridCol>
                <a:gridCol w="1620456">
                  <a:extLst>
                    <a:ext uri="{9D8B030D-6E8A-4147-A177-3AD203B41FA5}">
                      <a16:colId xmlns:a16="http://schemas.microsoft.com/office/drawing/2014/main" val="3443837247"/>
                    </a:ext>
                  </a:extLst>
                </a:gridCol>
                <a:gridCol w="1821503">
                  <a:extLst>
                    <a:ext uri="{9D8B030D-6E8A-4147-A177-3AD203B41FA5}">
                      <a16:colId xmlns:a16="http://schemas.microsoft.com/office/drawing/2014/main" val="379590289"/>
                    </a:ext>
                  </a:extLst>
                </a:gridCol>
                <a:gridCol w="1639327">
                  <a:extLst>
                    <a:ext uri="{9D8B030D-6E8A-4147-A177-3AD203B41FA5}">
                      <a16:colId xmlns:a16="http://schemas.microsoft.com/office/drawing/2014/main" val="2704133354"/>
                    </a:ext>
                  </a:extLst>
                </a:gridCol>
                <a:gridCol w="1415691">
                  <a:extLst>
                    <a:ext uri="{9D8B030D-6E8A-4147-A177-3AD203B41FA5}">
                      <a16:colId xmlns:a16="http://schemas.microsoft.com/office/drawing/2014/main" val="2451664358"/>
                    </a:ext>
                  </a:extLst>
                </a:gridCol>
              </a:tblGrid>
              <a:tr h="765424">
                <a:tc gridSpan="3">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责任方及原因</a:t>
                      </a:r>
                    </a:p>
                  </a:txBody>
                  <a:tcPr anchor="ctr"/>
                </a:tc>
                <a:tc hMerge="1">
                  <a:txBody>
                    <a:bodyPr/>
                    <a:lstStyle/>
                    <a:p>
                      <a:endParaRPr lang="zh-CN" altLang="en-US" dirty="0"/>
                    </a:p>
                  </a:txBody>
                  <a:tcPr/>
                </a:tc>
                <a:tc hMerge="1">
                  <a:txBody>
                    <a:bodyPr/>
                    <a:lstStyle/>
                    <a:p>
                      <a:endParaRPr lang="zh-CN" altLang="en-US" dirty="0"/>
                    </a:p>
                  </a:txBody>
                  <a:tcP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补缴、追征时间</a:t>
                      </a:r>
                    </a:p>
                  </a:txBody>
                  <a:tcPr anchor="ct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是否加收滞纳金</a:t>
                      </a:r>
                    </a:p>
                  </a:txBody>
                  <a:tcPr anchor="ctr"/>
                </a:tc>
                <a:extLst>
                  <a:ext uri="{0D108BD9-81ED-4DB2-BD59-A6C34878D82A}">
                    <a16:rowId xmlns:a16="http://schemas.microsoft.com/office/drawing/2014/main" val="3061335161"/>
                  </a:ext>
                </a:extLst>
              </a:tr>
              <a:tr h="370840">
                <a:tc gridSpan="3">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税务机关</a:t>
                      </a:r>
                    </a:p>
                  </a:txBody>
                  <a:tcPr anchor="ctr"/>
                </a:tc>
                <a:tc hMerge="1">
                  <a:txBody>
                    <a:bodyPr/>
                    <a:lstStyle/>
                    <a:p>
                      <a:endParaRPr lang="zh-CN" altLang="en-US" dirty="0"/>
                    </a:p>
                  </a:txBody>
                  <a:tcPr/>
                </a:tc>
                <a:tc hMerge="1">
                  <a:txBody>
                    <a:bodyPr/>
                    <a:lstStyle/>
                    <a:p>
                      <a:endParaRPr lang="zh-CN" altLang="en-US" dirty="0"/>
                    </a:p>
                  </a:txBody>
                  <a:tcPr/>
                </a:tc>
                <a:tc>
                  <a:txBody>
                    <a:bodyPr/>
                    <a:lstStyle/>
                    <a:p>
                      <a:pPr algn="l"/>
                      <a:r>
                        <a:rPr lang="en-US" altLang="zh-CN" sz="2200" b="1" kern="1200" baseline="0" dirty="0">
                          <a:solidFill>
                            <a:srgbClr val="004DA1"/>
                          </a:solidFill>
                          <a:latin typeface="楷体" panose="02010609060101010101" pitchFamily="49" charset="-122"/>
                          <a:ea typeface="楷体" panose="02010609060101010101" pitchFamily="49" charset="-122"/>
                          <a:cs typeface="+mn-cs"/>
                        </a:rPr>
                        <a:t>3</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年</a:t>
                      </a:r>
                    </a:p>
                  </a:txBody>
                  <a:tcPr anchor="ct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否</a:t>
                      </a:r>
                    </a:p>
                  </a:txBody>
                  <a:tcPr anchor="ctr"/>
                </a:tc>
                <a:extLst>
                  <a:ext uri="{0D108BD9-81ED-4DB2-BD59-A6C34878D82A}">
                    <a16:rowId xmlns:a16="http://schemas.microsoft.com/office/drawing/2014/main" val="3166442195"/>
                  </a:ext>
                </a:extLst>
              </a:tr>
              <a:tr h="370840">
                <a:tc rowSpan="3">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纳税人、扣缴义务人</a:t>
                      </a:r>
                    </a:p>
                  </a:txBody>
                  <a:tcPr anchor="ctr"/>
                </a:tc>
                <a:tc rowSpan="2">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计算错误等实务导致</a:t>
                      </a:r>
                    </a:p>
                  </a:txBody>
                  <a:tcPr anchor="ct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一般情况</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altLang="zh-CN" sz="2200" b="1" kern="1200" baseline="0" dirty="0">
                          <a:solidFill>
                            <a:srgbClr val="004DA1"/>
                          </a:solidFill>
                          <a:latin typeface="楷体" panose="02010609060101010101" pitchFamily="49" charset="-122"/>
                          <a:ea typeface="楷体" panose="02010609060101010101" pitchFamily="49" charset="-122"/>
                          <a:cs typeface="+mn-cs"/>
                        </a:rPr>
                        <a:t>3</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年</a:t>
                      </a:r>
                    </a:p>
                    <a:p>
                      <a:pPr algn="l"/>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是</a:t>
                      </a:r>
                    </a:p>
                  </a:txBody>
                  <a:tcPr anchor="ctr"/>
                </a:tc>
                <a:extLst>
                  <a:ext uri="{0D108BD9-81ED-4DB2-BD59-A6C34878D82A}">
                    <a16:rowId xmlns:a16="http://schemas.microsoft.com/office/drawing/2014/main" val="2296430859"/>
                  </a:ext>
                </a:extLst>
              </a:tr>
              <a:tr h="370840">
                <a:tc vMerge="1">
                  <a:txBody>
                    <a:bodyPr/>
                    <a:lstStyle/>
                    <a:p>
                      <a:endParaRPr lang="zh-CN" altLang="en-US" dirty="0"/>
                    </a:p>
                  </a:txBody>
                  <a:tcPr/>
                </a:tc>
                <a:tc vMerge="1">
                  <a:txBody>
                    <a:bodyPr/>
                    <a:lstStyle/>
                    <a:p>
                      <a:endParaRPr lang="zh-CN" altLang="en-US" dirty="0"/>
                    </a:p>
                  </a:txBody>
                  <a:tcP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累计数额在</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10</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万元以上</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altLang="zh-CN" sz="2200" b="1" kern="1200" baseline="0" dirty="0">
                          <a:solidFill>
                            <a:srgbClr val="004DA1"/>
                          </a:solidFill>
                          <a:latin typeface="楷体" panose="02010609060101010101" pitchFamily="49" charset="-122"/>
                          <a:ea typeface="楷体" panose="02010609060101010101" pitchFamily="49" charset="-122"/>
                          <a:cs typeface="+mn-cs"/>
                        </a:rPr>
                        <a:t>5</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年</a:t>
                      </a:r>
                    </a:p>
                    <a:p>
                      <a:pPr algn="l"/>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zh-CN" altLang="en-US" sz="2200" b="1" kern="1200" baseline="0" dirty="0">
                          <a:solidFill>
                            <a:srgbClr val="004DA1"/>
                          </a:solidFill>
                          <a:latin typeface="楷体" panose="02010609060101010101" pitchFamily="49" charset="-122"/>
                          <a:ea typeface="楷体" panose="02010609060101010101" pitchFamily="49" charset="-122"/>
                          <a:cs typeface="+mn-cs"/>
                        </a:rPr>
                        <a:t>是</a:t>
                      </a:r>
                    </a:p>
                    <a:p>
                      <a:pPr algn="l"/>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extLst>
                  <a:ext uri="{0D108BD9-81ED-4DB2-BD59-A6C34878D82A}">
                    <a16:rowId xmlns:a16="http://schemas.microsoft.com/office/drawing/2014/main" val="507542257"/>
                  </a:ext>
                </a:extLst>
              </a:tr>
              <a:tr h="370840">
                <a:tc vMerge="1">
                  <a:txBody>
                    <a:bodyPr/>
                    <a:lstStyle/>
                    <a:p>
                      <a:endParaRPr lang="zh-CN" altLang="en-US" dirty="0"/>
                    </a:p>
                  </a:txBody>
                  <a:tcPr/>
                </a:tc>
                <a:tc gridSpan="2">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逃税、抗税、骗税</a:t>
                      </a:r>
                    </a:p>
                  </a:txBody>
                  <a:tcPr anchor="ctr"/>
                </a:tc>
                <a:tc hMerge="1">
                  <a:txBody>
                    <a:bodyPr/>
                    <a:lstStyle/>
                    <a:p>
                      <a:endParaRPr lang="zh-CN" altLang="en-US" dirty="0"/>
                    </a:p>
                  </a:txBody>
                  <a:tcPr/>
                </a:tc>
                <a:tc>
                  <a:txBody>
                    <a:bodyPr/>
                    <a:lstStyle/>
                    <a:p>
                      <a:pPr algn="l"/>
                      <a:r>
                        <a:rPr lang="zh-CN" altLang="en-US" sz="2200" b="1" kern="1200" baseline="0" dirty="0">
                          <a:solidFill>
                            <a:srgbClr val="004DA1"/>
                          </a:solidFill>
                          <a:latin typeface="楷体" panose="02010609060101010101" pitchFamily="49" charset="-122"/>
                          <a:ea typeface="楷体" panose="02010609060101010101" pitchFamily="49" charset="-122"/>
                          <a:cs typeface="+mn-cs"/>
                        </a:rPr>
                        <a:t>无期限追征</a:t>
                      </a: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zh-CN" altLang="en-US" sz="2200" b="1" kern="1200" baseline="0" dirty="0">
                          <a:solidFill>
                            <a:srgbClr val="004DA1"/>
                          </a:solidFill>
                          <a:latin typeface="楷体" panose="02010609060101010101" pitchFamily="49" charset="-122"/>
                          <a:ea typeface="楷体" panose="02010609060101010101" pitchFamily="49" charset="-122"/>
                          <a:cs typeface="+mn-cs"/>
                        </a:rPr>
                        <a:t>是</a:t>
                      </a:r>
                    </a:p>
                    <a:p>
                      <a:pPr algn="l"/>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extLst>
                  <a:ext uri="{0D108BD9-81ED-4DB2-BD59-A6C34878D82A}">
                    <a16:rowId xmlns:a16="http://schemas.microsoft.com/office/drawing/2014/main" val="2413238452"/>
                  </a:ext>
                </a:extLst>
              </a:tr>
            </a:tbl>
          </a:graphicData>
        </a:graphic>
      </p:graphicFrame>
    </p:spTree>
    <p:extLst>
      <p:ext uri="{BB962C8B-B14F-4D97-AF65-F5344CB8AC3E}">
        <p14:creationId xmlns:p14="http://schemas.microsoft.com/office/powerpoint/2010/main" val="2629893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a:bodyPr>
          <a:lstStyle/>
          <a:p>
            <a:r>
              <a:rPr lang="en-US" altLang="zh-CN" sz="2000" dirty="0"/>
              <a:t>【</a:t>
            </a:r>
            <a:r>
              <a:rPr lang="zh-CN" altLang="en-US" sz="2000" dirty="0"/>
              <a:t>单选题</a:t>
            </a:r>
            <a:r>
              <a:rPr lang="en-US" altLang="zh-CN" sz="2000" dirty="0"/>
              <a:t>】</a:t>
            </a:r>
            <a:r>
              <a:rPr lang="zh-CN" altLang="en-US" sz="2000" dirty="0"/>
              <a:t>因纳税人计算错误等失误，未缴或者少缴税款累计数额在 </a:t>
            </a:r>
            <a:r>
              <a:rPr lang="en-US" altLang="zh-CN" sz="2000" dirty="0"/>
              <a:t>10 </a:t>
            </a:r>
            <a:r>
              <a:rPr lang="zh-CN" altLang="en-US" sz="2000" dirty="0"/>
              <a:t>万元以上的，税务机关可以在一定期限内向纳税人追征税款，该期限是（ ）。</a:t>
            </a:r>
          </a:p>
          <a:p>
            <a:r>
              <a:rPr lang="zh-CN" altLang="en-US" sz="2000" dirty="0"/>
              <a:t> </a:t>
            </a:r>
            <a:r>
              <a:rPr lang="en-US" altLang="zh-CN" sz="2000" dirty="0"/>
              <a:t>A.1 </a:t>
            </a:r>
            <a:r>
              <a:rPr lang="zh-CN" altLang="en-US" sz="2000" dirty="0"/>
              <a:t>年</a:t>
            </a:r>
          </a:p>
          <a:p>
            <a:r>
              <a:rPr lang="zh-CN" altLang="en-US" sz="2000" dirty="0"/>
              <a:t> </a:t>
            </a:r>
            <a:r>
              <a:rPr lang="en-US" altLang="zh-CN" sz="2000" dirty="0"/>
              <a:t>B.3 </a:t>
            </a:r>
            <a:r>
              <a:rPr lang="zh-CN" altLang="en-US" sz="2000" dirty="0"/>
              <a:t>年</a:t>
            </a:r>
          </a:p>
          <a:p>
            <a:r>
              <a:rPr lang="zh-CN" altLang="en-US" sz="2000" dirty="0"/>
              <a:t> </a:t>
            </a:r>
            <a:r>
              <a:rPr lang="en-US" altLang="zh-CN" sz="2000" dirty="0"/>
              <a:t>C.5 </a:t>
            </a:r>
            <a:r>
              <a:rPr lang="zh-CN" altLang="en-US" sz="2000" dirty="0"/>
              <a:t>年</a:t>
            </a:r>
          </a:p>
          <a:p>
            <a:r>
              <a:rPr lang="zh-CN" altLang="en-US" sz="2000" dirty="0"/>
              <a:t> </a:t>
            </a:r>
            <a:r>
              <a:rPr lang="en-US" altLang="zh-CN" sz="2000" dirty="0"/>
              <a:t>D.10 </a:t>
            </a:r>
            <a:r>
              <a:rPr lang="zh-CN" altLang="en-US" sz="2000" dirty="0"/>
              <a:t>年</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623943" y="3657604"/>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30590577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（三）无欠税证明</a:t>
            </a:r>
          </a:p>
          <a:p>
            <a:r>
              <a:rPr lang="zh-CN" altLang="en-US" dirty="0"/>
              <a:t> </a:t>
            </a:r>
            <a:r>
              <a:rPr lang="en-US" altLang="zh-CN" dirty="0"/>
              <a:t>1.</a:t>
            </a:r>
            <a:r>
              <a:rPr lang="zh-CN" altLang="en-US" dirty="0"/>
              <a:t>纳税人无下列欠税情形可以申请开具无欠税证明</a:t>
            </a:r>
          </a:p>
          <a:p>
            <a:r>
              <a:rPr lang="zh-CN" altLang="en-US" dirty="0"/>
              <a:t> （</a:t>
            </a:r>
            <a:r>
              <a:rPr lang="en-US" altLang="zh-CN" dirty="0"/>
              <a:t>1</a:t>
            </a:r>
            <a:r>
              <a:rPr lang="zh-CN" altLang="en-US" dirty="0"/>
              <a:t>）办理纳税申报后，纳税人未在税款缴纳期限内缴纳的税款。</a:t>
            </a:r>
          </a:p>
          <a:p>
            <a:r>
              <a:rPr lang="zh-CN" altLang="en-US" dirty="0"/>
              <a:t> （</a:t>
            </a:r>
            <a:r>
              <a:rPr lang="en-US" altLang="zh-CN" dirty="0"/>
              <a:t>2</a:t>
            </a:r>
            <a:r>
              <a:rPr lang="zh-CN" altLang="en-US" dirty="0"/>
              <a:t>）经批准延期缴纳的税款期限已满，纳税人未在税款缴纳期限内缴纳的税款。</a:t>
            </a:r>
          </a:p>
          <a:p>
            <a:r>
              <a:rPr lang="zh-CN" altLang="en-US" dirty="0"/>
              <a:t> </a:t>
            </a:r>
          </a:p>
        </p:txBody>
      </p:sp>
    </p:spTree>
    <p:extLst>
      <p:ext uri="{BB962C8B-B14F-4D97-AF65-F5344CB8AC3E}">
        <p14:creationId xmlns:p14="http://schemas.microsoft.com/office/powerpoint/2010/main" val="1144686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a:t>
            </a:r>
            <a:r>
              <a:rPr lang="en-US" altLang="zh-CN" dirty="0"/>
              <a:t>3</a:t>
            </a:r>
            <a:r>
              <a:rPr lang="zh-CN" altLang="en-US" dirty="0"/>
              <a:t>）税务机关检查已查定纳税人的应补税额，纳税人未缴纳的税款。</a:t>
            </a:r>
          </a:p>
          <a:p>
            <a:r>
              <a:rPr lang="zh-CN" altLang="en-US" dirty="0"/>
              <a:t> （</a:t>
            </a:r>
            <a:r>
              <a:rPr lang="en-US" altLang="zh-CN" dirty="0"/>
              <a:t>4</a:t>
            </a:r>
            <a:r>
              <a:rPr lang="zh-CN" altLang="en-US" dirty="0"/>
              <a:t>）税务机关核定纳税人的应纳税额，纳税人未在税款缴纳期限内缴纳的税款。</a:t>
            </a:r>
          </a:p>
        </p:txBody>
      </p:sp>
    </p:spTree>
    <p:extLst>
      <p:ext uri="{BB962C8B-B14F-4D97-AF65-F5344CB8AC3E}">
        <p14:creationId xmlns:p14="http://schemas.microsoft.com/office/powerpoint/2010/main" val="538299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申请无欠税证明</a:t>
            </a:r>
          </a:p>
        </p:txBody>
      </p:sp>
      <p:graphicFrame>
        <p:nvGraphicFramePr>
          <p:cNvPr id="3" name="表格 3">
            <a:extLst>
              <a:ext uri="{FF2B5EF4-FFF2-40B4-BE49-F238E27FC236}">
                <a16:creationId xmlns:a16="http://schemas.microsoft.com/office/drawing/2014/main" id="{EF92F962-EFA3-76C4-EA91-873935D216C0}"/>
              </a:ext>
            </a:extLst>
          </p:cNvPr>
          <p:cNvGraphicFramePr>
            <a:graphicFrameLocks noGrp="1"/>
          </p:cNvGraphicFramePr>
          <p:nvPr>
            <p:extLst>
              <p:ext uri="{D42A27DB-BD31-4B8C-83A1-F6EECF244321}">
                <p14:modId xmlns:p14="http://schemas.microsoft.com/office/powerpoint/2010/main" val="1283305811"/>
              </p:ext>
            </p:extLst>
          </p:nvPr>
        </p:nvGraphicFramePr>
        <p:xfrm>
          <a:off x="781140" y="1146939"/>
          <a:ext cx="7818851" cy="3894773"/>
        </p:xfrm>
        <a:graphic>
          <a:graphicData uri="http://schemas.openxmlformats.org/drawingml/2006/table">
            <a:tbl>
              <a:tblPr firstRow="1" bandRow="1">
                <a:tableStyleId>{5C22544A-7EE6-4342-B048-85BDC9FD1C3A}</a:tableStyleId>
              </a:tblPr>
              <a:tblGrid>
                <a:gridCol w="908764">
                  <a:extLst>
                    <a:ext uri="{9D8B030D-6E8A-4147-A177-3AD203B41FA5}">
                      <a16:colId xmlns:a16="http://schemas.microsoft.com/office/drawing/2014/main" val="1189574582"/>
                    </a:ext>
                  </a:extLst>
                </a:gridCol>
                <a:gridCol w="532435">
                  <a:extLst>
                    <a:ext uri="{9D8B030D-6E8A-4147-A177-3AD203B41FA5}">
                      <a16:colId xmlns:a16="http://schemas.microsoft.com/office/drawing/2014/main" val="2758478030"/>
                    </a:ext>
                  </a:extLst>
                </a:gridCol>
                <a:gridCol w="1400537">
                  <a:extLst>
                    <a:ext uri="{9D8B030D-6E8A-4147-A177-3AD203B41FA5}">
                      <a16:colId xmlns:a16="http://schemas.microsoft.com/office/drawing/2014/main" val="2410621327"/>
                    </a:ext>
                  </a:extLst>
                </a:gridCol>
                <a:gridCol w="4977115">
                  <a:extLst>
                    <a:ext uri="{9D8B030D-6E8A-4147-A177-3AD203B41FA5}">
                      <a16:colId xmlns:a16="http://schemas.microsoft.com/office/drawing/2014/main" val="2486037159"/>
                    </a:ext>
                  </a:extLst>
                </a:gridCol>
              </a:tblGrid>
              <a:tr h="602933">
                <a:tc gridSpan="3">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申请人 </a:t>
                      </a:r>
                    </a:p>
                  </a:txBody>
                  <a:tcPr/>
                </a:tc>
                <a:tc hMerge="1">
                  <a:txBody>
                    <a:bodyPr/>
                    <a:lstStyle/>
                    <a:p>
                      <a:endParaRPr lang="zh-CN" altLang="en-US" dirty="0"/>
                    </a:p>
                  </a:txBody>
                  <a:tcPr/>
                </a:tc>
                <a:tc hMerge="1">
                  <a:txBody>
                    <a:bodyPr/>
                    <a:lstStyle/>
                    <a:p>
                      <a:endParaRPr lang="zh-CN" altLang="en-US" dirty="0"/>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提供资料</a:t>
                      </a:r>
                    </a:p>
                  </a:txBody>
                  <a:tcPr/>
                </a:tc>
                <a:extLst>
                  <a:ext uri="{0D108BD9-81ED-4DB2-BD59-A6C34878D82A}">
                    <a16:rowId xmlns:a16="http://schemas.microsoft.com/office/drawing/2014/main" val="2150328804"/>
                  </a:ext>
                </a:extLst>
              </a:tr>
              <a:tr h="602933">
                <a:tc gridSpan="3">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已实行实名办税的纳税人</a:t>
                      </a:r>
                    </a:p>
                  </a:txBody>
                  <a:tcPr/>
                </a:tc>
                <a:tc hMerge="1">
                  <a:txBody>
                    <a:bodyPr/>
                    <a:lstStyle/>
                    <a:p>
                      <a:endParaRPr lang="zh-CN" altLang="en-US" dirty="0"/>
                    </a:p>
                  </a:txBody>
                  <a:tcPr/>
                </a:tc>
                <a:tc hMerge="1">
                  <a:txBody>
                    <a:bodyPr/>
                    <a:lstStyle/>
                    <a:p>
                      <a:endParaRPr lang="zh-CN" altLang="en-US" dirty="0"/>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办税人员有效身份证件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老侯提示</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无须提供登记证照副本或税务登记证副本</a:t>
                      </a:r>
                    </a:p>
                  </a:txBody>
                  <a:tcPr/>
                </a:tc>
                <a:extLst>
                  <a:ext uri="{0D108BD9-81ED-4DB2-BD59-A6C34878D82A}">
                    <a16:rowId xmlns:a16="http://schemas.microsoft.com/office/drawing/2014/main" val="4007164115"/>
                  </a:ext>
                </a:extLst>
              </a:tr>
              <a:tr h="602933">
                <a:tc rowSpan="3">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未办理实名办税的 纳税人 </a:t>
                      </a:r>
                    </a:p>
                  </a:txBody>
                  <a:tcP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单位和个体工 商户 </a:t>
                      </a:r>
                    </a:p>
                  </a:txBody>
                  <a:tcPr/>
                </a:tc>
                <a:tc hMerge="1">
                  <a:txBody>
                    <a:bodyPr/>
                    <a:lstStyle/>
                    <a:p>
                      <a:endParaRPr lang="zh-CN" altLang="en-US" dirty="0"/>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）市场监管部门或其他登记机关发放的登记证照副本 或税务登记证副本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2</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）经办人有效身份证件 </a:t>
                      </a:r>
                    </a:p>
                  </a:txBody>
                  <a:tcPr/>
                </a:tc>
                <a:extLst>
                  <a:ext uri="{0D108BD9-81ED-4DB2-BD59-A6C34878D82A}">
                    <a16:rowId xmlns:a16="http://schemas.microsoft.com/office/drawing/2014/main" val="3287303486"/>
                  </a:ext>
                </a:extLst>
              </a:tr>
              <a:tr h="602933">
                <a:tc vMerge="1">
                  <a:txBody>
                    <a:bodyPr/>
                    <a:lstStyle/>
                    <a:p>
                      <a:endParaRPr lang="zh-CN" altLang="en-US" dirty="0"/>
                    </a:p>
                  </a:txBody>
                  <a:tcPr/>
                </a:tc>
                <a:tc row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自然人</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自行开具</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本人有效身份证件</a:t>
                      </a:r>
                    </a:p>
                  </a:txBody>
                  <a:tcPr/>
                </a:tc>
                <a:extLst>
                  <a:ext uri="{0D108BD9-81ED-4DB2-BD59-A6C34878D82A}">
                    <a16:rowId xmlns:a16="http://schemas.microsoft.com/office/drawing/2014/main" val="2899870276"/>
                  </a:ext>
                </a:extLst>
              </a:tr>
              <a:tr h="0">
                <a:tc vMerge="1">
                  <a:txBody>
                    <a:bodyPr/>
                    <a:lstStyle/>
                    <a:p>
                      <a:endParaRPr lang="zh-CN" altLang="en-US" dirty="0"/>
                    </a:p>
                  </a:txBody>
                  <a:tcPr/>
                </a:tc>
                <a:tc vMerge="1">
                  <a:txBody>
                    <a:bodyPr/>
                    <a:lstStyle/>
                    <a:p>
                      <a:endParaRPr lang="zh-CN" altLang="en-US" dirty="0"/>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委托开具</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委托书、委托人及受托人有效身份证件</a:t>
                      </a:r>
                    </a:p>
                  </a:txBody>
                  <a:tcPr/>
                </a:tc>
                <a:extLst>
                  <a:ext uri="{0D108BD9-81ED-4DB2-BD59-A6C34878D82A}">
                    <a16:rowId xmlns:a16="http://schemas.microsoft.com/office/drawing/2014/main" val="466769748"/>
                  </a:ext>
                </a:extLst>
              </a:tr>
            </a:tbl>
          </a:graphicData>
        </a:graphic>
      </p:graphicFrame>
    </p:spTree>
    <p:extLst>
      <p:ext uri="{BB962C8B-B14F-4D97-AF65-F5344CB8AC3E}">
        <p14:creationId xmlns:p14="http://schemas.microsoft.com/office/powerpoint/2010/main" val="4221361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a:bodyPr>
          <a:lstStyle/>
          <a:p>
            <a:r>
              <a:rPr lang="en-US" altLang="zh-CN" sz="2000" dirty="0"/>
              <a:t>【</a:t>
            </a:r>
            <a:r>
              <a:rPr lang="zh-CN" altLang="en-US" sz="2000" dirty="0"/>
              <a:t>单选题</a:t>
            </a:r>
            <a:r>
              <a:rPr lang="en-US" altLang="zh-CN" sz="2000" dirty="0"/>
              <a:t>】</a:t>
            </a:r>
            <a:r>
              <a:rPr lang="zh-CN" altLang="en-US" sz="2000" dirty="0"/>
              <a:t>甲公司是已经实行实名办税的纳税人，某日因境外投标的需要，甲公司的法定代表人侯某派遣办税人员赵某向主管税务机关申请开具无欠税证明，甲公司应当提供的资料是（ ）。</a:t>
            </a:r>
          </a:p>
          <a:p>
            <a:r>
              <a:rPr lang="zh-CN" altLang="en-US" sz="2000" dirty="0"/>
              <a:t> </a:t>
            </a:r>
            <a:r>
              <a:rPr lang="en-US" altLang="zh-CN" sz="2000" dirty="0"/>
              <a:t>A.</a:t>
            </a:r>
            <a:r>
              <a:rPr lang="zh-CN" altLang="en-US" sz="2000" dirty="0"/>
              <a:t>侯某的身份证</a:t>
            </a:r>
          </a:p>
          <a:p>
            <a:r>
              <a:rPr lang="zh-CN" altLang="en-US" sz="2000" dirty="0"/>
              <a:t> </a:t>
            </a:r>
            <a:r>
              <a:rPr lang="en-US" altLang="zh-CN" sz="2000" dirty="0"/>
              <a:t>B.</a:t>
            </a:r>
            <a:r>
              <a:rPr lang="zh-CN" altLang="en-US" sz="2000" dirty="0"/>
              <a:t>赵某的身份证</a:t>
            </a:r>
          </a:p>
          <a:p>
            <a:r>
              <a:rPr lang="zh-CN" altLang="en-US" sz="2000" dirty="0"/>
              <a:t> </a:t>
            </a:r>
            <a:r>
              <a:rPr lang="en-US" altLang="zh-CN" sz="2000" dirty="0"/>
              <a:t>C.</a:t>
            </a:r>
            <a:r>
              <a:rPr lang="zh-CN" altLang="en-US" sz="2000" dirty="0"/>
              <a:t>甲公司的营业执照正本</a:t>
            </a:r>
          </a:p>
          <a:p>
            <a:r>
              <a:rPr lang="zh-CN" altLang="en-US" sz="2000" dirty="0"/>
              <a:t> </a:t>
            </a:r>
            <a:r>
              <a:rPr lang="en-US" altLang="zh-CN" sz="2000" dirty="0"/>
              <a:t>D.</a:t>
            </a:r>
            <a:r>
              <a:rPr lang="zh-CN" altLang="en-US" sz="2000" dirty="0"/>
              <a:t>甲公司的营业执照副本</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623943" y="3657605"/>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7025946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 纳税信用管理（★★）（</a:t>
            </a:r>
            <a:r>
              <a:rPr lang="en-US" altLang="zh-CN" dirty="0"/>
              <a:t>2022 </a:t>
            </a:r>
            <a:r>
              <a:rPr lang="zh-CN" altLang="en-US" dirty="0"/>
              <a:t>年新增）</a:t>
            </a:r>
          </a:p>
        </p:txBody>
      </p:sp>
    </p:spTree>
    <p:extLst>
      <p:ext uri="{BB962C8B-B14F-4D97-AF65-F5344CB8AC3E}">
        <p14:creationId xmlns:p14="http://schemas.microsoft.com/office/powerpoint/2010/main" val="3094306360"/>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（一）纳税信用管理的概念</a:t>
            </a:r>
          </a:p>
          <a:p>
            <a:r>
              <a:rPr lang="zh-CN" altLang="en-US" dirty="0"/>
              <a:t> 纳税信用管理，是指税务机关对纳税人的纳税信用信息开展的采集、评价、确定、发布和应用等活动，有利于促进纳税人诚信自律，提高税法遵从度，推进社会信用体系建设。</a:t>
            </a:r>
          </a:p>
        </p:txBody>
      </p:sp>
    </p:spTree>
    <p:extLst>
      <p:ext uri="{BB962C8B-B14F-4D97-AF65-F5344CB8AC3E}">
        <p14:creationId xmlns:p14="http://schemas.microsoft.com/office/powerpoint/2010/main" val="3175161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2.</a:t>
            </a:r>
            <a:r>
              <a:rPr lang="zh-CN" altLang="zh-CN" sz="2000" dirty="0"/>
              <a:t>义务</a:t>
            </a:r>
          </a:p>
          <a:p>
            <a:r>
              <a:rPr lang="zh-CN" altLang="zh-CN" sz="2000" dirty="0"/>
              <a:t>（</a:t>
            </a:r>
            <a:r>
              <a:rPr lang="en-US" altLang="zh-CN" sz="2000" dirty="0"/>
              <a:t>1</a:t>
            </a:r>
            <a:r>
              <a:rPr lang="zh-CN" altLang="zh-CN" sz="2000" dirty="0"/>
              <a:t>）广泛宣传税收法律、行政法规，普及纳税知识，无偿地为纳税人提供纳税咨询服务。</a:t>
            </a:r>
          </a:p>
          <a:p>
            <a:r>
              <a:rPr lang="zh-CN" altLang="zh-CN" sz="2000" dirty="0"/>
              <a:t>（</a:t>
            </a:r>
            <a:r>
              <a:rPr lang="en-US" altLang="zh-CN" sz="2000" dirty="0"/>
              <a:t>2</a:t>
            </a:r>
            <a:r>
              <a:rPr lang="zh-CN" altLang="zh-CN" sz="2000" dirty="0"/>
              <a:t>）依法为纳税人、扣缴义务人的情况保密。</a:t>
            </a:r>
          </a:p>
          <a:p>
            <a:r>
              <a:rPr lang="zh-CN" altLang="zh-CN" sz="2000" dirty="0">
                <a:solidFill>
                  <a:srgbClr val="C00000"/>
                </a:solidFill>
              </a:rPr>
              <a:t>【注意】</a:t>
            </a:r>
            <a:r>
              <a:rPr lang="en-US" altLang="zh-CN" sz="2000" dirty="0"/>
              <a:t>“</a:t>
            </a:r>
            <a:r>
              <a:rPr lang="zh-CN" altLang="zh-CN" sz="2000" dirty="0"/>
              <a:t>税收违法行为</a:t>
            </a:r>
            <a:r>
              <a:rPr lang="en-US" altLang="zh-CN" sz="2000" dirty="0"/>
              <a:t>”</a:t>
            </a:r>
            <a:r>
              <a:rPr lang="zh-CN" altLang="zh-CN" sz="2000" dirty="0"/>
              <a:t>不属于保密范围。</a:t>
            </a:r>
          </a:p>
          <a:p>
            <a:r>
              <a:rPr lang="zh-CN" altLang="zh-CN" sz="2000" dirty="0"/>
              <a:t>（</a:t>
            </a:r>
            <a:r>
              <a:rPr lang="en-US" altLang="zh-CN" sz="2000" dirty="0"/>
              <a:t>3</a:t>
            </a:r>
            <a:r>
              <a:rPr lang="zh-CN" altLang="zh-CN" sz="2000" dirty="0"/>
              <a:t>）加强队伍建设，提高税务人员的政治业务素质。</a:t>
            </a:r>
          </a:p>
          <a:p>
            <a:r>
              <a:rPr lang="zh-CN" altLang="zh-CN" sz="2000" dirty="0"/>
              <a:t>（</a:t>
            </a:r>
            <a:r>
              <a:rPr lang="en-US" altLang="zh-CN" sz="2000" dirty="0"/>
              <a:t>4</a:t>
            </a:r>
            <a:r>
              <a:rPr lang="zh-CN" altLang="zh-CN" sz="2000" dirty="0"/>
              <a:t>）秉公执法，忠于职守，清正廉洁，礼貌待人，文明服务，尊重和保护纳税人、扣缴义务人的权利，依法接受监督。</a:t>
            </a:r>
          </a:p>
        </p:txBody>
      </p:sp>
    </p:spTree>
    <p:extLst>
      <p:ext uri="{BB962C8B-B14F-4D97-AF65-F5344CB8AC3E}">
        <p14:creationId xmlns:p14="http://schemas.microsoft.com/office/powerpoint/2010/main" val="1746681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（二）纳税信用信息采集</a:t>
            </a:r>
          </a:p>
          <a:p>
            <a:r>
              <a:rPr lang="zh-CN" altLang="en-US" dirty="0"/>
              <a:t> </a:t>
            </a:r>
            <a:r>
              <a:rPr lang="en-US" altLang="zh-CN" dirty="0"/>
              <a:t>1.</a:t>
            </a:r>
            <a:r>
              <a:rPr lang="zh-CN" altLang="en-US" dirty="0"/>
              <a:t>纳税信用信息采集工作由国家税务总局和省税务机关组织实施，按“月”采集。</a:t>
            </a:r>
          </a:p>
          <a:p>
            <a:r>
              <a:rPr lang="zh-CN" altLang="en-US" dirty="0"/>
              <a:t> </a:t>
            </a:r>
            <a:r>
              <a:rPr lang="en-US" altLang="zh-CN" dirty="0"/>
              <a:t>2.</a:t>
            </a:r>
            <a:r>
              <a:rPr lang="zh-CN" altLang="en-US" dirty="0"/>
              <a:t>采集渠道</a:t>
            </a:r>
          </a:p>
          <a:p>
            <a:r>
              <a:rPr lang="zh-CN" altLang="en-US" dirty="0"/>
              <a:t> 税务管理系统、纳税人申报、税收管理记录、国家统一信用信息平台、相关部门官方网站、新闻媒体或者媒介。</a:t>
            </a:r>
          </a:p>
          <a:p>
            <a:r>
              <a:rPr lang="zh-CN" altLang="en-US" dirty="0"/>
              <a:t> </a:t>
            </a:r>
            <a:r>
              <a:rPr lang="en-US" altLang="zh-CN" dirty="0"/>
              <a:t>【</a:t>
            </a:r>
            <a:r>
              <a:rPr lang="zh-CN" altLang="en-US" dirty="0"/>
              <a:t>提示</a:t>
            </a:r>
            <a:r>
              <a:rPr lang="en-US" altLang="zh-CN" dirty="0"/>
              <a:t>】</a:t>
            </a:r>
            <a:r>
              <a:rPr lang="zh-CN" altLang="en-US" dirty="0"/>
              <a:t>通过新闻媒体或者媒介采集的信息应核实后使用。</a:t>
            </a:r>
          </a:p>
        </p:txBody>
      </p:sp>
    </p:spTree>
    <p:extLst>
      <p:ext uri="{BB962C8B-B14F-4D97-AF65-F5344CB8AC3E}">
        <p14:creationId xmlns:p14="http://schemas.microsoft.com/office/powerpoint/2010/main" val="1796529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（三）纳税信用评价</a:t>
            </a:r>
          </a:p>
          <a:p>
            <a:r>
              <a:rPr lang="zh-CN" altLang="en-US" dirty="0"/>
              <a:t> </a:t>
            </a:r>
            <a:r>
              <a:rPr lang="en-US" altLang="zh-CN" dirty="0"/>
              <a:t>1.</a:t>
            </a:r>
            <a:r>
              <a:rPr lang="zh-CN" altLang="en-US" dirty="0"/>
              <a:t>纳税信用评价的方式</a:t>
            </a:r>
          </a:p>
        </p:txBody>
      </p:sp>
      <p:graphicFrame>
        <p:nvGraphicFramePr>
          <p:cNvPr id="3" name="表格 3">
            <a:extLst>
              <a:ext uri="{FF2B5EF4-FFF2-40B4-BE49-F238E27FC236}">
                <a16:creationId xmlns:a16="http://schemas.microsoft.com/office/drawing/2014/main" id="{3D8092A0-D31C-3FAE-C5E5-4FA405E51781}"/>
              </a:ext>
            </a:extLst>
          </p:cNvPr>
          <p:cNvGraphicFramePr>
            <a:graphicFrameLocks noGrp="1"/>
          </p:cNvGraphicFramePr>
          <p:nvPr>
            <p:extLst>
              <p:ext uri="{D42A27DB-BD31-4B8C-83A1-F6EECF244321}">
                <p14:modId xmlns:p14="http://schemas.microsoft.com/office/powerpoint/2010/main" val="3549851298"/>
              </p:ext>
            </p:extLst>
          </p:nvPr>
        </p:nvGraphicFramePr>
        <p:xfrm>
          <a:off x="1166057" y="1549014"/>
          <a:ext cx="6982518" cy="2849367"/>
        </p:xfrm>
        <a:graphic>
          <a:graphicData uri="http://schemas.openxmlformats.org/drawingml/2006/table">
            <a:tbl>
              <a:tblPr firstRow="1" bandRow="1">
                <a:tableStyleId>{5C22544A-7EE6-4342-B048-85BDC9FD1C3A}</a:tableStyleId>
              </a:tblPr>
              <a:tblGrid>
                <a:gridCol w="2327506">
                  <a:extLst>
                    <a:ext uri="{9D8B030D-6E8A-4147-A177-3AD203B41FA5}">
                      <a16:colId xmlns:a16="http://schemas.microsoft.com/office/drawing/2014/main" val="550520499"/>
                    </a:ext>
                  </a:extLst>
                </a:gridCol>
                <a:gridCol w="2327506">
                  <a:extLst>
                    <a:ext uri="{9D8B030D-6E8A-4147-A177-3AD203B41FA5}">
                      <a16:colId xmlns:a16="http://schemas.microsoft.com/office/drawing/2014/main" val="354204013"/>
                    </a:ext>
                  </a:extLst>
                </a:gridCol>
                <a:gridCol w="2327506">
                  <a:extLst>
                    <a:ext uri="{9D8B030D-6E8A-4147-A177-3AD203B41FA5}">
                      <a16:colId xmlns:a16="http://schemas.microsoft.com/office/drawing/2014/main" val="3000710138"/>
                    </a:ext>
                  </a:extLst>
                </a:gridCol>
              </a:tblGrid>
              <a:tr h="553938">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评价方式</a:t>
                      </a:r>
                    </a:p>
                  </a:txBody>
                  <a:tcPr anchor="ct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起评点与适用对象</a:t>
                      </a:r>
                    </a:p>
                  </a:txBody>
                  <a:tcPr anchor="ctr"/>
                </a:tc>
                <a:tc h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tc>
                <a:extLst>
                  <a:ext uri="{0D108BD9-81ED-4DB2-BD59-A6C34878D82A}">
                    <a16:rowId xmlns:a16="http://schemas.microsoft.com/office/drawing/2014/main" val="1073479822"/>
                  </a:ext>
                </a:extLst>
              </a:tr>
              <a:tr h="896652">
                <a:tc row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年度评价指标得分（扣分制） </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近三年内有非经常性指标信息</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从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100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分起评</a:t>
                      </a:r>
                    </a:p>
                  </a:txBody>
                  <a:tcPr anchor="ctr"/>
                </a:tc>
                <a:extLst>
                  <a:ext uri="{0D108BD9-81ED-4DB2-BD59-A6C34878D82A}">
                    <a16:rowId xmlns:a16="http://schemas.microsoft.com/office/drawing/2014/main" val="2161931394"/>
                  </a:ext>
                </a:extLst>
              </a:tr>
              <a:tr h="896652">
                <a:tc v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近三年内无非经常性指标信息 </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从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90</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分起评</a:t>
                      </a:r>
                    </a:p>
                  </a:txBody>
                  <a:tcPr anchor="ctr"/>
                </a:tc>
                <a:extLst>
                  <a:ext uri="{0D108BD9-81ED-4DB2-BD59-A6C34878D82A}">
                    <a16:rowId xmlns:a16="http://schemas.microsoft.com/office/drawing/2014/main" val="1677482680"/>
                  </a:ext>
                </a:extLst>
              </a:tr>
              <a:tr h="502125">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直接判级</a:t>
                      </a:r>
                    </a:p>
                  </a:txBody>
                  <a:tcPr anchor="ct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适用于有严重失信行为的纳税人</a:t>
                      </a:r>
                    </a:p>
                  </a:txBody>
                  <a:tcPr anchor="ctr"/>
                </a:tc>
                <a:tc h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tc>
                <a:extLst>
                  <a:ext uri="{0D108BD9-81ED-4DB2-BD59-A6C34878D82A}">
                    <a16:rowId xmlns:a16="http://schemas.microsoft.com/office/drawing/2014/main" val="1463166313"/>
                  </a:ext>
                </a:extLst>
              </a:tr>
            </a:tbl>
          </a:graphicData>
        </a:graphic>
      </p:graphicFrame>
    </p:spTree>
    <p:extLst>
      <p:ext uri="{BB962C8B-B14F-4D97-AF65-F5344CB8AC3E}">
        <p14:creationId xmlns:p14="http://schemas.microsoft.com/office/powerpoint/2010/main" val="3263094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a:t>
            </a:r>
            <a:r>
              <a:rPr lang="zh-CN" altLang="en-US" dirty="0"/>
              <a:t>课外阅读</a:t>
            </a:r>
            <a:r>
              <a:rPr lang="en-US" altLang="zh-CN" dirty="0"/>
              <a:t>】</a:t>
            </a:r>
            <a:r>
              <a:rPr lang="zh-CN" altLang="en-US" dirty="0"/>
              <a:t>经常性指标信息是指涉税申报信息、税（费）款缴纳信息、发票与税控器具信息、登记与账簿信息等纳税人在评价年度内经常产生的指标信息。</a:t>
            </a:r>
          </a:p>
          <a:p>
            <a:r>
              <a:rPr lang="zh-CN" altLang="en-US" dirty="0"/>
              <a:t> 非经常性指标信息是指税务检查信息等纳税人在评价年度内不经常产生的指标信息。如大企业税务审计、反避税调查等。</a:t>
            </a:r>
          </a:p>
        </p:txBody>
      </p:sp>
    </p:spTree>
    <p:extLst>
      <p:ext uri="{BB962C8B-B14F-4D97-AF65-F5344CB8AC3E}">
        <p14:creationId xmlns:p14="http://schemas.microsoft.com/office/powerpoint/2010/main" val="937759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纳税信用评价周期</a:t>
            </a:r>
            <a:r>
              <a:rPr lang="en-US" altLang="zh-CN" dirty="0"/>
              <a:t>——</a:t>
            </a:r>
            <a:r>
              <a:rPr lang="zh-CN" altLang="en-US" dirty="0"/>
              <a:t>一个纳税年度</a:t>
            </a:r>
          </a:p>
          <a:p>
            <a:r>
              <a:rPr lang="en-US" altLang="zh-CN" dirty="0"/>
              <a:t>3.</a:t>
            </a:r>
            <a:r>
              <a:rPr lang="zh-CN" altLang="en-US" dirty="0"/>
              <a:t>不参与本期评价的纳税人</a:t>
            </a:r>
          </a:p>
          <a:p>
            <a:r>
              <a:rPr lang="zh-CN" altLang="en-US" dirty="0"/>
              <a:t> （</a:t>
            </a:r>
            <a:r>
              <a:rPr lang="en-US" altLang="zh-CN" dirty="0"/>
              <a:t>1</a:t>
            </a:r>
            <a:r>
              <a:rPr lang="zh-CN" altLang="en-US" dirty="0"/>
              <a:t>）纳税人纳税信用管理时间不满一个评价年度的。</a:t>
            </a:r>
          </a:p>
          <a:p>
            <a:r>
              <a:rPr lang="zh-CN" altLang="en-US" dirty="0"/>
              <a:t> （</a:t>
            </a:r>
            <a:r>
              <a:rPr lang="en-US" altLang="zh-CN" dirty="0"/>
              <a:t>2</a:t>
            </a:r>
            <a:r>
              <a:rPr lang="zh-CN" altLang="en-US" dirty="0"/>
              <a:t>）因涉嫌税收违法被立案查处尚未结案的。</a:t>
            </a:r>
          </a:p>
          <a:p>
            <a:r>
              <a:rPr lang="zh-CN" altLang="en-US" dirty="0"/>
              <a:t> （</a:t>
            </a:r>
            <a:r>
              <a:rPr lang="en-US" altLang="zh-CN" dirty="0"/>
              <a:t>3</a:t>
            </a:r>
            <a:r>
              <a:rPr lang="zh-CN" altLang="en-US" dirty="0"/>
              <a:t>）被审计、财政部门依法查出税收违法行为，税务机关正在依法处理，尚未办结的。</a:t>
            </a:r>
          </a:p>
          <a:p>
            <a:r>
              <a:rPr lang="zh-CN" altLang="en-US" dirty="0"/>
              <a:t> （</a:t>
            </a:r>
            <a:r>
              <a:rPr lang="en-US" altLang="zh-CN" dirty="0"/>
              <a:t>4</a:t>
            </a:r>
            <a:r>
              <a:rPr lang="zh-CN" altLang="en-US" dirty="0"/>
              <a:t>）已申请税务行政复议、提起行政诉讼尚未结案的。</a:t>
            </a:r>
          </a:p>
        </p:txBody>
      </p:sp>
    </p:spTree>
    <p:extLst>
      <p:ext uri="{BB962C8B-B14F-4D97-AF65-F5344CB8AC3E}">
        <p14:creationId xmlns:p14="http://schemas.microsoft.com/office/powerpoint/2010/main" val="2332549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127362"/>
            <a:ext cx="7637543" cy="4103688"/>
          </a:xfrm>
        </p:spPr>
        <p:txBody>
          <a:bodyPr/>
          <a:lstStyle/>
          <a:p>
            <a:r>
              <a:rPr lang="en-US" altLang="zh-CN" dirty="0"/>
              <a:t>4.</a:t>
            </a:r>
            <a:r>
              <a:rPr lang="zh-CN" altLang="en-US" dirty="0"/>
              <a:t>纳税信用级别</a:t>
            </a:r>
          </a:p>
        </p:txBody>
      </p:sp>
      <p:graphicFrame>
        <p:nvGraphicFramePr>
          <p:cNvPr id="3" name="表格 3">
            <a:extLst>
              <a:ext uri="{FF2B5EF4-FFF2-40B4-BE49-F238E27FC236}">
                <a16:creationId xmlns:a16="http://schemas.microsoft.com/office/drawing/2014/main" id="{9F73D82B-F93A-A27C-4A95-FCED8DEDC6A9}"/>
              </a:ext>
            </a:extLst>
          </p:cNvPr>
          <p:cNvGraphicFramePr>
            <a:graphicFrameLocks noGrp="1"/>
          </p:cNvGraphicFramePr>
          <p:nvPr>
            <p:extLst>
              <p:ext uri="{D42A27DB-BD31-4B8C-83A1-F6EECF244321}">
                <p14:modId xmlns:p14="http://schemas.microsoft.com/office/powerpoint/2010/main" val="400680773"/>
              </p:ext>
            </p:extLst>
          </p:nvPr>
        </p:nvGraphicFramePr>
        <p:xfrm>
          <a:off x="711843" y="662940"/>
          <a:ext cx="7720314" cy="4480560"/>
        </p:xfrm>
        <a:graphic>
          <a:graphicData uri="http://schemas.openxmlformats.org/drawingml/2006/table">
            <a:tbl>
              <a:tblPr firstRow="1" bandRow="1">
                <a:tableStyleId>{5C22544A-7EE6-4342-B048-85BDC9FD1C3A}</a:tableStyleId>
              </a:tblPr>
              <a:tblGrid>
                <a:gridCol w="787078">
                  <a:extLst>
                    <a:ext uri="{9D8B030D-6E8A-4147-A177-3AD203B41FA5}">
                      <a16:colId xmlns:a16="http://schemas.microsoft.com/office/drawing/2014/main" val="2140014006"/>
                    </a:ext>
                  </a:extLst>
                </a:gridCol>
                <a:gridCol w="881424">
                  <a:extLst>
                    <a:ext uri="{9D8B030D-6E8A-4147-A177-3AD203B41FA5}">
                      <a16:colId xmlns:a16="http://schemas.microsoft.com/office/drawing/2014/main" val="1547364585"/>
                    </a:ext>
                  </a:extLst>
                </a:gridCol>
                <a:gridCol w="729205">
                  <a:extLst>
                    <a:ext uri="{9D8B030D-6E8A-4147-A177-3AD203B41FA5}">
                      <a16:colId xmlns:a16="http://schemas.microsoft.com/office/drawing/2014/main" val="642640239"/>
                    </a:ext>
                  </a:extLst>
                </a:gridCol>
                <a:gridCol w="5322607">
                  <a:extLst>
                    <a:ext uri="{9D8B030D-6E8A-4147-A177-3AD203B41FA5}">
                      <a16:colId xmlns:a16="http://schemas.microsoft.com/office/drawing/2014/main" val="3968066003"/>
                    </a:ext>
                  </a:extLst>
                </a:gridCol>
              </a:tblGrid>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级别</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适用</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情形</a:t>
                      </a:r>
                    </a:p>
                  </a:txBody>
                  <a:tcPr anchor="ct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其他考点</a:t>
                      </a:r>
                    </a:p>
                  </a:txBody>
                  <a:tcPr anchor="ctr"/>
                </a:tc>
                <a:tc hMerge="1">
                  <a:txBody>
                    <a:bodyPr/>
                    <a:lstStyle/>
                    <a:p>
                      <a:endParaRPr lang="zh-CN" altLang="en-US" dirty="0"/>
                    </a:p>
                  </a:txBody>
                  <a:tcPr/>
                </a:tc>
                <a:extLst>
                  <a:ext uri="{0D108BD9-81ED-4DB2-BD59-A6C34878D82A}">
                    <a16:rowId xmlns:a16="http://schemas.microsoft.com/office/drawing/2014/main" val="4282941170"/>
                  </a:ext>
                </a:extLst>
              </a:tr>
              <a:tr h="370840">
                <a:tc>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A</a:t>
                      </a:r>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得分≥</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90 </a:t>
                      </a:r>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不能评定情 形</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）实际生产经营期不满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3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年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2</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）上年为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D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级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3</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）非正常原因一年内增值税连续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3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个月或累计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6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个月零申报、 负申报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4</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）不能按照规定设置账簿进行核算，并向税务机关提供准确 税务资料 </a:t>
                      </a:r>
                    </a:p>
                  </a:txBody>
                  <a:tcPr anchor="ctr"/>
                </a:tc>
                <a:extLst>
                  <a:ext uri="{0D108BD9-81ED-4DB2-BD59-A6C34878D82A}">
                    <a16:rowId xmlns:a16="http://schemas.microsoft.com/office/drawing/2014/main" val="3226113693"/>
                  </a:ext>
                </a:extLst>
              </a:tr>
              <a:tr h="370840">
                <a:tc>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B</a:t>
                      </a:r>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gridSpan="3">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70≤</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且＜</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90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分得分</a:t>
                      </a:r>
                    </a:p>
                  </a:txBody>
                  <a:tcPr anchor="ctr"/>
                </a:tc>
                <a:tc hMerge="1">
                  <a:txBody>
                    <a:bodyPr/>
                    <a:lstStyle/>
                    <a:p>
                      <a:endParaRPr lang="zh-CN" altLang="en-US" dirty="0"/>
                    </a:p>
                  </a:txBody>
                  <a:tcPr/>
                </a:tc>
                <a:tc hMerge="1">
                  <a:txBody>
                    <a:bodyPr/>
                    <a:lstStyle/>
                    <a:p>
                      <a:r>
                        <a:rPr lang="en-US" altLang="zh-CN" dirty="0"/>
                        <a:t>70≤</a:t>
                      </a:r>
                      <a:r>
                        <a:rPr lang="zh-CN" altLang="en-US" dirty="0"/>
                        <a:t>且＜</a:t>
                      </a:r>
                      <a:r>
                        <a:rPr lang="en-US" altLang="zh-CN" dirty="0"/>
                        <a:t>90 </a:t>
                      </a:r>
                      <a:r>
                        <a:rPr lang="zh-CN" altLang="en-US" dirty="0"/>
                        <a:t>分得分</a:t>
                      </a:r>
                    </a:p>
                  </a:txBody>
                  <a:tcPr/>
                </a:tc>
                <a:extLst>
                  <a:ext uri="{0D108BD9-81ED-4DB2-BD59-A6C34878D82A}">
                    <a16:rowId xmlns:a16="http://schemas.microsoft.com/office/drawing/2014/main" val="2791917075"/>
                  </a:ext>
                </a:extLst>
              </a:tr>
              <a:tr h="370840">
                <a:tc>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M</a:t>
                      </a:r>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gridSpan="3">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）未被直接判为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D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级的新设立企业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2</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）一年内无生产经营业务收入且≥</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70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分</a:t>
                      </a:r>
                    </a:p>
                  </a:txBody>
                  <a:tcPr anchor="ct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2702237202"/>
                  </a:ext>
                </a:extLst>
              </a:tr>
              <a:tr h="370840">
                <a:tc>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C</a:t>
                      </a:r>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gridSpan="3">
                  <a:txBody>
                    <a:bodyPr/>
                    <a:lstStyle/>
                    <a:p>
                      <a:r>
                        <a:rPr lang="en-US" altLang="zh-CN" sz="2200" b="1" kern="1200" baseline="0" dirty="0">
                          <a:solidFill>
                            <a:srgbClr val="004DA1"/>
                          </a:solidFill>
                          <a:latin typeface="楷体" panose="02010609060101010101" pitchFamily="49" charset="-122"/>
                          <a:ea typeface="楷体" panose="02010609060101010101" pitchFamily="49" charset="-122"/>
                          <a:cs typeface="+mn-cs"/>
                        </a:rPr>
                        <a:t>40≤</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且＜</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70 </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分</a:t>
                      </a:r>
                    </a:p>
                  </a:txBody>
                  <a:tcPr anchor="ctr"/>
                </a:tc>
                <a:tc hMerge="1">
                  <a:txBody>
                    <a:bodyPr/>
                    <a:lstStyle/>
                    <a:p>
                      <a:endParaRPr lang="zh-CN" altLang="en-US" dirty="0"/>
                    </a:p>
                  </a:txBody>
                  <a:tcPr/>
                </a:tc>
                <a:tc hMerge="1">
                  <a:txBody>
                    <a:bodyPr/>
                    <a:lstStyle/>
                    <a:p>
                      <a:endParaRPr lang="zh-CN" altLang="en-US" dirty="0"/>
                    </a:p>
                  </a:txBody>
                  <a:tcPr/>
                </a:tc>
                <a:extLst>
                  <a:ext uri="{0D108BD9-81ED-4DB2-BD59-A6C34878D82A}">
                    <a16:rowId xmlns:a16="http://schemas.microsoft.com/office/drawing/2014/main" val="2423908758"/>
                  </a:ext>
                </a:extLst>
              </a:tr>
            </a:tbl>
          </a:graphicData>
        </a:graphic>
      </p:graphicFrame>
    </p:spTree>
    <p:extLst>
      <p:ext uri="{BB962C8B-B14F-4D97-AF65-F5344CB8AC3E}">
        <p14:creationId xmlns:p14="http://schemas.microsoft.com/office/powerpoint/2010/main" val="3318394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127362"/>
            <a:ext cx="7637543" cy="4103688"/>
          </a:xfrm>
        </p:spPr>
        <p:txBody>
          <a:bodyPr/>
          <a:lstStyle/>
          <a:p>
            <a:r>
              <a:rPr lang="en-US" altLang="zh-CN" dirty="0"/>
              <a:t>4.</a:t>
            </a:r>
            <a:r>
              <a:rPr lang="zh-CN" altLang="en-US" dirty="0"/>
              <a:t>纳税信用级别</a:t>
            </a:r>
          </a:p>
        </p:txBody>
      </p:sp>
      <p:graphicFrame>
        <p:nvGraphicFramePr>
          <p:cNvPr id="3" name="表格 3">
            <a:extLst>
              <a:ext uri="{FF2B5EF4-FFF2-40B4-BE49-F238E27FC236}">
                <a16:creationId xmlns:a16="http://schemas.microsoft.com/office/drawing/2014/main" id="{9F73D82B-F93A-A27C-4A95-FCED8DEDC6A9}"/>
              </a:ext>
            </a:extLst>
          </p:cNvPr>
          <p:cNvGraphicFramePr>
            <a:graphicFrameLocks noGrp="1"/>
          </p:cNvGraphicFramePr>
          <p:nvPr>
            <p:extLst>
              <p:ext uri="{D42A27DB-BD31-4B8C-83A1-F6EECF244321}">
                <p14:modId xmlns:p14="http://schemas.microsoft.com/office/powerpoint/2010/main" val="2356422772"/>
              </p:ext>
            </p:extLst>
          </p:nvPr>
        </p:nvGraphicFramePr>
        <p:xfrm>
          <a:off x="468313" y="-69408"/>
          <a:ext cx="8189089" cy="5151120"/>
        </p:xfrm>
        <a:graphic>
          <a:graphicData uri="http://schemas.openxmlformats.org/drawingml/2006/table">
            <a:tbl>
              <a:tblPr firstRow="1" bandRow="1">
                <a:tableStyleId>{5C22544A-7EE6-4342-B048-85BDC9FD1C3A}</a:tableStyleId>
              </a:tblPr>
              <a:tblGrid>
                <a:gridCol w="434052">
                  <a:extLst>
                    <a:ext uri="{9D8B030D-6E8A-4147-A177-3AD203B41FA5}">
                      <a16:colId xmlns:a16="http://schemas.microsoft.com/office/drawing/2014/main" val="2140014006"/>
                    </a:ext>
                  </a:extLst>
                </a:gridCol>
                <a:gridCol w="520860">
                  <a:extLst>
                    <a:ext uri="{9D8B030D-6E8A-4147-A177-3AD203B41FA5}">
                      <a16:colId xmlns:a16="http://schemas.microsoft.com/office/drawing/2014/main" val="1547364585"/>
                    </a:ext>
                  </a:extLst>
                </a:gridCol>
                <a:gridCol w="300942">
                  <a:extLst>
                    <a:ext uri="{9D8B030D-6E8A-4147-A177-3AD203B41FA5}">
                      <a16:colId xmlns:a16="http://schemas.microsoft.com/office/drawing/2014/main" val="93022957"/>
                    </a:ext>
                  </a:extLst>
                </a:gridCol>
                <a:gridCol w="6933235">
                  <a:extLst>
                    <a:ext uri="{9D8B030D-6E8A-4147-A177-3AD203B41FA5}">
                      <a16:colId xmlns:a16="http://schemas.microsoft.com/office/drawing/2014/main" val="764498934"/>
                    </a:ext>
                  </a:extLst>
                </a:gridCol>
              </a:tblGrid>
              <a:tr h="370840">
                <a:tc>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级别</a:t>
                      </a:r>
                    </a:p>
                  </a:txBody>
                  <a:tcPr anchor="ctr"/>
                </a:tc>
                <a:tc gridSpan="2">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适用</a:t>
                      </a:r>
                      <a:endParaRPr lang="en-US" altLang="zh-CN" sz="20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情形</a:t>
                      </a:r>
                    </a:p>
                  </a:txBody>
                  <a:tcPr anchor="ctr"/>
                </a:tc>
                <a:tc h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其他考点</a:t>
                      </a:r>
                      <a:endParaRPr lang="zh-CN" altLang="en-US" sz="2000" dirty="0"/>
                    </a:p>
                  </a:txBody>
                  <a:tcPr anchor="ctr"/>
                </a:tc>
                <a:extLst>
                  <a:ext uri="{0D108BD9-81ED-4DB2-BD59-A6C34878D82A}">
                    <a16:rowId xmlns:a16="http://schemas.microsoft.com/office/drawing/2014/main" val="4282941170"/>
                  </a:ext>
                </a:extLst>
              </a:tr>
              <a:tr h="370840">
                <a:tc rowSpan="2">
                  <a:txBody>
                    <a:bodyPr/>
                    <a:lstStyle/>
                    <a:p>
                      <a:r>
                        <a:rPr lang="en-US" altLang="zh-CN" sz="2000" b="1" kern="1200" baseline="0" dirty="0">
                          <a:solidFill>
                            <a:srgbClr val="004DA1"/>
                          </a:solidFill>
                          <a:latin typeface="楷体" panose="02010609060101010101" pitchFamily="49" charset="-122"/>
                          <a:ea typeface="楷体" panose="02010609060101010101" pitchFamily="49" charset="-122"/>
                          <a:cs typeface="+mn-cs"/>
                        </a:rPr>
                        <a:t>D</a:t>
                      </a:r>
                      <a:endParaRPr lang="zh-CN" altLang="en-US" sz="20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gridSpan="3">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1</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）得分＜</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40 </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分</a:t>
                      </a:r>
                    </a:p>
                  </a:txBody>
                  <a:tcPr anchor="ctr"/>
                </a:tc>
                <a:tc hMerge="1">
                  <a:txBody>
                    <a:bodyPr/>
                    <a:lstStyle/>
                    <a:p>
                      <a:endParaRPr lang="zh-CN" altLang="en-US"/>
                    </a:p>
                  </a:txBody>
                  <a:tcPr/>
                </a:tc>
                <a:tc hMerge="1">
                  <a:txBody>
                    <a:bodyPr/>
                    <a:lstStyle/>
                    <a:p>
                      <a:endParaRPr lang="zh-CN" altLang="en-US"/>
                    </a:p>
                  </a:txBody>
                  <a:tcPr/>
                </a:tc>
                <a:extLst>
                  <a:ext uri="{0D108BD9-81ED-4DB2-BD59-A6C34878D82A}">
                    <a16:rowId xmlns:a16="http://schemas.microsoft.com/office/drawing/2014/main" val="3226113693"/>
                  </a:ext>
                </a:extLst>
              </a:tr>
              <a:tr h="370840">
                <a:tc v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tc>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2</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）直接判级</a:t>
                      </a:r>
                    </a:p>
                  </a:txBody>
                  <a:tcPr anchor="ctr"/>
                </a:tc>
                <a:tc gridSpan="2">
                  <a:txBody>
                    <a:bodyPr/>
                    <a:lstStyle/>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①逃税、欠税、骗税、虚开增值税专用发票构成犯罪</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②逃税≥</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10 </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万元且占各税种应纳税总额≥</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10%</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，或者存在逃税、骗税、虚开增值税专用发票等税收违法行为，已缴纳税款、滞纳金、罚款</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③在限期内未足额缴纳税款、滞纳金和罚款</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④抗税</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⑤存在违反增值税发票管理规定或者违反其他发票管理规定的行为，导致其他单位或个人未缴、少缴或者骗取税款</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⑥提供虚假申报材料享受税收优惠政策</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⑦骗税，被停止出口退（免）税资格未到期</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⑧有非正常户记录或者由非正常户直接责任人员注册登记或者负责经营</a:t>
                      </a:r>
                    </a:p>
                    <a:p>
                      <a:r>
                        <a:rPr lang="zh-CN" altLang="en-US" sz="2000" b="1" kern="1200" baseline="0" dirty="0">
                          <a:solidFill>
                            <a:srgbClr val="004DA1"/>
                          </a:solidFill>
                          <a:latin typeface="楷体" panose="02010609060101010101" pitchFamily="49" charset="-122"/>
                          <a:ea typeface="楷体" panose="02010609060101010101" pitchFamily="49" charset="-122"/>
                          <a:cs typeface="+mn-cs"/>
                        </a:rPr>
                        <a:t>⑨由 </a:t>
                      </a:r>
                      <a:r>
                        <a:rPr lang="en-US" altLang="zh-CN" sz="2000" b="1" kern="1200" baseline="0" dirty="0">
                          <a:solidFill>
                            <a:srgbClr val="004DA1"/>
                          </a:solidFill>
                          <a:latin typeface="楷体" panose="02010609060101010101" pitchFamily="49" charset="-122"/>
                          <a:ea typeface="楷体" panose="02010609060101010101" pitchFamily="49" charset="-122"/>
                          <a:cs typeface="+mn-cs"/>
                        </a:rPr>
                        <a:t>D </a:t>
                      </a:r>
                      <a:r>
                        <a:rPr lang="zh-CN" altLang="en-US" sz="2000" b="1" kern="1200" baseline="0" dirty="0">
                          <a:solidFill>
                            <a:srgbClr val="004DA1"/>
                          </a:solidFill>
                          <a:latin typeface="楷体" panose="02010609060101010101" pitchFamily="49" charset="-122"/>
                          <a:ea typeface="楷体" panose="02010609060101010101" pitchFamily="49" charset="-122"/>
                          <a:cs typeface="+mn-cs"/>
                        </a:rPr>
                        <a:t>级纳税人的直接责任人员注册登记或负责经营</a:t>
                      </a:r>
                      <a:endParaRPr lang="zh-CN" altLang="en-US" sz="2000" dirty="0"/>
                    </a:p>
                  </a:txBody>
                  <a:tcPr anchor="ctr"/>
                </a:tc>
                <a:tc hMerge="1">
                  <a:txBody>
                    <a:bodyPr/>
                    <a:lstStyle/>
                    <a:p>
                      <a:endParaRPr lang="zh-CN" altLang="en-US" sz="2200" b="1" kern="1200" baseline="0" dirty="0">
                        <a:solidFill>
                          <a:srgbClr val="004DA1"/>
                        </a:solidFill>
                        <a:latin typeface="楷体" panose="02010609060101010101" pitchFamily="49" charset="-122"/>
                        <a:ea typeface="楷体" panose="02010609060101010101" pitchFamily="49" charset="-122"/>
                        <a:cs typeface="+mn-cs"/>
                      </a:endParaRPr>
                    </a:p>
                  </a:txBody>
                  <a:tcPr anchor="ctr"/>
                </a:tc>
                <a:extLst>
                  <a:ext uri="{0D108BD9-81ED-4DB2-BD59-A6C34878D82A}">
                    <a16:rowId xmlns:a16="http://schemas.microsoft.com/office/drawing/2014/main" val="2791917075"/>
                  </a:ext>
                </a:extLst>
              </a:tr>
            </a:tbl>
          </a:graphicData>
        </a:graphic>
      </p:graphicFrame>
    </p:spTree>
    <p:extLst>
      <p:ext uri="{BB962C8B-B14F-4D97-AF65-F5344CB8AC3E}">
        <p14:creationId xmlns:p14="http://schemas.microsoft.com/office/powerpoint/2010/main" val="1518136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5.</a:t>
            </a:r>
            <a:r>
              <a:rPr lang="zh-CN" altLang="en-US" dirty="0"/>
              <a:t>不影响其纳税信用评价的情形</a:t>
            </a:r>
          </a:p>
          <a:p>
            <a:r>
              <a:rPr lang="zh-CN" altLang="en-US" dirty="0"/>
              <a:t> （</a:t>
            </a:r>
            <a:r>
              <a:rPr lang="en-US" altLang="zh-CN" dirty="0"/>
              <a:t>1</a:t>
            </a:r>
            <a:r>
              <a:rPr lang="zh-CN" altLang="en-US" dirty="0"/>
              <a:t>）由于税务机关原因或者不可抗力，造成纳税人未能及时履行纳税义务的。</a:t>
            </a:r>
          </a:p>
          <a:p>
            <a:r>
              <a:rPr lang="zh-CN" altLang="en-US" dirty="0"/>
              <a:t> （</a:t>
            </a:r>
            <a:r>
              <a:rPr lang="en-US" altLang="zh-CN" dirty="0"/>
              <a:t>2</a:t>
            </a:r>
            <a:r>
              <a:rPr lang="zh-CN" altLang="en-US" dirty="0"/>
              <a:t>）非主观故意的计算公式运用错误以及明显的笔误造成未缴或者少缴税款的。</a:t>
            </a:r>
          </a:p>
        </p:txBody>
      </p:sp>
    </p:spTree>
    <p:extLst>
      <p:ext uri="{BB962C8B-B14F-4D97-AF65-F5344CB8AC3E}">
        <p14:creationId xmlns:p14="http://schemas.microsoft.com/office/powerpoint/2010/main" val="894539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6.</a:t>
            </a:r>
            <a:r>
              <a:rPr lang="zh-CN" altLang="en-US" dirty="0"/>
              <a:t>信用评价结果的应用</a:t>
            </a:r>
          </a:p>
          <a:p>
            <a:r>
              <a:rPr lang="zh-CN" altLang="en-US" dirty="0"/>
              <a:t> （</a:t>
            </a:r>
            <a:r>
              <a:rPr lang="en-US" altLang="zh-CN" dirty="0"/>
              <a:t>1</a:t>
            </a:r>
            <a:r>
              <a:rPr lang="zh-CN" altLang="en-US" dirty="0"/>
              <a:t>）</a:t>
            </a:r>
            <a:r>
              <a:rPr lang="en-US" altLang="zh-CN" dirty="0"/>
              <a:t>A </a:t>
            </a:r>
            <a:r>
              <a:rPr lang="zh-CN" altLang="en-US" dirty="0"/>
              <a:t>级纳税人的激励措施。</a:t>
            </a:r>
          </a:p>
          <a:p>
            <a:r>
              <a:rPr lang="zh-CN" altLang="en-US" dirty="0"/>
              <a:t> ①主动向社会公告年度 </a:t>
            </a:r>
            <a:r>
              <a:rPr lang="en-US" altLang="zh-CN" dirty="0"/>
              <a:t>A </a:t>
            </a:r>
            <a:r>
              <a:rPr lang="zh-CN" altLang="en-US" dirty="0"/>
              <a:t>级纳税人名单。</a:t>
            </a:r>
          </a:p>
          <a:p>
            <a:r>
              <a:rPr lang="zh-CN" altLang="en-US" dirty="0"/>
              <a:t> ②一般纳税人可单次领取 </a:t>
            </a:r>
            <a:r>
              <a:rPr lang="en-US" altLang="zh-CN" dirty="0"/>
              <a:t>3 </a:t>
            </a:r>
            <a:r>
              <a:rPr lang="zh-CN" altLang="en-US" dirty="0"/>
              <a:t>个月的增值税发票用量，需要调整增值税发票用量时即时办理。</a:t>
            </a:r>
          </a:p>
          <a:p>
            <a:r>
              <a:rPr lang="zh-CN" altLang="en-US" dirty="0"/>
              <a:t> ③普通发票按需领用。</a:t>
            </a:r>
          </a:p>
          <a:p>
            <a:r>
              <a:rPr lang="zh-CN" altLang="en-US" dirty="0"/>
              <a:t> ④</a:t>
            </a:r>
            <a:r>
              <a:rPr lang="en-US" altLang="zh-CN" dirty="0"/>
              <a:t>3 </a:t>
            </a:r>
            <a:r>
              <a:rPr lang="zh-CN" altLang="en-US" dirty="0"/>
              <a:t>连 </a:t>
            </a:r>
            <a:r>
              <a:rPr lang="en-US" altLang="zh-CN" dirty="0"/>
              <a:t>A </a:t>
            </a:r>
            <a:r>
              <a:rPr lang="zh-CN" altLang="en-US" dirty="0"/>
              <a:t>的纳税人，由税务机关提供绿色通道或专门人员帮助办理涉税事项。</a:t>
            </a:r>
          </a:p>
        </p:txBody>
      </p:sp>
    </p:spTree>
    <p:extLst>
      <p:ext uri="{BB962C8B-B14F-4D97-AF65-F5344CB8AC3E}">
        <p14:creationId xmlns:p14="http://schemas.microsoft.com/office/powerpoint/2010/main" val="3995944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a:t>
            </a:r>
            <a:r>
              <a:rPr lang="en-US" altLang="zh-CN" dirty="0"/>
              <a:t>2</a:t>
            </a:r>
            <a:r>
              <a:rPr lang="zh-CN" altLang="en-US" dirty="0"/>
              <a:t>）</a:t>
            </a:r>
            <a:r>
              <a:rPr lang="en-US" altLang="zh-CN" dirty="0"/>
              <a:t>D </a:t>
            </a:r>
            <a:r>
              <a:rPr lang="zh-CN" altLang="en-US" dirty="0"/>
              <a:t>级纳税人的惩戒措施。</a:t>
            </a:r>
          </a:p>
          <a:p>
            <a:r>
              <a:rPr lang="zh-CN" altLang="en-US" dirty="0"/>
              <a:t> ①公开 </a:t>
            </a:r>
            <a:r>
              <a:rPr lang="en-US" altLang="zh-CN" dirty="0"/>
              <a:t>D </a:t>
            </a:r>
            <a:r>
              <a:rPr lang="zh-CN" altLang="en-US" dirty="0"/>
              <a:t>级纳税人及其直接责任人员名单，对直接责任人员注册登记或者负责经营的其他纳税人纳税信用直接判为 </a:t>
            </a:r>
            <a:r>
              <a:rPr lang="en-US" altLang="zh-CN" dirty="0"/>
              <a:t>D </a:t>
            </a:r>
            <a:r>
              <a:rPr lang="zh-CN" altLang="en-US" dirty="0"/>
              <a:t>级。</a:t>
            </a:r>
          </a:p>
          <a:p>
            <a:r>
              <a:rPr lang="zh-CN" altLang="en-US" dirty="0"/>
              <a:t> ②增值税专用发票领用按辅导期一般纳税人政策办理，普通发票的领用实行交（验）旧供新、严格限量供应。</a:t>
            </a:r>
          </a:p>
          <a:p>
            <a:r>
              <a:rPr lang="zh-CN" altLang="en-US" dirty="0"/>
              <a:t> ③加强出口退税审核。</a:t>
            </a:r>
          </a:p>
          <a:p>
            <a:r>
              <a:rPr lang="zh-CN" altLang="en-US" dirty="0"/>
              <a:t> ④加强纳税评估，严格审核其报送的各种资料。</a:t>
            </a:r>
          </a:p>
        </p:txBody>
      </p:sp>
    </p:spTree>
    <p:extLst>
      <p:ext uri="{BB962C8B-B14F-4D97-AF65-F5344CB8AC3E}">
        <p14:creationId xmlns:p14="http://schemas.microsoft.com/office/powerpoint/2010/main" val="2259863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⑤列入重点监控对象，提高监督检查频次，发现税收违法违规行为的，不得适用规定处罚幅度内的最低标准。</a:t>
            </a:r>
          </a:p>
          <a:p>
            <a:r>
              <a:rPr lang="zh-CN" altLang="en-US" dirty="0"/>
              <a:t> ⑥将纳税信用评价结果通报相关部门，建议在经营、投融资、取得政府供应土地、进出口、出入境、注册新公司、工程招投标、政府采购、获得荣誉、安全许可、生产许可、从业任职资格、资质审核等方面予以限制或禁止。</a:t>
            </a:r>
          </a:p>
          <a:p>
            <a:r>
              <a:rPr lang="zh-CN" altLang="en-US" dirty="0"/>
              <a:t> ⑦因评价指标得分评为 </a:t>
            </a:r>
            <a:r>
              <a:rPr lang="en-US" altLang="zh-CN" dirty="0"/>
              <a:t>D </a:t>
            </a:r>
            <a:r>
              <a:rPr lang="zh-CN" altLang="en-US" dirty="0"/>
              <a:t>级的纳税人，次年评价时加扣 </a:t>
            </a:r>
            <a:r>
              <a:rPr lang="en-US" altLang="zh-CN" dirty="0"/>
              <a:t>11 </a:t>
            </a:r>
            <a:r>
              <a:rPr lang="zh-CN" altLang="en-US" dirty="0"/>
              <a:t>分；因直接判级评为 </a:t>
            </a:r>
            <a:r>
              <a:rPr lang="en-US" altLang="zh-CN" dirty="0"/>
              <a:t>D </a:t>
            </a:r>
            <a:r>
              <a:rPr lang="zh-CN" altLang="en-US" dirty="0"/>
              <a:t>级的纳税人，维持 </a:t>
            </a:r>
            <a:r>
              <a:rPr lang="en-US" altLang="zh-CN" dirty="0"/>
              <a:t>D</a:t>
            </a:r>
            <a:r>
              <a:rPr lang="zh-CN" altLang="en-US" dirty="0"/>
              <a:t>级评价两年、第三年不得评价为 </a:t>
            </a:r>
            <a:r>
              <a:rPr lang="en-US" altLang="zh-CN" dirty="0"/>
              <a:t>A </a:t>
            </a:r>
            <a:r>
              <a:rPr lang="zh-CN" altLang="en-US" dirty="0"/>
              <a:t>级。</a:t>
            </a:r>
          </a:p>
        </p:txBody>
      </p:sp>
    </p:spTree>
    <p:extLst>
      <p:ext uri="{BB962C8B-B14F-4D97-AF65-F5344CB8AC3E}">
        <p14:creationId xmlns:p14="http://schemas.microsoft.com/office/powerpoint/2010/main" val="718432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sz="2000" dirty="0"/>
              <a:t>（</a:t>
            </a:r>
            <a:r>
              <a:rPr lang="en-US" altLang="zh-CN" sz="2000" dirty="0"/>
              <a:t>5</a:t>
            </a:r>
            <a:r>
              <a:rPr lang="zh-CN" altLang="zh-CN" sz="2000" dirty="0"/>
              <a:t>）税务人员不得索贿受贿、徇私舞弊、玩忽职守、不征或少征应征税款；不得滥用职权多征税款或者故意刁难纳税人和扣缴义务人。</a:t>
            </a:r>
          </a:p>
          <a:p>
            <a:r>
              <a:rPr lang="zh-CN" altLang="zh-CN" sz="2000" dirty="0"/>
              <a:t>（</a:t>
            </a:r>
            <a:r>
              <a:rPr lang="en-US" altLang="zh-CN" sz="2000" dirty="0"/>
              <a:t>6</a:t>
            </a:r>
            <a:r>
              <a:rPr lang="zh-CN" altLang="zh-CN" sz="2000" dirty="0"/>
              <a:t>）税务人员在核定应纳税额、调整税收定额、进行税务检查、实施税务行政处罚、办理税务行政复议时，与纳税人、扣缴义务人或者其法定代表人、直接责任人有夫妻关系、直系血亲关系、三代以内旁系血亲关系、近姻亲关系应当回避。</a:t>
            </a:r>
          </a:p>
          <a:p>
            <a:r>
              <a:rPr lang="zh-CN" altLang="zh-CN" sz="2000" dirty="0"/>
              <a:t>（</a:t>
            </a:r>
            <a:r>
              <a:rPr lang="en-US" altLang="zh-CN" sz="2000" dirty="0"/>
              <a:t>7</a:t>
            </a:r>
            <a:r>
              <a:rPr lang="zh-CN" altLang="zh-CN" sz="2000" dirty="0"/>
              <a:t>）建立、健全内部制约和监督管理制度。</a:t>
            </a:r>
          </a:p>
        </p:txBody>
      </p:sp>
    </p:spTree>
    <p:extLst>
      <p:ext uri="{BB962C8B-B14F-4D97-AF65-F5344CB8AC3E}">
        <p14:creationId xmlns:p14="http://schemas.microsoft.com/office/powerpoint/2010/main" val="307188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（四）纳税信用的修复</a:t>
            </a:r>
          </a:p>
          <a:p>
            <a:r>
              <a:rPr lang="zh-CN" altLang="en-US" dirty="0"/>
              <a:t> </a:t>
            </a:r>
            <a:r>
              <a:rPr lang="en-US" altLang="zh-CN" dirty="0"/>
              <a:t>1.</a:t>
            </a:r>
            <a:r>
              <a:rPr lang="zh-CN" altLang="en-US" dirty="0"/>
              <a:t>纳税信用修复的条件</a:t>
            </a:r>
          </a:p>
          <a:p>
            <a:r>
              <a:rPr lang="zh-CN" altLang="en-US" dirty="0"/>
              <a:t> （</a:t>
            </a:r>
            <a:r>
              <a:rPr lang="en-US" altLang="zh-CN" dirty="0"/>
              <a:t>1</a:t>
            </a:r>
            <a:r>
              <a:rPr lang="zh-CN" altLang="en-US" dirty="0"/>
              <a:t>）纳税人发生未按期办理纳税申报、税款缴纳、资料备案等事项且已补办。</a:t>
            </a:r>
            <a:endParaRPr lang="en-US" altLang="zh-CN" dirty="0"/>
          </a:p>
          <a:p>
            <a:r>
              <a:rPr lang="zh-CN" altLang="en-US" dirty="0"/>
              <a:t>（</a:t>
            </a:r>
            <a:r>
              <a:rPr lang="en-US" altLang="zh-CN" dirty="0"/>
              <a:t>2</a:t>
            </a:r>
            <a:r>
              <a:rPr lang="zh-CN" altLang="en-US" dirty="0"/>
              <a:t>）未足额缴纳税款、滞纳金和罚款，未构成犯罪，纳税信用级别被直接判为 </a:t>
            </a:r>
            <a:r>
              <a:rPr lang="en-US" altLang="zh-CN" dirty="0"/>
              <a:t>D </a:t>
            </a:r>
            <a:r>
              <a:rPr lang="zh-CN" altLang="en-US" dirty="0"/>
              <a:t>级的纳税人，在税务机关处理结论明确的期限期满后 </a:t>
            </a:r>
            <a:r>
              <a:rPr lang="en-US" altLang="zh-CN" dirty="0"/>
              <a:t>60 </a:t>
            </a:r>
            <a:r>
              <a:rPr lang="zh-CN" altLang="en-US" dirty="0"/>
              <a:t>日内足额缴纳、补缴。</a:t>
            </a:r>
          </a:p>
          <a:p>
            <a:r>
              <a:rPr lang="zh-CN" altLang="en-US" dirty="0"/>
              <a:t> （</a:t>
            </a:r>
            <a:r>
              <a:rPr lang="en-US" altLang="zh-CN" dirty="0"/>
              <a:t>3</a:t>
            </a:r>
            <a:r>
              <a:rPr lang="zh-CN" altLang="en-US" dirty="0"/>
              <a:t>）纳税人履行相应法律义务并由税务机关依法解除非正常户状态。</a:t>
            </a:r>
          </a:p>
        </p:txBody>
      </p:sp>
    </p:spTree>
    <p:extLst>
      <p:ext uri="{BB962C8B-B14F-4D97-AF65-F5344CB8AC3E}">
        <p14:creationId xmlns:p14="http://schemas.microsoft.com/office/powerpoint/2010/main" val="4171562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grpId="0" nodeType="click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 calcmode="lin" valueType="num">
                                      <p:cBhvr additive="base">
                                        <p:cTn id="23"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4" dur="500"/>
                                        <p:tgtEl>
                                          <p:spTgt spid="2">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1" fill="hold" grpId="0" nodeType="clickEffect">
                                  <p:stCondLst>
                                    <p:cond delay="0"/>
                                  </p:stCondLst>
                                  <p:childTnLst>
                                    <p:set>
                                      <p:cBhvr>
                                        <p:cTn id="28" dur="1" fill="hold">
                                          <p:stCondLst>
                                            <p:cond delay="0"/>
                                          </p:stCondLst>
                                        </p:cTn>
                                        <p:tgtEl>
                                          <p:spTgt spid="2">
                                            <p:txEl>
                                              <p:pRg st="4" end="4"/>
                                            </p:txEl>
                                          </p:spTgt>
                                        </p:tgtEl>
                                        <p:attrNameLst>
                                          <p:attrName>style.visibility</p:attrName>
                                        </p:attrNameLst>
                                      </p:cBhvr>
                                      <p:to>
                                        <p:strVal val="visible"/>
                                      </p:to>
                                    </p:set>
                                    <p:anim calcmode="lin" valueType="num">
                                      <p:cBhvr additive="base">
                                        <p:cTn id="29"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30"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纳税信用修复申请的时间</a:t>
            </a:r>
          </a:p>
          <a:p>
            <a:r>
              <a:rPr lang="zh-CN" altLang="en-US" dirty="0"/>
              <a:t> 在失信行为被税务机关列入失信记录的“次年年底前”或纳税信用被直接判为 </a:t>
            </a:r>
            <a:r>
              <a:rPr lang="en-US" altLang="zh-CN" dirty="0"/>
              <a:t>D </a:t>
            </a:r>
            <a:r>
              <a:rPr lang="zh-CN" altLang="en-US" dirty="0"/>
              <a:t>级的“次年年底前”。</a:t>
            </a:r>
          </a:p>
          <a:p>
            <a:r>
              <a:rPr lang="zh-CN" altLang="en-US" dirty="0"/>
              <a:t> </a:t>
            </a:r>
            <a:r>
              <a:rPr lang="en-US" altLang="zh-CN" dirty="0"/>
              <a:t>【</a:t>
            </a:r>
            <a:r>
              <a:rPr lang="zh-CN" altLang="en-US" dirty="0"/>
              <a:t>老侯提示</a:t>
            </a:r>
            <a:r>
              <a:rPr lang="en-US" altLang="zh-CN" dirty="0"/>
              <a:t>】</a:t>
            </a:r>
            <a:r>
              <a:rPr lang="zh-CN" altLang="en-US" dirty="0"/>
              <a:t>非正常户失信行为纳税信用修复一个纳税年度内只能申请一次。</a:t>
            </a:r>
          </a:p>
        </p:txBody>
      </p:sp>
    </p:spTree>
    <p:extLst>
      <p:ext uri="{BB962C8B-B14F-4D97-AF65-F5344CB8AC3E}">
        <p14:creationId xmlns:p14="http://schemas.microsoft.com/office/powerpoint/2010/main" val="1341084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3.</a:t>
            </a:r>
            <a:r>
              <a:rPr lang="zh-CN" altLang="en-US" dirty="0"/>
              <a:t>税务机关的审核</a:t>
            </a:r>
          </a:p>
          <a:p>
            <a:r>
              <a:rPr lang="zh-CN" altLang="en-US" dirty="0"/>
              <a:t> 主管税务机关自受理纳税信用修复申请之日起 </a:t>
            </a:r>
            <a:r>
              <a:rPr lang="en-US" altLang="zh-CN" dirty="0"/>
              <a:t>15 </a:t>
            </a:r>
            <a:r>
              <a:rPr lang="zh-CN" altLang="en-US" dirty="0"/>
              <a:t>个工作日内完成审核，并向纳税人反馈信用修复结果。</a:t>
            </a:r>
          </a:p>
          <a:p>
            <a:r>
              <a:rPr lang="zh-CN" altLang="en-US" dirty="0"/>
              <a:t> </a:t>
            </a:r>
            <a:r>
              <a:rPr lang="en-US" altLang="zh-CN" dirty="0"/>
              <a:t>4.“</a:t>
            </a:r>
            <a:r>
              <a:rPr lang="zh-CN" altLang="en-US" dirty="0"/>
              <a:t>株连九族”的解除</a:t>
            </a:r>
          </a:p>
          <a:p>
            <a:r>
              <a:rPr lang="zh-CN" altLang="en-US" dirty="0"/>
              <a:t> 纳税信用修复后纳税信用级别不再为 </a:t>
            </a:r>
            <a:r>
              <a:rPr lang="en-US" altLang="zh-CN" dirty="0"/>
              <a:t>D </a:t>
            </a:r>
            <a:r>
              <a:rPr lang="zh-CN" altLang="en-US" dirty="0"/>
              <a:t>级的纳税人，其直接责任人注册登记或者负责经营的其他纳税人之前被关联为 </a:t>
            </a:r>
            <a:r>
              <a:rPr lang="en-US" altLang="zh-CN" dirty="0"/>
              <a:t>D </a:t>
            </a:r>
            <a:r>
              <a:rPr lang="zh-CN" altLang="en-US" dirty="0"/>
              <a:t>级的，可向主管税务机关申请解除纳税信用 </a:t>
            </a:r>
            <a:r>
              <a:rPr lang="en-US" altLang="zh-CN" dirty="0"/>
              <a:t>D </a:t>
            </a:r>
            <a:r>
              <a:rPr lang="zh-CN" altLang="en-US" dirty="0"/>
              <a:t>级关联。</a:t>
            </a:r>
          </a:p>
        </p:txBody>
      </p:sp>
    </p:spTree>
    <p:extLst>
      <p:ext uri="{BB962C8B-B14F-4D97-AF65-F5344CB8AC3E}">
        <p14:creationId xmlns:p14="http://schemas.microsoft.com/office/powerpoint/2010/main" val="3393961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a:bodyPr>
          <a:lstStyle/>
          <a:p>
            <a:r>
              <a:rPr lang="en-US" altLang="zh-CN" sz="2000" dirty="0"/>
              <a:t>【</a:t>
            </a:r>
            <a:r>
              <a:rPr lang="zh-CN" altLang="en-US" sz="2000" dirty="0"/>
              <a:t>多选题</a:t>
            </a:r>
            <a:r>
              <a:rPr lang="en-US" altLang="zh-CN" sz="2000" dirty="0"/>
              <a:t>】</a:t>
            </a:r>
            <a:r>
              <a:rPr lang="zh-CN" altLang="en-US" sz="2000" dirty="0"/>
              <a:t>根据税收征收管理法律制度的规定，下列关于纳税信用信息采集的说法中，正确的有（ ）。</a:t>
            </a:r>
          </a:p>
          <a:p>
            <a:r>
              <a:rPr lang="zh-CN" altLang="en-US" sz="2000" dirty="0"/>
              <a:t> </a:t>
            </a:r>
            <a:r>
              <a:rPr lang="en-US" altLang="zh-CN" sz="2000" dirty="0"/>
              <a:t>A.</a:t>
            </a:r>
            <a:r>
              <a:rPr lang="zh-CN" altLang="en-US" sz="2000" dirty="0"/>
              <a:t>纳税信用信息采集工作由国家税务总局和省税务机关组织实施</a:t>
            </a:r>
          </a:p>
          <a:p>
            <a:r>
              <a:rPr lang="zh-CN" altLang="en-US" sz="2000" dirty="0"/>
              <a:t> </a:t>
            </a:r>
            <a:r>
              <a:rPr lang="en-US" altLang="zh-CN" sz="2000" dirty="0"/>
              <a:t>B.</a:t>
            </a:r>
            <a:r>
              <a:rPr lang="zh-CN" altLang="en-US" sz="2000" dirty="0"/>
              <a:t>纳税信用信息按年采集</a:t>
            </a:r>
          </a:p>
          <a:p>
            <a:r>
              <a:rPr lang="zh-CN" altLang="en-US" sz="2000" dirty="0"/>
              <a:t> </a:t>
            </a:r>
            <a:r>
              <a:rPr lang="en-US" altLang="zh-CN" sz="2000" dirty="0"/>
              <a:t>C.</a:t>
            </a:r>
            <a:r>
              <a:rPr lang="zh-CN" altLang="en-US" sz="2000" dirty="0"/>
              <a:t>纳税人信用历史信息中的基本信息由税务机关从税务管理系统中采集</a:t>
            </a:r>
          </a:p>
          <a:p>
            <a:r>
              <a:rPr lang="zh-CN" altLang="en-US" sz="2000" dirty="0"/>
              <a:t> </a:t>
            </a:r>
            <a:r>
              <a:rPr lang="en-US" altLang="zh-CN" sz="2000" dirty="0"/>
              <a:t>D.</a:t>
            </a:r>
            <a:r>
              <a:rPr lang="zh-CN" altLang="en-US" sz="2000" dirty="0"/>
              <a:t>通过新闻媒体或者媒介采集的信息可以直接使用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4653014" y="3136744"/>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573283"/>
              <a:ext cx="902810" cy="5655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a:t>
              </a:r>
              <a:endParaRPr lang="zh-CN" altLang="en-US" sz="3200" dirty="0">
                <a:solidFill>
                  <a:schemeClr val="bg1"/>
                </a:solidFill>
              </a:endParaRPr>
            </a:p>
          </p:txBody>
        </p:sp>
      </p:grpSp>
    </p:spTree>
    <p:extLst>
      <p:ext uri="{BB962C8B-B14F-4D97-AF65-F5344CB8AC3E}">
        <p14:creationId xmlns:p14="http://schemas.microsoft.com/office/powerpoint/2010/main" val="276560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a:bodyPr>
          <a:lstStyle/>
          <a:p>
            <a:r>
              <a:rPr lang="en-US" altLang="zh-CN" sz="2000" dirty="0"/>
              <a:t>【</a:t>
            </a:r>
            <a:r>
              <a:rPr lang="zh-CN" altLang="en-US" sz="2000" dirty="0"/>
              <a:t>多选题</a:t>
            </a:r>
            <a:r>
              <a:rPr lang="en-US" altLang="zh-CN" sz="2000" dirty="0"/>
              <a:t>】</a:t>
            </a:r>
            <a:r>
              <a:rPr lang="zh-CN" altLang="en-US" sz="2000" dirty="0"/>
              <a:t>根据税收征收管理法律制度的规定，下列关于纳税信用评价的说法中，正确的有（ ）。</a:t>
            </a:r>
          </a:p>
          <a:p>
            <a:r>
              <a:rPr lang="zh-CN" altLang="en-US" sz="2000" dirty="0"/>
              <a:t> </a:t>
            </a:r>
            <a:r>
              <a:rPr lang="en-US" altLang="zh-CN" sz="2000" dirty="0"/>
              <a:t>A.</a:t>
            </a:r>
            <a:r>
              <a:rPr lang="zh-CN" altLang="en-US" sz="2000" dirty="0"/>
              <a:t>纳税信用评价年度评价指标得分采取加分方式</a:t>
            </a:r>
          </a:p>
          <a:p>
            <a:r>
              <a:rPr lang="zh-CN" altLang="en-US" sz="2000" dirty="0"/>
              <a:t> </a:t>
            </a:r>
            <a:r>
              <a:rPr lang="en-US" altLang="zh-CN" sz="2000" dirty="0"/>
              <a:t>B.</a:t>
            </a:r>
            <a:r>
              <a:rPr lang="zh-CN" altLang="en-US" sz="2000" dirty="0"/>
              <a:t>纳税人近三个评价年度内没有非经常性指标信息的，从 </a:t>
            </a:r>
            <a:r>
              <a:rPr lang="en-US" altLang="zh-CN" sz="2000" dirty="0"/>
              <a:t>80 </a:t>
            </a:r>
            <a:r>
              <a:rPr lang="zh-CN" altLang="en-US" sz="2000" dirty="0"/>
              <a:t>分起评</a:t>
            </a:r>
          </a:p>
          <a:p>
            <a:r>
              <a:rPr lang="zh-CN" altLang="en-US" sz="2000" dirty="0"/>
              <a:t> </a:t>
            </a:r>
            <a:r>
              <a:rPr lang="en-US" altLang="zh-CN" sz="2000" dirty="0"/>
              <a:t>C.</a:t>
            </a:r>
            <a:r>
              <a:rPr lang="zh-CN" altLang="en-US" sz="2000" dirty="0"/>
              <a:t>纳税人纳税信用管理时间不满一个评价年度的不参与本期评价</a:t>
            </a:r>
          </a:p>
          <a:p>
            <a:r>
              <a:rPr lang="zh-CN" altLang="en-US" sz="2000" dirty="0"/>
              <a:t> </a:t>
            </a:r>
            <a:r>
              <a:rPr lang="en-US" altLang="zh-CN" sz="2000" dirty="0"/>
              <a:t>D.</a:t>
            </a:r>
            <a:r>
              <a:rPr lang="zh-CN" altLang="en-US" sz="2000" dirty="0"/>
              <a:t>纳税信用评价可以采取直接判级方式</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4653014" y="3136746"/>
            <a:ext cx="677108" cy="1428693"/>
            <a:chOff x="9306656"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6" y="2569008"/>
              <a:ext cx="902810" cy="57408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CD</a:t>
              </a:r>
              <a:endParaRPr lang="zh-CN" altLang="en-US" sz="3200" dirty="0">
                <a:solidFill>
                  <a:schemeClr val="bg1"/>
                </a:solidFill>
              </a:endParaRPr>
            </a:p>
          </p:txBody>
        </p:sp>
      </p:grpSp>
    </p:spTree>
    <p:extLst>
      <p:ext uri="{BB962C8B-B14F-4D97-AF65-F5344CB8AC3E}">
        <p14:creationId xmlns:p14="http://schemas.microsoft.com/office/powerpoint/2010/main" val="30128133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a:bodyPr>
          <a:lstStyle/>
          <a:p>
            <a:r>
              <a:rPr lang="en-US" altLang="zh-CN" sz="2000" dirty="0"/>
              <a:t>【</a:t>
            </a:r>
            <a:r>
              <a:rPr lang="zh-CN" altLang="en-US" sz="2000" dirty="0"/>
              <a:t>多选题</a:t>
            </a:r>
            <a:r>
              <a:rPr lang="en-US" altLang="zh-CN" sz="2000" dirty="0"/>
              <a:t>】</a:t>
            </a:r>
            <a:r>
              <a:rPr lang="zh-CN" altLang="en-US" sz="2000" dirty="0"/>
              <a:t>根据税收征收管理法律制度的规定，在对纳税人进行纳税信用评级时，满足一定条件的不能评定为 </a:t>
            </a:r>
            <a:r>
              <a:rPr lang="en-US" altLang="zh-CN" sz="2000" dirty="0"/>
              <a:t>A </a:t>
            </a:r>
            <a:r>
              <a:rPr lang="zh-CN" altLang="en-US" sz="2000" dirty="0"/>
              <a:t>级，属于此类条件的有（ ）。</a:t>
            </a:r>
          </a:p>
          <a:p>
            <a:r>
              <a:rPr lang="zh-CN" altLang="en-US" sz="2000" dirty="0"/>
              <a:t> </a:t>
            </a:r>
            <a:r>
              <a:rPr lang="en-US" altLang="zh-CN" sz="2000" dirty="0"/>
              <a:t>A.</a:t>
            </a:r>
            <a:r>
              <a:rPr lang="zh-CN" altLang="en-US" sz="2000" dirty="0"/>
              <a:t>实际生产经营期不满 </a:t>
            </a:r>
            <a:r>
              <a:rPr lang="en-US" altLang="zh-CN" sz="2000" dirty="0"/>
              <a:t>5 </a:t>
            </a:r>
            <a:r>
              <a:rPr lang="zh-CN" altLang="en-US" sz="2000" dirty="0"/>
              <a:t>年的</a:t>
            </a:r>
          </a:p>
          <a:p>
            <a:r>
              <a:rPr lang="zh-CN" altLang="en-US" sz="2000" dirty="0"/>
              <a:t> </a:t>
            </a:r>
            <a:r>
              <a:rPr lang="en-US" altLang="zh-CN" sz="2000" dirty="0"/>
              <a:t>B.</a:t>
            </a:r>
            <a:r>
              <a:rPr lang="zh-CN" altLang="en-US" sz="2000" dirty="0"/>
              <a:t>上一评价年度纳税信用评价结果为 </a:t>
            </a:r>
            <a:r>
              <a:rPr lang="en-US" altLang="zh-CN" sz="2000" dirty="0"/>
              <a:t>D </a:t>
            </a:r>
            <a:r>
              <a:rPr lang="zh-CN" altLang="en-US" sz="2000" dirty="0"/>
              <a:t>级的</a:t>
            </a:r>
          </a:p>
          <a:p>
            <a:r>
              <a:rPr lang="zh-CN" altLang="en-US" sz="2000" dirty="0"/>
              <a:t> </a:t>
            </a:r>
            <a:r>
              <a:rPr lang="en-US" altLang="zh-CN" sz="2000" dirty="0"/>
              <a:t>C.</a:t>
            </a:r>
            <a:r>
              <a:rPr lang="zh-CN" altLang="en-US" sz="2000" dirty="0"/>
              <a:t>非正常原因一个评价年度内增值税连续 </a:t>
            </a:r>
            <a:r>
              <a:rPr lang="en-US" altLang="zh-CN" sz="2000" dirty="0"/>
              <a:t>3 </a:t>
            </a:r>
            <a:r>
              <a:rPr lang="zh-CN" altLang="en-US" sz="2000" dirty="0"/>
              <a:t>个月零申报</a:t>
            </a:r>
          </a:p>
          <a:p>
            <a:r>
              <a:rPr lang="zh-CN" altLang="en-US" sz="2000" dirty="0"/>
              <a:t> </a:t>
            </a:r>
            <a:r>
              <a:rPr lang="en-US" altLang="zh-CN" sz="2000" dirty="0"/>
              <a:t>D.</a:t>
            </a:r>
            <a:r>
              <a:rPr lang="zh-CN" altLang="en-US" sz="2000" dirty="0"/>
              <a:t>不能向税务机关提供准确税务资料的</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4653014" y="3136746"/>
            <a:ext cx="677108" cy="1428693"/>
            <a:chOff x="9306656"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6" y="2464279"/>
              <a:ext cx="902810" cy="7835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BCD</a:t>
              </a:r>
              <a:endParaRPr lang="zh-CN" altLang="en-US" sz="3200" dirty="0">
                <a:solidFill>
                  <a:schemeClr val="bg1"/>
                </a:solidFill>
              </a:endParaRPr>
            </a:p>
          </p:txBody>
        </p:sp>
      </p:grpSp>
    </p:spTree>
    <p:extLst>
      <p:ext uri="{BB962C8B-B14F-4D97-AF65-F5344CB8AC3E}">
        <p14:creationId xmlns:p14="http://schemas.microsoft.com/office/powerpoint/2010/main" val="247581435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税收违法行为检举（★）（</a:t>
            </a:r>
            <a:r>
              <a:rPr lang="en-US" altLang="zh-CN" dirty="0"/>
              <a:t>2022 </a:t>
            </a:r>
            <a:r>
              <a:rPr lang="zh-CN" altLang="en-US" dirty="0"/>
              <a:t>年新增）</a:t>
            </a:r>
          </a:p>
        </p:txBody>
      </p:sp>
    </p:spTree>
    <p:extLst>
      <p:ext uri="{BB962C8B-B14F-4D97-AF65-F5344CB8AC3E}">
        <p14:creationId xmlns:p14="http://schemas.microsoft.com/office/powerpoint/2010/main" val="77137394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（一）税收违法行为检举管理机构</a:t>
            </a:r>
            <a:endParaRPr lang="en-US" altLang="zh-CN" dirty="0"/>
          </a:p>
          <a:p>
            <a:r>
              <a:rPr lang="zh-CN" altLang="en-US" dirty="0"/>
              <a:t> </a:t>
            </a:r>
            <a:r>
              <a:rPr lang="en-US" altLang="zh-CN" dirty="0"/>
              <a:t>1.</a:t>
            </a:r>
            <a:r>
              <a:rPr lang="zh-CN" altLang="en-US" dirty="0"/>
              <a:t>管理机构</a:t>
            </a:r>
            <a:r>
              <a:rPr lang="en-US" altLang="zh-CN" dirty="0"/>
              <a:t>——</a:t>
            </a:r>
            <a:r>
              <a:rPr lang="zh-CN" altLang="en-US" dirty="0"/>
              <a:t>税务局稽查局</a:t>
            </a:r>
          </a:p>
          <a:p>
            <a:r>
              <a:rPr lang="zh-CN" altLang="en-US" dirty="0"/>
              <a:t> </a:t>
            </a:r>
            <a:r>
              <a:rPr lang="en-US" altLang="zh-CN" dirty="0"/>
              <a:t>2.</a:t>
            </a:r>
            <a:r>
              <a:rPr lang="zh-CN" altLang="en-US" dirty="0"/>
              <a:t>举报热线</a:t>
            </a:r>
            <a:r>
              <a:rPr lang="en-US" altLang="zh-CN" dirty="0"/>
              <a:t>——12366 </a:t>
            </a:r>
            <a:endParaRPr lang="zh-CN" altLang="en-US" dirty="0"/>
          </a:p>
        </p:txBody>
      </p:sp>
    </p:spTree>
    <p:extLst>
      <p:ext uri="{BB962C8B-B14F-4D97-AF65-F5344CB8AC3E}">
        <p14:creationId xmlns:p14="http://schemas.microsoft.com/office/powerpoint/2010/main" val="2456101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（二）实名检举的条件</a:t>
            </a:r>
          </a:p>
          <a:p>
            <a:r>
              <a:rPr lang="zh-CN" altLang="en-US" dirty="0"/>
              <a:t> </a:t>
            </a:r>
            <a:r>
              <a:rPr lang="en-US" altLang="zh-CN" dirty="0"/>
              <a:t>1.</a:t>
            </a:r>
            <a:r>
              <a:rPr lang="zh-CN" altLang="en-US" dirty="0"/>
              <a:t>个人实名检举应当由其本人提出。</a:t>
            </a:r>
          </a:p>
          <a:p>
            <a:r>
              <a:rPr lang="zh-CN" altLang="en-US" dirty="0"/>
              <a:t> </a:t>
            </a:r>
            <a:r>
              <a:rPr lang="en-US" altLang="zh-CN" dirty="0"/>
              <a:t>2.</a:t>
            </a:r>
            <a:r>
              <a:rPr lang="zh-CN" altLang="en-US" dirty="0"/>
              <a:t>单位实名检举应当委托本单位工作人员提出。</a:t>
            </a:r>
          </a:p>
          <a:p>
            <a:r>
              <a:rPr lang="zh-CN" altLang="en-US" dirty="0"/>
              <a:t> </a:t>
            </a:r>
            <a:r>
              <a:rPr lang="en-US" altLang="zh-CN" dirty="0"/>
              <a:t>3.</a:t>
            </a:r>
            <a:r>
              <a:rPr lang="zh-CN" altLang="en-US" dirty="0"/>
              <a:t>以来访形式实名检举的，检举人应当提供营业执照、居民身份证等有效身份证件的“原件和复印件”。</a:t>
            </a:r>
          </a:p>
          <a:p>
            <a:r>
              <a:rPr lang="zh-CN" altLang="en-US" dirty="0"/>
              <a:t> </a:t>
            </a:r>
            <a:r>
              <a:rPr lang="en-US" altLang="zh-CN" dirty="0"/>
              <a:t>4.</a:t>
            </a:r>
            <a:r>
              <a:rPr lang="zh-CN" altLang="en-US" dirty="0"/>
              <a:t>以来信、网络、传真形式实名检举的，检举人应当提供营业执照、居民身份证等有效身份证件的“复印件”。</a:t>
            </a:r>
          </a:p>
          <a:p>
            <a:r>
              <a:rPr lang="zh-CN" altLang="en-US" dirty="0"/>
              <a:t> </a:t>
            </a:r>
            <a:r>
              <a:rPr lang="en-US" altLang="zh-CN" dirty="0"/>
              <a:t>【</a:t>
            </a:r>
            <a:r>
              <a:rPr lang="zh-CN" altLang="en-US" dirty="0"/>
              <a:t>老侯提示</a:t>
            </a:r>
            <a:r>
              <a:rPr lang="en-US" altLang="zh-CN" dirty="0"/>
              <a:t>】</a:t>
            </a:r>
            <a:r>
              <a:rPr lang="zh-CN" altLang="en-US" dirty="0"/>
              <a:t>检举人未采取上述形式进行检举的，视同匿名检举</a:t>
            </a:r>
          </a:p>
        </p:txBody>
      </p:sp>
    </p:spTree>
    <p:extLst>
      <p:ext uri="{BB962C8B-B14F-4D97-AF65-F5344CB8AC3E}">
        <p14:creationId xmlns:p14="http://schemas.microsoft.com/office/powerpoint/2010/main" val="4082245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（三）检举应当提供的资料</a:t>
            </a:r>
          </a:p>
          <a:p>
            <a:r>
              <a:rPr lang="zh-CN" altLang="en-US" dirty="0"/>
              <a:t> </a:t>
            </a:r>
            <a:r>
              <a:rPr lang="en-US" altLang="zh-CN" dirty="0"/>
              <a:t>1.</a:t>
            </a:r>
            <a:r>
              <a:rPr lang="zh-CN" altLang="en-US" dirty="0"/>
              <a:t>被检举人的名称（姓名）、地址（住所）和税收违法行为线索。</a:t>
            </a:r>
          </a:p>
          <a:p>
            <a:r>
              <a:rPr lang="zh-CN" altLang="en-US" dirty="0"/>
              <a:t> </a:t>
            </a:r>
            <a:r>
              <a:rPr lang="en-US" altLang="zh-CN" dirty="0"/>
              <a:t>2.</a:t>
            </a:r>
            <a:r>
              <a:rPr lang="zh-CN" altLang="en-US" dirty="0"/>
              <a:t>尽可能提供被检举人统一社会信用代码（身份证件号码），法定代表人、实际控制人信息和其他相关证明资料。</a:t>
            </a:r>
          </a:p>
        </p:txBody>
      </p:sp>
    </p:spTree>
    <p:extLst>
      <p:ext uri="{BB962C8B-B14F-4D97-AF65-F5344CB8AC3E}">
        <p14:creationId xmlns:p14="http://schemas.microsoft.com/office/powerpoint/2010/main" val="915475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zh-CN" altLang="en-US" dirty="0"/>
              <a:t>三</a:t>
            </a:r>
            <a:r>
              <a:rPr lang="zh-CN" altLang="zh-CN" dirty="0"/>
              <a:t>）纳税主体的权利与义务</a:t>
            </a:r>
          </a:p>
          <a:p>
            <a:r>
              <a:rPr lang="en-US" altLang="zh-CN" dirty="0"/>
              <a:t>1.</a:t>
            </a:r>
            <a:r>
              <a:rPr lang="zh-CN" altLang="zh-CN" dirty="0"/>
              <a:t>权利</a:t>
            </a:r>
          </a:p>
          <a:p>
            <a:r>
              <a:rPr lang="zh-CN" altLang="zh-CN" dirty="0"/>
              <a:t>知情权、（要求）保密权、税收监督权、纳税申报方式选择权、申请延期申报权、申请延期缴纳税款权、申请退还多缴税款权、依法享受税收优惠权、委托税务代理权、陈述与申辩权、对未出示税务检查证和税务检查通知书的拒绝检查权、税收法律救济权、依法要求听证权、索取有关税收凭证权。</a:t>
            </a:r>
          </a:p>
        </p:txBody>
      </p:sp>
    </p:spTree>
    <p:extLst>
      <p:ext uri="{BB962C8B-B14F-4D97-AF65-F5344CB8AC3E}">
        <p14:creationId xmlns:p14="http://schemas.microsoft.com/office/powerpoint/2010/main" val="3812764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（四）检举不予受理的情形</a:t>
            </a:r>
          </a:p>
          <a:p>
            <a:r>
              <a:rPr lang="zh-CN" altLang="en-US" dirty="0"/>
              <a:t> </a:t>
            </a:r>
            <a:r>
              <a:rPr lang="en-US" altLang="zh-CN" dirty="0"/>
              <a:t>1.</a:t>
            </a:r>
            <a:r>
              <a:rPr lang="zh-CN" altLang="en-US" dirty="0"/>
              <a:t>无法确定被检举对象，或者不能提供税收违法行为线索。</a:t>
            </a:r>
          </a:p>
          <a:p>
            <a:r>
              <a:rPr lang="zh-CN" altLang="en-US" dirty="0"/>
              <a:t> </a:t>
            </a:r>
            <a:r>
              <a:rPr lang="en-US" altLang="zh-CN" dirty="0"/>
              <a:t>2.</a:t>
            </a:r>
            <a:r>
              <a:rPr lang="zh-CN" altLang="en-US" dirty="0"/>
              <a:t>检举事项已经或者依法应当通过诉讼、仲裁、行政复议以及其他法定途径解决。</a:t>
            </a:r>
          </a:p>
          <a:p>
            <a:r>
              <a:rPr lang="zh-CN" altLang="en-US" dirty="0"/>
              <a:t> </a:t>
            </a:r>
            <a:r>
              <a:rPr lang="en-US" altLang="zh-CN" dirty="0"/>
              <a:t>3.</a:t>
            </a:r>
            <a:r>
              <a:rPr lang="zh-CN" altLang="en-US" dirty="0"/>
              <a:t>对已经查结的同一检举事项再次检举，没有提供新的有效线索。</a:t>
            </a:r>
          </a:p>
        </p:txBody>
      </p:sp>
    </p:spTree>
    <p:extLst>
      <p:ext uri="{BB962C8B-B14F-4D97-AF65-F5344CB8AC3E}">
        <p14:creationId xmlns:p14="http://schemas.microsoft.com/office/powerpoint/2010/main" val="2053060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（五）处理检举事项</a:t>
            </a:r>
          </a:p>
          <a:p>
            <a:r>
              <a:rPr lang="zh-CN" altLang="en-US" dirty="0"/>
              <a:t> </a:t>
            </a:r>
            <a:r>
              <a:rPr lang="en-US" altLang="zh-CN" dirty="0"/>
              <a:t>1.</a:t>
            </a:r>
            <a:r>
              <a:rPr lang="zh-CN" altLang="en-US" dirty="0"/>
              <a:t>分类分级处理</a:t>
            </a:r>
          </a:p>
          <a:p>
            <a:r>
              <a:rPr lang="zh-CN" altLang="en-US" dirty="0"/>
              <a:t> （</a:t>
            </a:r>
            <a:r>
              <a:rPr lang="en-US" altLang="zh-CN" dirty="0"/>
              <a:t>1</a:t>
            </a:r>
            <a:r>
              <a:rPr lang="zh-CN" altLang="en-US" dirty="0"/>
              <a:t>）检举内容详细、税收违法行为线索清楚、证明资料充分的，由稽查局立案检查。</a:t>
            </a:r>
          </a:p>
          <a:p>
            <a:r>
              <a:rPr lang="zh-CN" altLang="en-US" dirty="0"/>
              <a:t> （</a:t>
            </a:r>
            <a:r>
              <a:rPr lang="en-US" altLang="zh-CN" dirty="0"/>
              <a:t>2</a:t>
            </a:r>
            <a:r>
              <a:rPr lang="zh-CN" altLang="en-US" dirty="0"/>
              <a:t>）检举内容与线索较明确但缺少必要证明资料，有可能存在税收违法行为的，由稽查局调查核实。发现存在税收违法行为的，立案检查；未发现的，作查结处理。</a:t>
            </a:r>
          </a:p>
          <a:p>
            <a:r>
              <a:rPr lang="zh-CN" altLang="en-US" dirty="0"/>
              <a:t> </a:t>
            </a:r>
          </a:p>
        </p:txBody>
      </p:sp>
    </p:spTree>
    <p:extLst>
      <p:ext uri="{BB962C8B-B14F-4D97-AF65-F5344CB8AC3E}">
        <p14:creationId xmlns:p14="http://schemas.microsoft.com/office/powerpoint/2010/main" val="357556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a:t>
            </a:r>
            <a:r>
              <a:rPr lang="en-US" altLang="zh-CN" dirty="0"/>
              <a:t>3</a:t>
            </a:r>
            <a:r>
              <a:rPr lang="zh-CN" altLang="en-US" dirty="0"/>
              <a:t>）检举对象明确，但其他检举事项不完整或者内容不清、线索不明的，可以暂存待查，待检举人将情况补充完整以后，再进行处理。</a:t>
            </a:r>
          </a:p>
          <a:p>
            <a:r>
              <a:rPr lang="zh-CN" altLang="en-US" dirty="0"/>
              <a:t> （</a:t>
            </a:r>
            <a:r>
              <a:rPr lang="en-US" altLang="zh-CN" dirty="0"/>
              <a:t>4</a:t>
            </a:r>
            <a:r>
              <a:rPr lang="zh-CN" altLang="en-US" dirty="0"/>
              <a:t>）已经受理尚未查结的检举事项，再次检举的，可以合并处理。</a:t>
            </a:r>
          </a:p>
          <a:p>
            <a:r>
              <a:rPr lang="zh-CN" altLang="en-US" dirty="0"/>
              <a:t> （</a:t>
            </a:r>
            <a:r>
              <a:rPr lang="en-US" altLang="zh-CN" dirty="0"/>
              <a:t>5</a:t>
            </a:r>
            <a:r>
              <a:rPr lang="zh-CN" altLang="en-US" dirty="0"/>
              <a:t>）非由税务机关管辖的检举事项，转交有处理权的单位或者部门。</a:t>
            </a:r>
          </a:p>
        </p:txBody>
      </p:sp>
    </p:spTree>
    <p:extLst>
      <p:ext uri="{BB962C8B-B14F-4D97-AF65-F5344CB8AC3E}">
        <p14:creationId xmlns:p14="http://schemas.microsoft.com/office/powerpoint/2010/main" val="2969088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en-US" altLang="zh-CN" dirty="0"/>
              <a:t>2.</a:t>
            </a:r>
            <a:r>
              <a:rPr lang="zh-CN" altLang="en-US" dirty="0"/>
              <a:t>处理时效</a:t>
            </a:r>
          </a:p>
          <a:p>
            <a:r>
              <a:rPr lang="zh-CN" altLang="en-US" dirty="0"/>
              <a:t> （</a:t>
            </a:r>
            <a:r>
              <a:rPr lang="en-US" altLang="zh-CN" dirty="0"/>
              <a:t>1</a:t>
            </a:r>
            <a:r>
              <a:rPr lang="zh-CN" altLang="en-US" dirty="0"/>
              <a:t>）分类分级时间</a:t>
            </a:r>
          </a:p>
          <a:p>
            <a:r>
              <a:rPr lang="zh-CN" altLang="en-US" dirty="0"/>
              <a:t> 举报中心应当在检举事项受理之日起 </a:t>
            </a:r>
            <a:r>
              <a:rPr lang="en-US" altLang="zh-CN" dirty="0"/>
              <a:t>15 </a:t>
            </a:r>
            <a:r>
              <a:rPr lang="zh-CN" altLang="en-US" dirty="0"/>
              <a:t>个工作日内完成分级分类处理，特殊情况除外。</a:t>
            </a:r>
          </a:p>
          <a:p>
            <a:r>
              <a:rPr lang="zh-CN" altLang="en-US" dirty="0"/>
              <a:t> （</a:t>
            </a:r>
            <a:r>
              <a:rPr lang="en-US" altLang="zh-CN" dirty="0"/>
              <a:t>2</a:t>
            </a:r>
            <a:r>
              <a:rPr lang="zh-CN" altLang="en-US" dirty="0"/>
              <a:t>）查处时间</a:t>
            </a:r>
          </a:p>
          <a:p>
            <a:r>
              <a:rPr lang="zh-CN" altLang="en-US" dirty="0"/>
              <a:t> 查处部门应当在收到举报中心转来的检举材料之日起 </a:t>
            </a:r>
            <a:r>
              <a:rPr lang="en-US" altLang="zh-CN" dirty="0"/>
              <a:t>3 </a:t>
            </a:r>
            <a:r>
              <a:rPr lang="zh-CN" altLang="en-US" dirty="0"/>
              <a:t>个月内办理完毕；案情复杂无法在期限内办理完毕的，可以延期。</a:t>
            </a:r>
          </a:p>
        </p:txBody>
      </p:sp>
    </p:spTree>
    <p:extLst>
      <p:ext uri="{BB962C8B-B14F-4D97-AF65-F5344CB8AC3E}">
        <p14:creationId xmlns:p14="http://schemas.microsoft.com/office/powerpoint/2010/main" val="1094566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382005"/>
            <a:ext cx="7637543" cy="4103688"/>
          </a:xfrm>
        </p:spPr>
        <p:txBody>
          <a:bodyPr/>
          <a:lstStyle/>
          <a:p>
            <a:r>
              <a:rPr lang="zh-CN" altLang="en-US" dirty="0"/>
              <a:t>（六）检举人要求答复检举事项的处理</a:t>
            </a:r>
          </a:p>
        </p:txBody>
      </p:sp>
      <p:graphicFrame>
        <p:nvGraphicFramePr>
          <p:cNvPr id="3" name="表格 3">
            <a:extLst>
              <a:ext uri="{FF2B5EF4-FFF2-40B4-BE49-F238E27FC236}">
                <a16:creationId xmlns:a16="http://schemas.microsoft.com/office/drawing/2014/main" id="{5FCF0B86-32EA-D909-BCE5-5E50CC8958D4}"/>
              </a:ext>
            </a:extLst>
          </p:cNvPr>
          <p:cNvGraphicFramePr>
            <a:graphicFrameLocks noGrp="1"/>
          </p:cNvGraphicFramePr>
          <p:nvPr>
            <p:extLst>
              <p:ext uri="{D42A27DB-BD31-4B8C-83A1-F6EECF244321}">
                <p14:modId xmlns:p14="http://schemas.microsoft.com/office/powerpoint/2010/main" val="2046497684"/>
              </p:ext>
            </p:extLst>
          </p:nvPr>
        </p:nvGraphicFramePr>
        <p:xfrm>
          <a:off x="878651" y="962745"/>
          <a:ext cx="7386698" cy="3962400"/>
        </p:xfrm>
        <a:graphic>
          <a:graphicData uri="http://schemas.openxmlformats.org/drawingml/2006/table">
            <a:tbl>
              <a:tblPr firstRow="1" bandRow="1">
                <a:tableStyleId>{5C22544A-7EE6-4342-B048-85BDC9FD1C3A}</a:tableStyleId>
              </a:tblPr>
              <a:tblGrid>
                <a:gridCol w="1297390">
                  <a:extLst>
                    <a:ext uri="{9D8B030D-6E8A-4147-A177-3AD203B41FA5}">
                      <a16:colId xmlns:a16="http://schemas.microsoft.com/office/drawing/2014/main" val="3107732755"/>
                    </a:ext>
                  </a:extLst>
                </a:gridCol>
                <a:gridCol w="6089308">
                  <a:extLst>
                    <a:ext uri="{9D8B030D-6E8A-4147-A177-3AD203B41FA5}">
                      <a16:colId xmlns:a16="http://schemas.microsoft.com/office/drawing/2014/main" val="1311900960"/>
                    </a:ext>
                  </a:extLst>
                </a:gridCol>
              </a:tblGrid>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要求答复事项</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考点</a:t>
                      </a:r>
                    </a:p>
                  </a:txBody>
                  <a:tcPr anchor="ctr"/>
                </a:tc>
                <a:extLst>
                  <a:ext uri="{0D108BD9-81ED-4DB2-BD59-A6C34878D82A}">
                    <a16:rowId xmlns:a16="http://schemas.microsoft.com/office/drawing/2014/main" val="4181174755"/>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要求答复处理情况</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实名检举人应当配合核对身份</a:t>
                      </a:r>
                    </a:p>
                  </a:txBody>
                  <a:tcPr anchor="ctr"/>
                </a:tc>
                <a:extLst>
                  <a:ext uri="{0D108BD9-81ED-4DB2-BD59-A6C34878D82A}">
                    <a16:rowId xmlns:a16="http://schemas.microsoft.com/office/drawing/2014/main" val="1231950438"/>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要求答复查处结果</a:t>
                      </a:r>
                    </a:p>
                  </a:txBody>
                  <a:tcPr anchor="ct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1</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）实名检举人应当出示检举时所提供的有效身份证件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2</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）“可以告知”与检举线索有关的查处结果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3</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）“不得告知”检举线索以外的税收违法行为的查处情况 </a:t>
                      </a:r>
                      <a:endParaRPr lang="en-US" altLang="zh-CN" sz="2200" b="1" kern="1200" baseline="0" dirty="0">
                        <a:solidFill>
                          <a:srgbClr val="004DA1"/>
                        </a:solidFill>
                        <a:latin typeface="楷体" panose="02010609060101010101" pitchFamily="49" charset="-122"/>
                        <a:ea typeface="楷体" panose="02010609060101010101" pitchFamily="49" charset="-122"/>
                        <a:cs typeface="+mn-cs"/>
                      </a:endParaRPr>
                    </a:p>
                    <a:p>
                      <a:r>
                        <a:rPr lang="zh-CN" altLang="en-US" sz="2200" b="1" kern="1200" baseline="0" dirty="0">
                          <a:solidFill>
                            <a:srgbClr val="004DA1"/>
                          </a:solidFill>
                          <a:latin typeface="楷体" panose="02010609060101010101" pitchFamily="49" charset="-122"/>
                          <a:ea typeface="楷体" panose="02010609060101010101" pitchFamily="49" charset="-122"/>
                          <a:cs typeface="+mn-cs"/>
                        </a:rPr>
                        <a:t>（</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4</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）“不得提供”执法文书及有关案情资料</a:t>
                      </a:r>
                    </a:p>
                  </a:txBody>
                  <a:tcPr anchor="ctr"/>
                </a:tc>
                <a:extLst>
                  <a:ext uri="{0D108BD9-81ED-4DB2-BD59-A6C34878D82A}">
                    <a16:rowId xmlns:a16="http://schemas.microsoft.com/office/drawing/2014/main" val="711390181"/>
                  </a:ext>
                </a:extLst>
              </a:tr>
            </a:tbl>
          </a:graphicData>
        </a:graphic>
      </p:graphicFrame>
    </p:spTree>
    <p:extLst>
      <p:ext uri="{BB962C8B-B14F-4D97-AF65-F5344CB8AC3E}">
        <p14:creationId xmlns:p14="http://schemas.microsoft.com/office/powerpoint/2010/main" val="1649169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637543" cy="4103688"/>
          </a:xfrm>
        </p:spPr>
        <p:txBody>
          <a:bodyPr/>
          <a:lstStyle/>
          <a:p>
            <a:r>
              <a:rPr lang="zh-CN" altLang="en-US" dirty="0"/>
              <a:t>（七）奖励检举人</a:t>
            </a:r>
            <a:endParaRPr lang="en-US" altLang="zh-CN" dirty="0"/>
          </a:p>
          <a:p>
            <a:r>
              <a:rPr lang="zh-CN" altLang="en-US" dirty="0"/>
              <a:t>检举事项经查证属实，为国家挽回或者减少损失的，按照财政部和国家税务总局的有关规定对实名检举人给予相应奖励。</a:t>
            </a:r>
          </a:p>
        </p:txBody>
      </p:sp>
    </p:spTree>
    <p:extLst>
      <p:ext uri="{BB962C8B-B14F-4D97-AF65-F5344CB8AC3E}">
        <p14:creationId xmlns:p14="http://schemas.microsoft.com/office/powerpoint/2010/main" val="2468506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705724" cy="3887763"/>
          </a:xfrm>
        </p:spPr>
        <p:txBody>
          <a:bodyPr>
            <a:normAutofit lnSpcReduction="10000"/>
          </a:bodyPr>
          <a:lstStyle/>
          <a:p>
            <a:r>
              <a:rPr lang="zh-CN" altLang="en-US" sz="2000" dirty="0"/>
              <a:t> </a:t>
            </a:r>
            <a:r>
              <a:rPr lang="en-US" altLang="zh-CN" sz="2000" dirty="0"/>
              <a:t>【</a:t>
            </a:r>
            <a:r>
              <a:rPr lang="zh-CN" altLang="en-US" sz="2000" dirty="0"/>
              <a:t>单选题</a:t>
            </a:r>
            <a:r>
              <a:rPr lang="en-US" altLang="zh-CN" sz="2000" dirty="0"/>
              <a:t>】</a:t>
            </a:r>
            <a:r>
              <a:rPr lang="zh-CN" altLang="en-US" sz="2000" dirty="0"/>
              <a:t>根据税收征收管理法律制度的规定，下列关于实名检举与匿名检举的说法中正确的是（ ）。</a:t>
            </a:r>
          </a:p>
          <a:p>
            <a:r>
              <a:rPr lang="zh-CN" altLang="en-US" sz="2000" dirty="0"/>
              <a:t> </a:t>
            </a:r>
            <a:r>
              <a:rPr lang="en-US" altLang="zh-CN" sz="2000" dirty="0"/>
              <a:t>A.</a:t>
            </a:r>
            <a:r>
              <a:rPr lang="zh-CN" altLang="en-US" sz="2000" dirty="0"/>
              <a:t>当事人可以通过电话形式进行实名检举</a:t>
            </a:r>
          </a:p>
          <a:p>
            <a:r>
              <a:rPr lang="zh-CN" altLang="en-US" sz="2000" dirty="0"/>
              <a:t> </a:t>
            </a:r>
            <a:r>
              <a:rPr lang="en-US" altLang="zh-CN" sz="2000" dirty="0"/>
              <a:t>B.</a:t>
            </a:r>
            <a:r>
              <a:rPr lang="zh-CN" altLang="en-US" sz="2000" dirty="0"/>
              <a:t>无论实名检举人还是匿名检举人均可以要求税务机关答复检举事项的处理情况</a:t>
            </a:r>
          </a:p>
          <a:p>
            <a:r>
              <a:rPr lang="zh-CN" altLang="en-US" sz="2000" dirty="0"/>
              <a:t> </a:t>
            </a:r>
            <a:r>
              <a:rPr lang="en-US" altLang="zh-CN" sz="2000" dirty="0"/>
              <a:t>C.</a:t>
            </a:r>
            <a:r>
              <a:rPr lang="zh-CN" altLang="en-US" sz="2000" dirty="0"/>
              <a:t>无论实名检举人还是匿名检举人均可以要求税务机关答复检举事项的处理结果</a:t>
            </a:r>
          </a:p>
          <a:p>
            <a:r>
              <a:rPr lang="zh-CN" altLang="en-US" sz="2000" dirty="0"/>
              <a:t> </a:t>
            </a:r>
            <a:r>
              <a:rPr lang="en-US" altLang="zh-CN" sz="2000" dirty="0"/>
              <a:t>D.</a:t>
            </a:r>
            <a:r>
              <a:rPr lang="zh-CN" altLang="en-US" sz="2000" dirty="0"/>
              <a:t>只有实名检举人在检举事项经查证属实，为国家挽回或者减少损失的情况下，才能获得相应奖励</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4653014" y="3136746"/>
            <a:ext cx="677108" cy="1428693"/>
            <a:chOff x="9306656"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6"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7227562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重大税收违法失信案件信息公布（★</a:t>
            </a:r>
            <a:r>
              <a:rPr lang="en-US" altLang="zh-CN" dirty="0"/>
              <a:t>2023</a:t>
            </a:r>
            <a:r>
              <a:rPr lang="zh-CN" altLang="en-US" dirty="0"/>
              <a:t>调整</a:t>
            </a:r>
            <a:r>
              <a:rPr lang="zh-CN" altLang="zh-CN" dirty="0"/>
              <a:t>）</a:t>
            </a: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255971558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（一）失信主体的确定</a:t>
            </a:r>
          </a:p>
          <a:p>
            <a:r>
              <a:rPr lang="en-US" altLang="zh-CN" sz="2000" dirty="0"/>
              <a:t>1.</a:t>
            </a:r>
            <a:r>
              <a:rPr lang="zh-CN" altLang="en-US" sz="2000" dirty="0"/>
              <a:t>应当公布信息的重大税收违法失信案件</a:t>
            </a:r>
            <a:endParaRPr lang="zh-CN" altLang="zh-CN" sz="2000" dirty="0"/>
          </a:p>
          <a:p>
            <a:endParaRPr lang="zh-CN" altLang="zh-CN" sz="2000" dirty="0"/>
          </a:p>
        </p:txBody>
      </p:sp>
      <p:graphicFrame>
        <p:nvGraphicFramePr>
          <p:cNvPr id="3" name="表格 2">
            <a:extLst>
              <a:ext uri="{FF2B5EF4-FFF2-40B4-BE49-F238E27FC236}">
                <a16:creationId xmlns:a16="http://schemas.microsoft.com/office/drawing/2014/main" id="{DEC43CEB-B8BA-54F0-5AA6-43B5B43D49AC}"/>
              </a:ext>
            </a:extLst>
          </p:cNvPr>
          <p:cNvGraphicFramePr>
            <a:graphicFrameLocks noGrp="1"/>
          </p:cNvGraphicFramePr>
          <p:nvPr>
            <p:extLst>
              <p:ext uri="{D42A27DB-BD31-4B8C-83A1-F6EECF244321}">
                <p14:modId xmlns:p14="http://schemas.microsoft.com/office/powerpoint/2010/main" val="1055176951"/>
              </p:ext>
            </p:extLst>
          </p:nvPr>
        </p:nvGraphicFramePr>
        <p:xfrm>
          <a:off x="731203" y="1474470"/>
          <a:ext cx="6551612" cy="3566160"/>
        </p:xfrm>
        <a:graphic>
          <a:graphicData uri="http://schemas.openxmlformats.org/drawingml/2006/table">
            <a:tbl>
              <a:tblPr firstRow="1" firstCol="1" bandRow="1">
                <a:tableStyleId>{5C22544A-7EE6-4342-B048-85BDC9FD1C3A}</a:tableStyleId>
              </a:tblPr>
              <a:tblGrid>
                <a:gridCol w="1119418">
                  <a:extLst>
                    <a:ext uri="{9D8B030D-6E8A-4147-A177-3AD203B41FA5}">
                      <a16:colId xmlns:a16="http://schemas.microsoft.com/office/drawing/2014/main" val="2464616386"/>
                    </a:ext>
                  </a:extLst>
                </a:gridCol>
                <a:gridCol w="5432194">
                  <a:extLst>
                    <a:ext uri="{9D8B030D-6E8A-4147-A177-3AD203B41FA5}">
                      <a16:colId xmlns:a16="http://schemas.microsoft.com/office/drawing/2014/main" val="786012310"/>
                    </a:ext>
                  </a:extLst>
                </a:gridCol>
              </a:tblGrid>
              <a:tr h="133907">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违法行为</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标准</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4119181758"/>
                  </a:ext>
                </a:extLst>
              </a:tr>
              <a:tr h="267814">
                <a:tc>
                  <a:txBody>
                    <a:bodyPr/>
                    <a:lstStyle/>
                    <a:p>
                      <a:pPr algn="ctr">
                        <a:spcAft>
                          <a:spcPts val="0"/>
                        </a:spcAft>
                      </a:pPr>
                      <a:r>
                        <a:rPr lang="zh-CN" sz="1800" b="1" kern="100">
                          <a:effectLst/>
                          <a:latin typeface="楷体" panose="02010609060101010101" pitchFamily="49" charset="-122"/>
                          <a:ea typeface="楷体" panose="02010609060101010101" pitchFamily="49" charset="-122"/>
                        </a:rPr>
                        <a:t>逃税</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a:t>
                      </a:r>
                      <a:r>
                        <a:rPr lang="en-US" altLang="zh-CN" sz="1800" b="1" kern="100" dirty="0">
                          <a:solidFill>
                            <a:srgbClr val="004DA1"/>
                          </a:solidFill>
                          <a:effectLst/>
                          <a:latin typeface="楷体" panose="02010609060101010101" pitchFamily="49" charset="-122"/>
                          <a:ea typeface="楷体" panose="02010609060101010101" pitchFamily="49" charset="-122"/>
                        </a:rPr>
                        <a:t>1</a:t>
                      </a:r>
                      <a:r>
                        <a:rPr lang="zh-CN" altLang="en-US" sz="1800" b="1" kern="100" dirty="0">
                          <a:solidFill>
                            <a:srgbClr val="004DA1"/>
                          </a:solidFill>
                          <a:effectLst/>
                          <a:latin typeface="楷体" panose="02010609060101010101" pitchFamily="49" charset="-122"/>
                          <a:ea typeface="楷体" panose="02010609060101010101" pitchFamily="49" charset="-122"/>
                        </a:rPr>
                        <a:t>）</a:t>
                      </a:r>
                      <a:r>
                        <a:rPr lang="en-US" altLang="zh-CN" sz="1800" b="1" kern="100" dirty="0">
                          <a:solidFill>
                            <a:srgbClr val="004DA1"/>
                          </a:solidFill>
                          <a:effectLst/>
                          <a:latin typeface="楷体" panose="02010609060101010101" pitchFamily="49" charset="-122"/>
                          <a:ea typeface="楷体" panose="02010609060101010101" pitchFamily="49" charset="-122"/>
                        </a:rPr>
                        <a:t>100</a:t>
                      </a:r>
                      <a:r>
                        <a:rPr lang="zh-CN" altLang="en-US" sz="1800" b="1" kern="100" dirty="0">
                          <a:solidFill>
                            <a:srgbClr val="004DA1"/>
                          </a:solidFill>
                          <a:effectLst/>
                          <a:latin typeface="楷体" panose="02010609060101010101" pitchFamily="49" charset="-122"/>
                          <a:ea typeface="楷体" panose="02010609060101010101" pitchFamily="49" charset="-122"/>
                        </a:rPr>
                        <a:t>万元以上，且任一年度不缴或者少缴应纳税款占当年各税种应纳税总额</a:t>
                      </a:r>
                      <a:r>
                        <a:rPr lang="en-US" altLang="zh-CN" sz="1800" b="1" kern="100" dirty="0">
                          <a:solidFill>
                            <a:srgbClr val="004DA1"/>
                          </a:solidFill>
                          <a:effectLst/>
                          <a:latin typeface="楷体" panose="02010609060101010101" pitchFamily="49" charset="-122"/>
                          <a:ea typeface="楷体" panose="02010609060101010101" pitchFamily="49" charset="-122"/>
                        </a:rPr>
                        <a:t>10%</a:t>
                      </a:r>
                      <a:r>
                        <a:rPr lang="zh-CN" altLang="en-US" sz="1800" b="1" kern="100" dirty="0">
                          <a:solidFill>
                            <a:srgbClr val="004DA1"/>
                          </a:solidFill>
                          <a:effectLst/>
                          <a:latin typeface="楷体" panose="02010609060101010101" pitchFamily="49" charset="-122"/>
                          <a:ea typeface="楷体" panose="02010609060101010101" pitchFamily="49" charset="-122"/>
                        </a:rPr>
                        <a:t>以上的；</a:t>
                      </a:r>
                    </a:p>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a:t>
                      </a:r>
                      <a:r>
                        <a:rPr lang="en-US" altLang="zh-CN" sz="1800" b="1" kern="100" dirty="0">
                          <a:solidFill>
                            <a:srgbClr val="004DA1"/>
                          </a:solidFill>
                          <a:effectLst/>
                          <a:latin typeface="楷体" panose="02010609060101010101" pitchFamily="49" charset="-122"/>
                          <a:ea typeface="楷体" panose="02010609060101010101" pitchFamily="49" charset="-122"/>
                        </a:rPr>
                        <a:t>2</a:t>
                      </a:r>
                      <a:r>
                        <a:rPr lang="zh-CN" altLang="en-US" sz="1800" b="1" kern="100" dirty="0">
                          <a:solidFill>
                            <a:srgbClr val="004DA1"/>
                          </a:solidFill>
                          <a:effectLst/>
                          <a:latin typeface="楷体" panose="02010609060101010101" pitchFamily="49" charset="-122"/>
                          <a:ea typeface="楷体" panose="02010609060101010101" pitchFamily="49" charset="-122"/>
                        </a:rPr>
                        <a:t>）采取前述手段，不缴或者少缴已扣、已收税款，数额在</a:t>
                      </a:r>
                      <a:r>
                        <a:rPr lang="en-US" altLang="zh-CN" sz="1800" b="1" kern="100" dirty="0">
                          <a:solidFill>
                            <a:srgbClr val="004DA1"/>
                          </a:solidFill>
                          <a:effectLst/>
                          <a:latin typeface="楷体" panose="02010609060101010101" pitchFamily="49" charset="-122"/>
                          <a:ea typeface="楷体" panose="02010609060101010101" pitchFamily="49" charset="-122"/>
                        </a:rPr>
                        <a:t>100</a:t>
                      </a:r>
                      <a:r>
                        <a:rPr lang="zh-CN" altLang="en-US" sz="1800" b="1" kern="100" dirty="0">
                          <a:solidFill>
                            <a:srgbClr val="004DA1"/>
                          </a:solidFill>
                          <a:effectLst/>
                          <a:latin typeface="楷体" panose="02010609060101010101" pitchFamily="49" charset="-122"/>
                          <a:ea typeface="楷体" panose="02010609060101010101" pitchFamily="49" charset="-122"/>
                        </a:rPr>
                        <a:t>万元以上的</a:t>
                      </a:r>
                    </a:p>
                  </a:txBody>
                  <a:tcPr marL="57389" marR="57389" marT="0" marB="0" anchor="ctr"/>
                </a:tc>
                <a:extLst>
                  <a:ext uri="{0D108BD9-81ED-4DB2-BD59-A6C34878D82A}">
                    <a16:rowId xmlns:a16="http://schemas.microsoft.com/office/drawing/2014/main" val="1664273429"/>
                  </a:ext>
                </a:extLst>
              </a:tr>
              <a:tr h="133907">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欠税</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en-US" sz="1800" b="1" kern="100" dirty="0">
                          <a:solidFill>
                            <a:srgbClr val="004DA1"/>
                          </a:solidFill>
                          <a:effectLst/>
                          <a:latin typeface="楷体" panose="02010609060101010101" pitchFamily="49" charset="-122"/>
                          <a:ea typeface="楷体" panose="02010609060101010101" pitchFamily="49" charset="-122"/>
                        </a:rPr>
                        <a:t>100</a:t>
                      </a:r>
                      <a:r>
                        <a:rPr lang="zh-CN" sz="1800" b="1" kern="100" dirty="0">
                          <a:solidFill>
                            <a:srgbClr val="004DA1"/>
                          </a:solidFill>
                          <a:effectLst/>
                          <a:latin typeface="楷体" panose="02010609060101010101" pitchFamily="49" charset="-122"/>
                          <a:ea typeface="楷体" panose="02010609060101010101" pitchFamily="49" charset="-122"/>
                        </a:rPr>
                        <a:t>万元以上的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148807227"/>
                  </a:ext>
                </a:extLst>
              </a:tr>
              <a:tr h="133907">
                <a:tc>
                  <a:txBody>
                    <a:bodyPr/>
                    <a:lstStyle/>
                    <a:p>
                      <a:pPr algn="ctr">
                        <a:spcAft>
                          <a:spcPts val="0"/>
                        </a:spcAft>
                      </a:pPr>
                      <a:r>
                        <a:rPr lang="zh-CN" sz="1800" b="1" kern="100">
                          <a:effectLst/>
                          <a:latin typeface="楷体" panose="02010609060101010101" pitchFamily="49" charset="-122"/>
                          <a:ea typeface="楷体" panose="02010609060101010101" pitchFamily="49" charset="-122"/>
                        </a:rPr>
                        <a:t>骗税</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3591191452"/>
                  </a:ext>
                </a:extLst>
              </a:tr>
              <a:tr h="133907">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抗税</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2300324644"/>
                  </a:ext>
                </a:extLst>
              </a:tr>
              <a:tr h="133907">
                <a:tc rowSpan="2">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虚开发票</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虚开增值税专用发票或虚开用于骗取出口退税、抵扣税款的其他发票的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1693432940"/>
                  </a:ext>
                </a:extLst>
              </a:tr>
              <a:tr h="133907">
                <a:tc v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虚开普通发票</a:t>
                      </a:r>
                      <a:r>
                        <a:rPr lang="en-US" sz="1800" b="1" kern="100" dirty="0">
                          <a:solidFill>
                            <a:srgbClr val="004DA1"/>
                          </a:solidFill>
                          <a:effectLst/>
                          <a:latin typeface="楷体" panose="02010609060101010101" pitchFamily="49" charset="-122"/>
                          <a:ea typeface="楷体" panose="02010609060101010101" pitchFamily="49" charset="-122"/>
                        </a:rPr>
                        <a:t>100</a:t>
                      </a:r>
                      <a:r>
                        <a:rPr lang="zh-CN" sz="1800" b="1" kern="100" dirty="0">
                          <a:solidFill>
                            <a:srgbClr val="004DA1"/>
                          </a:solidFill>
                          <a:effectLst/>
                          <a:latin typeface="楷体" panose="02010609060101010101" pitchFamily="49" charset="-122"/>
                          <a:ea typeface="楷体" panose="02010609060101010101" pitchFamily="49" charset="-122"/>
                        </a:rPr>
                        <a:t>份或金额</a:t>
                      </a:r>
                      <a:r>
                        <a:rPr lang="en-US" sz="1800" b="1" kern="100" dirty="0">
                          <a:solidFill>
                            <a:srgbClr val="004DA1"/>
                          </a:solidFill>
                          <a:effectLst/>
                          <a:latin typeface="楷体" panose="02010609060101010101" pitchFamily="49" charset="-122"/>
                          <a:ea typeface="楷体" panose="02010609060101010101" pitchFamily="49" charset="-122"/>
                        </a:rPr>
                        <a:t>400</a:t>
                      </a:r>
                      <a:r>
                        <a:rPr lang="zh-CN" sz="1800" b="1" kern="100" dirty="0">
                          <a:solidFill>
                            <a:srgbClr val="004DA1"/>
                          </a:solidFill>
                          <a:effectLst/>
                          <a:latin typeface="楷体" panose="02010609060101010101" pitchFamily="49" charset="-122"/>
                          <a:ea typeface="楷体" panose="02010609060101010101" pitchFamily="49" charset="-122"/>
                        </a:rPr>
                        <a:t>万元以上的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2916385413"/>
                  </a:ext>
                </a:extLst>
              </a:tr>
              <a:tr h="133907">
                <a:tc>
                  <a:txBody>
                    <a:bodyPr/>
                    <a:lstStyle/>
                    <a:p>
                      <a:pPr algn="ctr">
                        <a:spcAft>
                          <a:spcPts val="0"/>
                        </a:spcAft>
                      </a:pPr>
                      <a:r>
                        <a:rPr lang="zh-CN" sz="1800" b="1" kern="100">
                          <a:effectLst/>
                          <a:latin typeface="楷体" panose="02010609060101010101" pitchFamily="49" charset="-122"/>
                          <a:ea typeface="楷体" panose="02010609060101010101" pitchFamily="49" charset="-122"/>
                        </a:rPr>
                        <a:t>伪造、变造</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私自印制、伪造、变造发票，非法制造发票防伪专用品，伪造发票监制章的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505933760"/>
                  </a:ext>
                </a:extLst>
              </a:tr>
            </a:tbl>
          </a:graphicData>
        </a:graphic>
      </p:graphicFrame>
    </p:spTree>
    <p:extLst>
      <p:ext uri="{BB962C8B-B14F-4D97-AF65-F5344CB8AC3E}">
        <p14:creationId xmlns:p14="http://schemas.microsoft.com/office/powerpoint/2010/main" val="1503280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应当公布信息的重大税收案件范围</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8095748C-A689-487B-845B-3EDA464B2A2A}"/>
              </a:ext>
            </a:extLst>
          </p:cNvPr>
          <p:cNvGraphicFramePr>
            <a:graphicFrameLocks noGrp="1"/>
          </p:cNvGraphicFramePr>
          <p:nvPr>
            <p:extLst>
              <p:ext uri="{D42A27DB-BD31-4B8C-83A1-F6EECF244321}">
                <p14:modId xmlns:p14="http://schemas.microsoft.com/office/powerpoint/2010/main" val="2446304318"/>
              </p:ext>
            </p:extLst>
          </p:nvPr>
        </p:nvGraphicFramePr>
        <p:xfrm>
          <a:off x="468313" y="1025544"/>
          <a:ext cx="6551612" cy="2194560"/>
        </p:xfrm>
        <a:graphic>
          <a:graphicData uri="http://schemas.openxmlformats.org/drawingml/2006/table">
            <a:tbl>
              <a:tblPr firstRow="1" firstCol="1" bandRow="1">
                <a:tableStyleId>{5C22544A-7EE6-4342-B048-85BDC9FD1C3A}</a:tableStyleId>
              </a:tblPr>
              <a:tblGrid>
                <a:gridCol w="1119418">
                  <a:extLst>
                    <a:ext uri="{9D8B030D-6E8A-4147-A177-3AD203B41FA5}">
                      <a16:colId xmlns:a16="http://schemas.microsoft.com/office/drawing/2014/main" val="2464616386"/>
                    </a:ext>
                  </a:extLst>
                </a:gridCol>
                <a:gridCol w="5432194">
                  <a:extLst>
                    <a:ext uri="{9D8B030D-6E8A-4147-A177-3AD203B41FA5}">
                      <a16:colId xmlns:a16="http://schemas.microsoft.com/office/drawing/2014/main" val="786012310"/>
                    </a:ext>
                  </a:extLst>
                </a:gridCol>
              </a:tblGrid>
              <a:tr h="133907">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违法行为</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标准</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4119181758"/>
                  </a:ext>
                </a:extLst>
              </a:tr>
              <a:tr h="133907">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失联</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有上述违法行为（逃、</a:t>
                      </a:r>
                      <a:r>
                        <a:rPr lang="zh-CN" altLang="en-US" sz="1800" b="1" kern="100" dirty="0">
                          <a:solidFill>
                            <a:srgbClr val="004DA1"/>
                          </a:solidFill>
                          <a:effectLst/>
                          <a:latin typeface="楷体" panose="02010609060101010101" pitchFamily="49" charset="-122"/>
                          <a:ea typeface="楷体" panose="02010609060101010101" pitchFamily="49" charset="-122"/>
                        </a:rPr>
                        <a:t>欠、</a:t>
                      </a:r>
                      <a:r>
                        <a:rPr lang="zh-CN" sz="1800" b="1" kern="100" dirty="0">
                          <a:solidFill>
                            <a:srgbClr val="004DA1"/>
                          </a:solidFill>
                          <a:effectLst/>
                          <a:latin typeface="楷体" panose="02010609060101010101" pitchFamily="49" charset="-122"/>
                          <a:ea typeface="楷体" panose="02010609060101010101" pitchFamily="49" charset="-122"/>
                        </a:rPr>
                        <a:t>抗、骗、虚开发票）经税务机关检查确认走逃的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1417257699"/>
                  </a:ext>
                </a:extLst>
              </a:tr>
              <a:tr h="133907">
                <a:tc>
                  <a:txBody>
                    <a:bodyPr/>
                    <a:lstStyle/>
                    <a:p>
                      <a:pPr algn="ctr">
                        <a:spcAft>
                          <a:spcPts val="0"/>
                        </a:spcAft>
                      </a:pPr>
                      <a:r>
                        <a:rPr lang="zh-CN" altLang="en-US" sz="1800" b="1" kern="100" dirty="0">
                          <a:effectLst/>
                          <a:latin typeface="楷体" panose="02010609060101010101" pitchFamily="49" charset="-122"/>
                          <a:ea typeface="楷体" panose="02010609060101010101" pitchFamily="49" charset="-122"/>
                          <a:cs typeface="Times New Roman" panose="02020603050405020304" pitchFamily="18" charset="0"/>
                        </a:rPr>
                        <a:t>协助者</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a:t>
                      </a:r>
                      <a:r>
                        <a:rPr lang="en-US" alt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1</a:t>
                      </a: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）为纳税人、扣缴义务人非法提供银行账户、发票、证明或者其他方便，导致未缴、少缴税款</a:t>
                      </a:r>
                      <a:r>
                        <a:rPr lang="en-US" alt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100</a:t>
                      </a: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万</a:t>
                      </a:r>
                    </a:p>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元以上或者骗取国家出口退税款的；</a:t>
                      </a:r>
                    </a:p>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a:t>
                      </a:r>
                      <a:r>
                        <a:rPr lang="en-US" alt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2</a:t>
                      </a: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）税务代理人违反税收法律、行政法规造成纳税人未缴或者少缴税款</a:t>
                      </a:r>
                      <a:r>
                        <a:rPr lang="en-US" alt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100</a:t>
                      </a:r>
                      <a:r>
                        <a:rPr lang="zh-CN" altLang="en-US"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rPr>
                        <a:t>万元以上的</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57389" marR="57389" marT="0" marB="0" anchor="ctr"/>
                </a:tc>
                <a:extLst>
                  <a:ext uri="{0D108BD9-81ED-4DB2-BD59-A6C34878D82A}">
                    <a16:rowId xmlns:a16="http://schemas.microsoft.com/office/drawing/2014/main" val="2457735709"/>
                  </a:ext>
                </a:extLst>
              </a:tr>
            </a:tbl>
          </a:graphicData>
        </a:graphic>
      </p:graphicFrame>
    </p:spTree>
    <p:extLst>
      <p:ext uri="{BB962C8B-B14F-4D97-AF65-F5344CB8AC3E}">
        <p14:creationId xmlns:p14="http://schemas.microsoft.com/office/powerpoint/2010/main" val="408435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2.</a:t>
            </a:r>
            <a:r>
              <a:rPr lang="zh-CN" altLang="zh-CN" dirty="0"/>
              <a:t>义务</a:t>
            </a:r>
          </a:p>
          <a:p>
            <a:r>
              <a:rPr lang="zh-CN" altLang="zh-CN" dirty="0"/>
              <a:t>依法进行税务登记的义务；依法设置账簿、保管账簿和有关资料以及依法开具、使用、取得和保管发票的义务；财务会计制度和会计核算软件备案的义务；按照规定安装、使用税控装置的义务；按时、如实申报的义务；按时缴纳税款的义务；代扣、代收税款的义务；接受依法检查的义务；及时提供信息的义务；报告其他涉税信息的义务。</a:t>
            </a:r>
          </a:p>
        </p:txBody>
      </p:sp>
    </p:spTree>
    <p:extLst>
      <p:ext uri="{BB962C8B-B14F-4D97-AF65-F5344CB8AC3E}">
        <p14:creationId xmlns:p14="http://schemas.microsoft.com/office/powerpoint/2010/main" val="263173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sz="2000" dirty="0"/>
              <a:t>（一）失信主体的确定</a:t>
            </a:r>
            <a:endParaRPr lang="en-US" altLang="zh-CN" sz="2000" dirty="0"/>
          </a:p>
          <a:p>
            <a:r>
              <a:rPr lang="en-US" altLang="zh-CN" sz="2000" dirty="0"/>
              <a:t>2.</a:t>
            </a:r>
            <a:r>
              <a:rPr lang="zh-CN" altLang="en-US" sz="2000" dirty="0"/>
              <a:t>税务机关的告知义务</a:t>
            </a:r>
          </a:p>
          <a:p>
            <a:r>
              <a:rPr lang="zh-CN" altLang="en-US" sz="2000" dirty="0"/>
              <a:t>税务机关应当在作出确定失信主体决定“前”向当事人送达告知文书，告知其依法享有陈述、申辩的权利。</a:t>
            </a:r>
          </a:p>
          <a:p>
            <a:r>
              <a:rPr lang="en-US" altLang="zh-CN" sz="2000" dirty="0"/>
              <a:t>3.</a:t>
            </a:r>
            <a:r>
              <a:rPr lang="zh-CN" altLang="en-US" sz="2000" dirty="0"/>
              <a:t>当事人的权利</a:t>
            </a:r>
          </a:p>
          <a:p>
            <a:r>
              <a:rPr lang="zh-CN" altLang="en-US" sz="2000" dirty="0"/>
              <a:t>当事人在税务机关告知后“</a:t>
            </a:r>
            <a:r>
              <a:rPr lang="en-US" altLang="zh-CN" sz="2000" dirty="0"/>
              <a:t>5</a:t>
            </a:r>
            <a:r>
              <a:rPr lang="zh-CN" altLang="en-US" sz="2000" dirty="0"/>
              <a:t>日内”，可以“书面或者口头”提出陈述、申辩意见。</a:t>
            </a:r>
            <a:endParaRPr lang="zh-CN" altLang="zh-CN" sz="2000" dirty="0"/>
          </a:p>
        </p:txBody>
      </p:sp>
    </p:spTree>
    <p:extLst>
      <p:ext uri="{BB962C8B-B14F-4D97-AF65-F5344CB8AC3E}">
        <p14:creationId xmlns:p14="http://schemas.microsoft.com/office/powerpoint/2010/main" val="1885106026"/>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sz="2000" dirty="0"/>
              <a:t>4.</a:t>
            </a:r>
            <a:r>
              <a:rPr lang="zh-CN" altLang="en-US" sz="2000" dirty="0"/>
              <a:t>制作失信主体确定文书</a:t>
            </a:r>
          </a:p>
          <a:p>
            <a:r>
              <a:rPr lang="zh-CN" altLang="en-US" sz="2000" dirty="0"/>
              <a:t>经设区的市、自治州以上税务局局长或者其授权的税务局领导批准，税务机关在申请行政复议或提起行政诉讼期限届满，或者行政复议决定、人民法院判决或裁定生效后，于</a:t>
            </a:r>
            <a:r>
              <a:rPr lang="en-US" altLang="zh-CN" sz="2000" dirty="0"/>
              <a:t>30</a:t>
            </a:r>
            <a:r>
              <a:rPr lang="zh-CN" altLang="en-US" sz="2000" dirty="0"/>
              <a:t>日内制作失信主体确定文书，并依法送达当事人。</a:t>
            </a:r>
            <a:endParaRPr lang="zh-CN" altLang="zh-CN" sz="2000" dirty="0"/>
          </a:p>
        </p:txBody>
      </p:sp>
    </p:spTree>
    <p:extLst>
      <p:ext uri="{BB962C8B-B14F-4D97-AF65-F5344CB8AC3E}">
        <p14:creationId xmlns:p14="http://schemas.microsoft.com/office/powerpoint/2010/main" val="234681495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pPr indent="0"/>
            <a:r>
              <a:rPr lang="zh-CN" altLang="en-US" sz="2000" dirty="0"/>
              <a:t>　（二）信息公布</a:t>
            </a:r>
          </a:p>
          <a:p>
            <a:pPr indent="0"/>
            <a:r>
              <a:rPr lang="zh-CN" altLang="en-US" sz="2000" dirty="0"/>
              <a:t>　　</a:t>
            </a:r>
            <a:r>
              <a:rPr lang="en-US" altLang="zh-CN" sz="2000" dirty="0"/>
              <a:t>1.</a:t>
            </a:r>
            <a:r>
              <a:rPr lang="zh-CN" altLang="en-US" sz="2000" dirty="0"/>
              <a:t>信息公示时间</a:t>
            </a:r>
          </a:p>
          <a:p>
            <a:pPr indent="0"/>
            <a:r>
              <a:rPr lang="zh-CN" altLang="en-US" sz="2000" dirty="0"/>
              <a:t>　　失信主体确定文书送达后的次月</a:t>
            </a:r>
            <a:r>
              <a:rPr lang="en-US" altLang="zh-CN" sz="2000" dirty="0"/>
              <a:t>15</a:t>
            </a:r>
            <a:r>
              <a:rPr lang="zh-CN" altLang="en-US" sz="2000" dirty="0"/>
              <a:t>日内。</a:t>
            </a:r>
          </a:p>
          <a:p>
            <a:pPr indent="0"/>
            <a:r>
              <a:rPr lang="zh-CN" altLang="en-US" sz="2000" dirty="0"/>
              <a:t>　　</a:t>
            </a:r>
            <a:r>
              <a:rPr lang="en-US" altLang="zh-CN" sz="2000" dirty="0"/>
              <a:t>2.</a:t>
            </a:r>
            <a:r>
              <a:rPr lang="zh-CN" altLang="en-US" sz="2000" dirty="0"/>
              <a:t>公布内容</a:t>
            </a:r>
          </a:p>
          <a:p>
            <a:pPr indent="0"/>
            <a:r>
              <a:rPr lang="zh-CN" altLang="en-US" sz="2000" dirty="0"/>
              <a:t>　　（</a:t>
            </a:r>
            <a:r>
              <a:rPr lang="en-US" altLang="zh-CN" sz="2000" dirty="0"/>
              <a:t>1</a:t>
            </a:r>
            <a:r>
              <a:rPr lang="zh-CN" altLang="en-US" sz="2000" dirty="0"/>
              <a:t>）失信主体基本情况</a:t>
            </a:r>
          </a:p>
          <a:p>
            <a:pPr indent="0"/>
            <a:r>
              <a:rPr lang="zh-CN" altLang="en-US" sz="2000" dirty="0"/>
              <a:t>　　（</a:t>
            </a:r>
            <a:r>
              <a:rPr lang="en-US" altLang="zh-CN" sz="2000" dirty="0"/>
              <a:t>2</a:t>
            </a:r>
            <a:r>
              <a:rPr lang="zh-CN" altLang="en-US" sz="2000" dirty="0"/>
              <a:t>）失信主体的主要税收违法事实；</a:t>
            </a:r>
          </a:p>
          <a:p>
            <a:pPr indent="0"/>
            <a:r>
              <a:rPr lang="zh-CN" altLang="en-US" sz="2000" dirty="0"/>
              <a:t>　　（</a:t>
            </a:r>
            <a:r>
              <a:rPr lang="en-US" altLang="zh-CN" sz="2000" dirty="0"/>
              <a:t>3</a:t>
            </a:r>
            <a:r>
              <a:rPr lang="zh-CN" altLang="en-US" sz="2000" dirty="0"/>
              <a:t>）税务处理、税务行政处罚决定及法律依据；</a:t>
            </a:r>
          </a:p>
          <a:p>
            <a:pPr indent="0"/>
            <a:r>
              <a:rPr lang="zh-CN" altLang="en-US" sz="2000" dirty="0"/>
              <a:t>　　（</a:t>
            </a:r>
            <a:r>
              <a:rPr lang="en-US" altLang="zh-CN" sz="2000" dirty="0"/>
              <a:t>4</a:t>
            </a:r>
            <a:r>
              <a:rPr lang="zh-CN" altLang="en-US" sz="2000" dirty="0"/>
              <a:t>）确定失信主体的税务机关。</a:t>
            </a:r>
            <a:endParaRPr lang="zh-CN" altLang="zh-CN" sz="2000" dirty="0"/>
          </a:p>
        </p:txBody>
      </p:sp>
    </p:spTree>
    <p:extLst>
      <p:ext uri="{BB962C8B-B14F-4D97-AF65-F5344CB8AC3E}">
        <p14:creationId xmlns:p14="http://schemas.microsoft.com/office/powerpoint/2010/main" val="3980487636"/>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pPr indent="0"/>
            <a:r>
              <a:rPr lang="zh-CN" altLang="en-US" sz="2000" dirty="0"/>
              <a:t>　　</a:t>
            </a:r>
            <a:r>
              <a:rPr lang="en-US" altLang="zh-CN" sz="2000" dirty="0"/>
              <a:t>【</a:t>
            </a:r>
            <a:r>
              <a:rPr lang="zh-CN" altLang="en-US" sz="2000" dirty="0"/>
              <a:t>提示</a:t>
            </a:r>
            <a:r>
              <a:rPr lang="en-US" altLang="zh-CN" sz="2000" dirty="0"/>
              <a:t>1】</a:t>
            </a:r>
            <a:r>
              <a:rPr lang="zh-CN" altLang="en-US" sz="2000" dirty="0"/>
              <a:t>税务机关向社会公布失信主体基本情况时，经人民法院生效裁判确定的实际责任人，与违法行为发生时的法定代表人或者负责人不一致的，除有证据证明法定代表人或者负责人有涉案行为外，税务机关只向社会公布实际责任人信息。</a:t>
            </a:r>
          </a:p>
          <a:p>
            <a:pPr indent="0"/>
            <a:r>
              <a:rPr lang="zh-CN" altLang="en-US" sz="2000" dirty="0"/>
              <a:t>　　</a:t>
            </a:r>
            <a:r>
              <a:rPr lang="en-US" altLang="zh-CN" sz="2000" dirty="0"/>
              <a:t>【</a:t>
            </a:r>
            <a:r>
              <a:rPr lang="zh-CN" altLang="en-US" sz="2000" dirty="0"/>
              <a:t>提示</a:t>
            </a:r>
            <a:r>
              <a:rPr lang="en-US" altLang="zh-CN" sz="2000" dirty="0"/>
              <a:t>2】</a:t>
            </a:r>
            <a:r>
              <a:rPr lang="zh-CN" altLang="en-US" sz="2000" dirty="0"/>
              <a:t>对依法确定为“国家秘密”的信息，法律、行政法规“禁止公开”的信息，以及“公开后可能危及国家安全、公共安全、经济安全、社会稳定”的信息，税务机关不予公开。</a:t>
            </a:r>
          </a:p>
        </p:txBody>
      </p:sp>
    </p:spTree>
    <p:extLst>
      <p:ext uri="{BB962C8B-B14F-4D97-AF65-F5344CB8AC3E}">
        <p14:creationId xmlns:p14="http://schemas.microsoft.com/office/powerpoint/2010/main" val="111080717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pPr indent="0"/>
            <a:r>
              <a:rPr lang="zh-CN" altLang="en-US" sz="2000" dirty="0"/>
              <a:t>　　</a:t>
            </a:r>
            <a:r>
              <a:rPr lang="en-US" altLang="zh-CN" sz="2000" dirty="0"/>
              <a:t>3.</a:t>
            </a:r>
            <a:r>
              <a:rPr lang="zh-CN" altLang="en-US" sz="2000" dirty="0"/>
              <a:t>公布渠道</a:t>
            </a:r>
          </a:p>
          <a:p>
            <a:pPr indent="0"/>
            <a:r>
              <a:rPr lang="zh-CN" altLang="en-US" sz="2000" dirty="0"/>
              <a:t>　　（</a:t>
            </a:r>
            <a:r>
              <a:rPr lang="en-US" altLang="zh-CN" sz="2000" dirty="0"/>
              <a:t>1</a:t>
            </a:r>
            <a:r>
              <a:rPr lang="zh-CN" altLang="en-US" sz="2000" dirty="0"/>
              <a:t>）国家税务总局各省级以及计划单列市税务局网站向社会公布；</a:t>
            </a:r>
          </a:p>
          <a:p>
            <a:pPr indent="0"/>
            <a:r>
              <a:rPr lang="zh-CN" altLang="en-US" sz="2000" dirty="0"/>
              <a:t>　　（</a:t>
            </a:r>
            <a:r>
              <a:rPr lang="en-US" altLang="zh-CN" sz="2000" dirty="0"/>
              <a:t>2</a:t>
            </a:r>
            <a:r>
              <a:rPr lang="zh-CN" altLang="en-US" sz="2000" dirty="0"/>
              <a:t>）通过税务机关公告栏、报纸、广播、电视、网络媒体等途径以及新闻发布会等形式向社会公布。</a:t>
            </a:r>
          </a:p>
          <a:p>
            <a:pPr indent="0"/>
            <a:r>
              <a:rPr lang="zh-CN" altLang="en-US" sz="2000" dirty="0"/>
              <a:t>　　（</a:t>
            </a:r>
            <a:r>
              <a:rPr lang="en-US" altLang="zh-CN" sz="2000" dirty="0"/>
              <a:t>3</a:t>
            </a:r>
            <a:r>
              <a:rPr lang="zh-CN" altLang="en-US" sz="2000" dirty="0"/>
              <a:t>）国家税务总局归集各地税务机关确定的失信主体信息，并提供至“信用中国”网站进行公开。</a:t>
            </a:r>
          </a:p>
          <a:p>
            <a:pPr indent="0"/>
            <a:r>
              <a:rPr lang="zh-CN" altLang="en-US" sz="2000" dirty="0"/>
              <a:t>　　</a:t>
            </a:r>
            <a:r>
              <a:rPr lang="en-US" altLang="zh-CN" sz="2000" dirty="0"/>
              <a:t>4.</a:t>
            </a:r>
            <a:r>
              <a:rPr lang="zh-CN" altLang="en-US" sz="2000" dirty="0"/>
              <a:t>不公布的情形</a:t>
            </a:r>
          </a:p>
          <a:p>
            <a:pPr indent="0"/>
            <a:r>
              <a:rPr lang="zh-CN" altLang="en-US" sz="2000" dirty="0"/>
              <a:t>　　当事人，在公布“前”缴清税款、滞纳金和罚款的。</a:t>
            </a:r>
          </a:p>
        </p:txBody>
      </p:sp>
    </p:spTree>
    <p:extLst>
      <p:ext uri="{BB962C8B-B14F-4D97-AF65-F5344CB8AC3E}">
        <p14:creationId xmlns:p14="http://schemas.microsoft.com/office/powerpoint/2010/main" val="1434118642"/>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pPr indent="457200"/>
            <a:r>
              <a:rPr lang="zh-CN" altLang="en-US" sz="2000" dirty="0"/>
              <a:t>　　</a:t>
            </a:r>
            <a:r>
              <a:rPr lang="en-US" altLang="zh-CN" sz="2000" dirty="0"/>
              <a:t>5.</a:t>
            </a:r>
            <a:r>
              <a:rPr lang="zh-CN" altLang="en-US" sz="2000" dirty="0"/>
              <a:t>停止公布</a:t>
            </a:r>
            <a:endParaRPr lang="en-US" altLang="zh-CN" sz="2000" dirty="0"/>
          </a:p>
          <a:p>
            <a:pPr indent="457200"/>
            <a:r>
              <a:rPr lang="zh-CN" altLang="en-US" sz="2000" dirty="0"/>
              <a:t>（</a:t>
            </a:r>
            <a:r>
              <a:rPr lang="en-US" altLang="zh-CN" sz="2000" dirty="0"/>
              <a:t>1</a:t>
            </a:r>
            <a:r>
              <a:rPr lang="zh-CN" altLang="en-US" sz="2000" dirty="0"/>
              <a:t>）正常停止公布</a:t>
            </a:r>
            <a:endParaRPr lang="en-US" altLang="zh-CN" sz="2000" dirty="0"/>
          </a:p>
          <a:p>
            <a:pPr indent="457200"/>
            <a:r>
              <a:rPr lang="zh-CN" altLang="en-US" sz="2000" dirty="0"/>
              <a:t>公布 失信主体信息“自公布之日起满</a:t>
            </a:r>
            <a:r>
              <a:rPr lang="en-US" altLang="zh-CN" sz="2000" dirty="0"/>
              <a:t>3</a:t>
            </a:r>
            <a:r>
              <a:rPr lang="zh-CN" altLang="en-US" sz="2000" dirty="0"/>
              <a:t>年”的，税务机关在“</a:t>
            </a:r>
            <a:r>
              <a:rPr lang="en-US" altLang="zh-CN" sz="2000" dirty="0"/>
              <a:t>5</a:t>
            </a:r>
            <a:r>
              <a:rPr lang="zh-CN" altLang="en-US" sz="2000" dirty="0"/>
              <a:t>日内”停止信息公布</a:t>
            </a:r>
          </a:p>
        </p:txBody>
      </p:sp>
    </p:spTree>
    <p:extLst>
      <p:ext uri="{BB962C8B-B14F-4D97-AF65-F5344CB8AC3E}">
        <p14:creationId xmlns:p14="http://schemas.microsoft.com/office/powerpoint/2010/main" val="934766967"/>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171373" cy="4103688"/>
          </a:xfrm>
        </p:spPr>
        <p:txBody>
          <a:bodyPr/>
          <a:lstStyle/>
          <a:p>
            <a:pPr indent="457200"/>
            <a:r>
              <a:rPr lang="zh-CN" altLang="en-US" sz="2000" dirty="0"/>
              <a:t>（</a:t>
            </a:r>
            <a:r>
              <a:rPr lang="en-US" altLang="zh-CN" sz="2000" dirty="0"/>
              <a:t>2</a:t>
            </a:r>
            <a:r>
              <a:rPr lang="zh-CN" altLang="en-US" sz="2000" dirty="0"/>
              <a:t>）提前停止公布</a:t>
            </a:r>
            <a:endParaRPr lang="en-US" altLang="zh-CN" sz="2000" dirty="0"/>
          </a:p>
          <a:p>
            <a:pPr indent="457200"/>
            <a:r>
              <a:rPr lang="zh-CN" altLang="en-US" sz="2000" dirty="0"/>
              <a:t>适用情形：</a:t>
            </a:r>
            <a:endParaRPr lang="en-US" altLang="zh-CN" sz="2000" dirty="0"/>
          </a:p>
          <a:p>
            <a:pPr indent="457200"/>
            <a:r>
              <a:rPr lang="zh-CN" altLang="en-US" sz="2000" dirty="0"/>
              <a:t>①按规定缴清（退）税款、滞纳金、罚款，且失信主体失信信息公布满</a:t>
            </a:r>
            <a:r>
              <a:rPr lang="en-US" altLang="zh-CN" sz="2000" dirty="0"/>
              <a:t>6</a:t>
            </a:r>
            <a:r>
              <a:rPr lang="zh-CN" altLang="en-US" sz="2000" dirty="0"/>
              <a:t>个月的；提交申请表、诚信纳税承诺书，经设区的市、自治州以上税务局局长或者其授权的税务局领导批准</a:t>
            </a:r>
          </a:p>
          <a:p>
            <a:pPr indent="457200"/>
            <a:r>
              <a:rPr lang="zh-CN" altLang="en-US" sz="2000" dirty="0"/>
              <a:t>②失信主体破产，人民法院出具批准重整计划或认可和解协议的裁定书，税务机关依法受偿的，提交申请表，人民法院批准重整计划或认可和解协议的裁定书，经省级和计划单列市税务局局长或者其授权的税务局领导批准</a:t>
            </a:r>
          </a:p>
          <a:p>
            <a:pPr indent="457200"/>
            <a:endParaRPr lang="zh-CN" altLang="en-US" sz="2000" dirty="0"/>
          </a:p>
        </p:txBody>
      </p:sp>
    </p:spTree>
    <p:extLst>
      <p:ext uri="{BB962C8B-B14F-4D97-AF65-F5344CB8AC3E}">
        <p14:creationId xmlns:p14="http://schemas.microsoft.com/office/powerpoint/2010/main" val="2821147956"/>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171373" cy="4103688"/>
          </a:xfrm>
        </p:spPr>
        <p:txBody>
          <a:bodyPr/>
          <a:lstStyle/>
          <a:p>
            <a:pPr indent="457200"/>
            <a:r>
              <a:rPr lang="zh-CN" altLang="en-US" sz="2000" dirty="0"/>
              <a:t>（</a:t>
            </a:r>
            <a:r>
              <a:rPr lang="en-US" altLang="zh-CN" sz="2000" dirty="0"/>
              <a:t>2</a:t>
            </a:r>
            <a:r>
              <a:rPr lang="zh-CN" altLang="en-US" sz="2000" dirty="0"/>
              <a:t>）提前停止公布</a:t>
            </a:r>
            <a:endParaRPr lang="en-US" altLang="zh-CN" sz="2000" dirty="0"/>
          </a:p>
          <a:p>
            <a:pPr indent="457200"/>
            <a:r>
              <a:rPr lang="zh-CN" altLang="en-US" sz="2000" dirty="0"/>
              <a:t>适用情形：</a:t>
            </a:r>
            <a:endParaRPr lang="en-US" altLang="zh-CN" sz="2000" dirty="0"/>
          </a:p>
          <a:p>
            <a:pPr indent="457200"/>
            <a:r>
              <a:rPr lang="zh-CN" altLang="en-US" sz="2000" dirty="0"/>
              <a:t>③在发生重大自然灾害、公共卫生、社会安全等突发事件期间，因参与应急抢险救灾、疫情防控、重大项目建设或者履行社会责任作出突出贡献的，停止申请表、诚信纳税承诺书以及省级和计划单列市人民政府出具的有关材料，经省级和计划单列市税务局局长或者其授权的税务局领导批准</a:t>
            </a:r>
          </a:p>
          <a:p>
            <a:pPr indent="457200"/>
            <a:endParaRPr lang="zh-CN" altLang="en-US" sz="2000" dirty="0"/>
          </a:p>
        </p:txBody>
      </p:sp>
    </p:spTree>
    <p:extLst>
      <p:ext uri="{BB962C8B-B14F-4D97-AF65-F5344CB8AC3E}">
        <p14:creationId xmlns:p14="http://schemas.microsoft.com/office/powerpoint/2010/main" val="3227779290"/>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171373" cy="4103688"/>
          </a:xfrm>
        </p:spPr>
        <p:txBody>
          <a:bodyPr/>
          <a:lstStyle/>
          <a:p>
            <a:pPr indent="457200"/>
            <a:r>
              <a:rPr lang="zh-CN" altLang="en-US" sz="2000" dirty="0"/>
              <a:t>不适用情形：</a:t>
            </a:r>
            <a:endParaRPr lang="en-US" altLang="zh-CN" sz="2000" dirty="0"/>
          </a:p>
          <a:p>
            <a:pPr indent="457200"/>
            <a:r>
              <a:rPr lang="zh-CN" altLang="en-US" sz="2000" dirty="0"/>
              <a:t>（</a:t>
            </a:r>
            <a:r>
              <a:rPr lang="en-US" altLang="zh-CN" sz="2000" dirty="0"/>
              <a:t>1</a:t>
            </a:r>
            <a:r>
              <a:rPr lang="zh-CN" altLang="en-US" sz="2000" dirty="0"/>
              <a:t>）被确定为失信主体后，因发生逃税、欠税、骗税、抗税、虚开发票等税收违法行为受到税务处理或者行政处罚的；</a:t>
            </a:r>
          </a:p>
          <a:p>
            <a:pPr indent="457200"/>
            <a:r>
              <a:rPr lang="zh-CN" altLang="en-US" sz="2000" dirty="0"/>
              <a:t>（</a:t>
            </a:r>
            <a:r>
              <a:rPr lang="en-US" altLang="zh-CN" sz="2000" dirty="0"/>
              <a:t>2</a:t>
            </a:r>
            <a:r>
              <a:rPr lang="zh-CN" altLang="en-US" sz="2000" dirty="0"/>
              <a:t>）</a:t>
            </a:r>
            <a:r>
              <a:rPr lang="en-US" altLang="zh-CN" sz="2000" dirty="0"/>
              <a:t>5</a:t>
            </a:r>
            <a:r>
              <a:rPr lang="zh-CN" altLang="en-US" sz="2000" dirty="0"/>
              <a:t>年内被确定为失信主体</a:t>
            </a:r>
            <a:r>
              <a:rPr lang="en-US" altLang="zh-CN" sz="2000" dirty="0"/>
              <a:t>2</a:t>
            </a:r>
            <a:r>
              <a:rPr lang="zh-CN" altLang="en-US" sz="2000" dirty="0"/>
              <a:t>次以上的</a:t>
            </a:r>
          </a:p>
          <a:p>
            <a:pPr indent="457200"/>
            <a:r>
              <a:rPr lang="en-US" altLang="zh-CN" sz="2000" dirty="0"/>
              <a:t>【</a:t>
            </a:r>
            <a:r>
              <a:rPr lang="zh-CN" altLang="en-US" sz="2000" dirty="0"/>
              <a:t>提示</a:t>
            </a:r>
            <a:r>
              <a:rPr lang="en-US" altLang="zh-CN" sz="2000" dirty="0"/>
              <a:t>】</a:t>
            </a:r>
            <a:r>
              <a:rPr lang="zh-CN" altLang="en-US" sz="2000" dirty="0"/>
              <a:t>因失信主体破产而申请提前停止公布的，不受限制决定 税务机关应当自受理之日起</a:t>
            </a:r>
            <a:r>
              <a:rPr lang="en-US" altLang="zh-CN" sz="2000" dirty="0"/>
              <a:t>15</a:t>
            </a:r>
            <a:r>
              <a:rPr lang="zh-CN" altLang="en-US" sz="2000" dirty="0"/>
              <a:t>日内作出是否予以提前停止公布的决</a:t>
            </a:r>
            <a:endParaRPr lang="en-US" altLang="zh-CN" sz="2000" dirty="0"/>
          </a:p>
          <a:p>
            <a:pPr indent="457200"/>
            <a:r>
              <a:rPr lang="en-US" altLang="zh-CN" sz="2000" dirty="0"/>
              <a:t>【</a:t>
            </a:r>
            <a:r>
              <a:rPr lang="zh-CN" altLang="en-US" sz="2000" dirty="0"/>
              <a:t>提示</a:t>
            </a:r>
            <a:r>
              <a:rPr lang="en-US" altLang="zh-CN" sz="2000" dirty="0"/>
              <a:t>2】</a:t>
            </a:r>
            <a:r>
              <a:rPr lang="zh-CN" altLang="en-US" sz="2000" dirty="0"/>
              <a:t>税务机关应当自受理之日起</a:t>
            </a:r>
            <a:r>
              <a:rPr lang="en-US" altLang="zh-CN" sz="2000" dirty="0"/>
              <a:t>15</a:t>
            </a:r>
            <a:r>
              <a:rPr lang="zh-CN" altLang="en-US" sz="2000" dirty="0"/>
              <a:t>日内作出是否予以提前停止公布的决定</a:t>
            </a:r>
          </a:p>
        </p:txBody>
      </p:sp>
    </p:spTree>
    <p:extLst>
      <p:ext uri="{BB962C8B-B14F-4D97-AF65-F5344CB8AC3E}">
        <p14:creationId xmlns:p14="http://schemas.microsoft.com/office/powerpoint/2010/main" val="2105621912"/>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282006" cy="3887763"/>
          </a:xfrm>
        </p:spPr>
        <p:txBody>
          <a:bodyPr>
            <a:normAutofit/>
          </a:bodyPr>
          <a:lstStyle/>
          <a:p>
            <a:pPr indent="457200" algn="just"/>
            <a:r>
              <a:rPr lang="zh-CN" altLang="zh-CN" dirty="0"/>
              <a:t>甲公司</a:t>
            </a:r>
            <a:r>
              <a:rPr lang="en-US" altLang="zh-CN" dirty="0"/>
              <a:t>3</a:t>
            </a:r>
            <a:r>
              <a:rPr lang="zh-CN" altLang="zh-CN" dirty="0"/>
              <a:t>月发生的下列活动中，属于重大税收违法失信案件的信息公布范围的有（</a:t>
            </a:r>
            <a:r>
              <a:rPr lang="en-US" altLang="zh-CN" dirty="0"/>
              <a:t>  </a:t>
            </a:r>
            <a:r>
              <a:rPr lang="zh-CN" altLang="zh-CN" dirty="0"/>
              <a:t>）。</a:t>
            </a:r>
          </a:p>
          <a:p>
            <a:pPr indent="457200" algn="just"/>
            <a:r>
              <a:rPr lang="en-US" altLang="zh-CN" dirty="0"/>
              <a:t>A.</a:t>
            </a:r>
            <a:r>
              <a:rPr lang="zh-CN" altLang="zh-CN" dirty="0"/>
              <a:t>在账簿上多列支出，使其少缴应纳税款</a:t>
            </a:r>
            <a:r>
              <a:rPr lang="en-US" altLang="zh-CN" dirty="0"/>
              <a:t>11</a:t>
            </a:r>
            <a:r>
              <a:rPr lang="zh-CN" altLang="zh-CN" dirty="0"/>
              <a:t>万元</a:t>
            </a:r>
          </a:p>
          <a:p>
            <a:pPr indent="457200" algn="just"/>
            <a:r>
              <a:rPr lang="en-US" altLang="zh-CN" dirty="0"/>
              <a:t>B.</a:t>
            </a:r>
            <a:r>
              <a:rPr lang="zh-CN" altLang="zh-CN" dirty="0"/>
              <a:t>通过转移财产的手段欠缴税款金额</a:t>
            </a:r>
            <a:r>
              <a:rPr lang="en-US" altLang="zh-CN" dirty="0"/>
              <a:t>50</a:t>
            </a:r>
            <a:r>
              <a:rPr lang="zh-CN" altLang="zh-CN" dirty="0"/>
              <a:t>万元</a:t>
            </a:r>
          </a:p>
          <a:p>
            <a:pPr indent="457200" algn="just"/>
            <a:r>
              <a:rPr lang="en-US" altLang="zh-CN" dirty="0"/>
              <a:t>C.</a:t>
            </a:r>
            <a:r>
              <a:rPr lang="zh-CN" altLang="zh-CN" dirty="0"/>
              <a:t>以暴力、威胁方法拒不缴纳税款</a:t>
            </a:r>
          </a:p>
          <a:p>
            <a:pPr indent="457200" algn="just"/>
            <a:r>
              <a:rPr lang="en-US" altLang="zh-CN" dirty="0"/>
              <a:t>D.</a:t>
            </a:r>
            <a:r>
              <a:rPr lang="zh-CN" altLang="zh-CN" dirty="0"/>
              <a:t>骗取国家出口退税款的</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06144"/>
            <a:ext cx="677108" cy="1428693"/>
            <a:chOff x="9306657"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7" y="2464279"/>
              <a:ext cx="902810" cy="78354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BCD</a:t>
              </a:r>
              <a:endParaRPr lang="zh-CN" altLang="en-US" sz="3200" dirty="0">
                <a:solidFill>
                  <a:schemeClr val="bg1"/>
                </a:solidFill>
              </a:endParaRPr>
            </a:p>
          </p:txBody>
        </p:sp>
      </p:grpSp>
    </p:spTree>
    <p:extLst>
      <p:ext uri="{BB962C8B-B14F-4D97-AF65-F5344CB8AC3E}">
        <p14:creationId xmlns:p14="http://schemas.microsoft.com/office/powerpoint/2010/main" val="19827108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下列各项中，属于税务机关职权的有（　）。</a:t>
            </a:r>
          </a:p>
          <a:p>
            <a:r>
              <a:rPr lang="en-US" altLang="zh-CN" dirty="0"/>
              <a:t>A.</a:t>
            </a:r>
            <a:r>
              <a:rPr lang="zh-CN" altLang="zh-CN" dirty="0"/>
              <a:t>税务管理权</a:t>
            </a:r>
          </a:p>
          <a:p>
            <a:r>
              <a:rPr lang="en-US" altLang="zh-CN" dirty="0"/>
              <a:t>B.</a:t>
            </a:r>
            <a:r>
              <a:rPr lang="zh-CN" altLang="zh-CN" dirty="0"/>
              <a:t>税款征收权</a:t>
            </a:r>
          </a:p>
          <a:p>
            <a:r>
              <a:rPr lang="en-US" altLang="zh-CN" dirty="0"/>
              <a:t>C.</a:t>
            </a:r>
            <a:r>
              <a:rPr lang="zh-CN" altLang="zh-CN" dirty="0"/>
              <a:t>上诉权</a:t>
            </a:r>
          </a:p>
          <a:p>
            <a:r>
              <a:rPr lang="en-US" altLang="zh-CN" dirty="0"/>
              <a:t>D.</a:t>
            </a:r>
            <a:r>
              <a:rPr lang="zh-CN" altLang="zh-CN" dirty="0"/>
              <a:t>保密权</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2782439"/>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283929217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下列各项中，属于重大税收违法失信案件公布的案件信息内容的有（　）。</a:t>
            </a:r>
          </a:p>
          <a:p>
            <a:r>
              <a:rPr lang="en-US" altLang="zh-CN" dirty="0"/>
              <a:t>A.</a:t>
            </a:r>
            <a:r>
              <a:rPr lang="zh-CN" altLang="zh-CN" dirty="0"/>
              <a:t>法人名称</a:t>
            </a:r>
          </a:p>
          <a:p>
            <a:r>
              <a:rPr lang="en-US" altLang="zh-CN" dirty="0"/>
              <a:t>B.</a:t>
            </a:r>
            <a:r>
              <a:rPr lang="zh-CN" altLang="zh-CN" dirty="0"/>
              <a:t>自然人姓名</a:t>
            </a:r>
          </a:p>
          <a:p>
            <a:r>
              <a:rPr lang="en-US" altLang="zh-CN" dirty="0"/>
              <a:t>C.</a:t>
            </a:r>
            <a:r>
              <a:rPr lang="zh-CN" altLang="zh-CN" dirty="0"/>
              <a:t>法人注册地址</a:t>
            </a:r>
          </a:p>
          <a:p>
            <a:r>
              <a:rPr lang="en-US" altLang="zh-CN" dirty="0"/>
              <a:t>D.</a:t>
            </a:r>
            <a:r>
              <a:rPr lang="zh-CN" altLang="zh-CN" dirty="0"/>
              <a:t>自然人家庭住址</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14453"/>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160555283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zh-CN" altLang="zh-CN" dirty="0"/>
              <a:t>对重大税收违法失信案件信息自公布之日起满一定期限的，停止公布并从公告栏中撤出。该期限是（　）。</a:t>
            </a:r>
          </a:p>
          <a:p>
            <a:r>
              <a:rPr lang="en-US" altLang="zh-CN" dirty="0"/>
              <a:t>A.1</a:t>
            </a:r>
            <a:r>
              <a:rPr lang="zh-CN" altLang="zh-CN" dirty="0"/>
              <a:t>年</a:t>
            </a:r>
          </a:p>
          <a:p>
            <a:r>
              <a:rPr lang="en-US" altLang="zh-CN" dirty="0"/>
              <a:t>B.2</a:t>
            </a:r>
            <a:r>
              <a:rPr lang="zh-CN" altLang="zh-CN" dirty="0"/>
              <a:t>年</a:t>
            </a:r>
          </a:p>
          <a:p>
            <a:r>
              <a:rPr lang="en-US" altLang="zh-CN" dirty="0"/>
              <a:t>C.3</a:t>
            </a:r>
            <a:r>
              <a:rPr lang="zh-CN" altLang="zh-CN" dirty="0"/>
              <a:t>年</a:t>
            </a:r>
          </a:p>
          <a:p>
            <a:r>
              <a:rPr lang="en-US" altLang="zh-CN" dirty="0"/>
              <a:t>D.10</a:t>
            </a:r>
            <a:r>
              <a:rPr lang="zh-CN" altLang="zh-CN" dirty="0"/>
              <a:t>年</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1"/>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268624366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a:extLst>
              <a:ext uri="{FF2B5EF4-FFF2-40B4-BE49-F238E27FC236}">
                <a16:creationId xmlns:a16="http://schemas.microsoft.com/office/drawing/2014/main" id="{7FBAB83E-5D02-4A81-B5A3-D0E2CCA9AE81}"/>
              </a:ext>
            </a:extLst>
          </p:cNvPr>
          <p:cNvSpPr>
            <a:spLocks noGrp="1"/>
          </p:cNvSpPr>
          <p:nvPr>
            <p:ph type="subTitle" idx="1"/>
          </p:nvPr>
        </p:nvSpPr>
        <p:spPr>
          <a:xfrm>
            <a:off x="7355436" y="1202268"/>
            <a:ext cx="540590" cy="2463800"/>
          </a:xfrm>
        </p:spPr>
        <p:txBody>
          <a:bodyPr/>
          <a:lstStyle/>
          <a:p>
            <a:r>
              <a:rPr lang="zh-CN" altLang="en-US" dirty="0"/>
              <a:t>本部分考点回顾</a:t>
            </a:r>
          </a:p>
        </p:txBody>
      </p:sp>
      <p:pic>
        <p:nvPicPr>
          <p:cNvPr id="79" name="Picture 31">
            <a:extLst>
              <a:ext uri="{FF2B5EF4-FFF2-40B4-BE49-F238E27FC236}">
                <a16:creationId xmlns:a16="http://schemas.microsoft.com/office/drawing/2014/main" id="{6F99E7FB-E59C-468E-8F19-6FA6C64C8A2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679474" y="1958137"/>
            <a:ext cx="1556621" cy="44651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30">
            <a:extLst>
              <a:ext uri="{FF2B5EF4-FFF2-40B4-BE49-F238E27FC236}">
                <a16:creationId xmlns:a16="http://schemas.microsoft.com/office/drawing/2014/main" id="{27B0F10E-DCB8-4DBE-94DA-7ABFD1E725F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679474" y="1711446"/>
            <a:ext cx="1524551" cy="44651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9">
            <a:extLst>
              <a:ext uri="{FF2B5EF4-FFF2-40B4-BE49-F238E27FC236}">
                <a16:creationId xmlns:a16="http://schemas.microsoft.com/office/drawing/2014/main" id="{EFBE6D73-A2E4-4384-A914-76B85CAD1C4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631370" y="1383347"/>
            <a:ext cx="1453011" cy="774610"/>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8">
            <a:extLst>
              <a:ext uri="{FF2B5EF4-FFF2-40B4-BE49-F238E27FC236}">
                <a16:creationId xmlns:a16="http://schemas.microsoft.com/office/drawing/2014/main" id="{0AC00BE2-E55C-43B2-A09C-2AE0564354A1}"/>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15334" y="1040446"/>
            <a:ext cx="1165616" cy="1117511"/>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7">
            <a:extLst>
              <a:ext uri="{FF2B5EF4-FFF2-40B4-BE49-F238E27FC236}">
                <a16:creationId xmlns:a16="http://schemas.microsoft.com/office/drawing/2014/main" id="{3F4B7E77-9321-4CBE-8573-E41D26DD407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018010" y="1024411"/>
            <a:ext cx="1844016" cy="1485080"/>
          </a:xfrm>
          <a:prstGeom prst="rect">
            <a:avLst/>
          </a:prstGeom>
          <a:noFill/>
          <a:extLst>
            <a:ext uri="{909E8E84-426E-40DD-AFC4-6F175D3DCCD1}">
              <a14:hiddenFill xmlns:a14="http://schemas.microsoft.com/office/drawing/2010/main">
                <a:solidFill>
                  <a:srgbClr val="FFFFFF"/>
                </a:solidFill>
              </a14:hiddenFill>
            </a:ext>
          </a:extLst>
        </p:spPr>
      </p:pic>
      <p:pic>
        <p:nvPicPr>
          <p:cNvPr id="84" name="Picture 26">
            <a:extLst>
              <a:ext uri="{FF2B5EF4-FFF2-40B4-BE49-F238E27FC236}">
                <a16:creationId xmlns:a16="http://schemas.microsoft.com/office/drawing/2014/main" id="{518263F1-BDF4-4BD6-ADBC-3A57FA0C88A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399480" y="3171857"/>
            <a:ext cx="1644196" cy="519284"/>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5">
            <a:extLst>
              <a:ext uri="{FF2B5EF4-FFF2-40B4-BE49-F238E27FC236}">
                <a16:creationId xmlns:a16="http://schemas.microsoft.com/office/drawing/2014/main" id="{4656A47A-E66A-4E61-B292-57825D2C89BC}"/>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99480" y="2923932"/>
            <a:ext cx="1827981" cy="415675"/>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4">
            <a:extLst>
              <a:ext uri="{FF2B5EF4-FFF2-40B4-BE49-F238E27FC236}">
                <a16:creationId xmlns:a16="http://schemas.microsoft.com/office/drawing/2014/main" id="{A7D3E07B-8148-4F16-94A7-8D1163DF970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360010" y="2509491"/>
            <a:ext cx="1668865" cy="822715"/>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3">
            <a:extLst>
              <a:ext uri="{FF2B5EF4-FFF2-40B4-BE49-F238E27FC236}">
                <a16:creationId xmlns:a16="http://schemas.microsoft.com/office/drawing/2014/main" id="{572B08AB-E574-4E98-8B99-7063FBBAAFC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018010" y="2157957"/>
            <a:ext cx="1572655" cy="1508516"/>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2">
            <a:extLst>
              <a:ext uri="{FF2B5EF4-FFF2-40B4-BE49-F238E27FC236}">
                <a16:creationId xmlns:a16="http://schemas.microsoft.com/office/drawing/2014/main" id="{0CE66F65-6AAA-4C31-BEF7-8D37C2C14679}"/>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224233" y="1247667"/>
            <a:ext cx="965796" cy="582191"/>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1">
            <a:extLst>
              <a:ext uri="{FF2B5EF4-FFF2-40B4-BE49-F238E27FC236}">
                <a16:creationId xmlns:a16="http://schemas.microsoft.com/office/drawing/2014/main" id="{B7368506-E255-4116-9B1C-41C9F0963D75}"/>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495593" y="824591"/>
            <a:ext cx="774610" cy="1005267"/>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0">
            <a:extLst>
              <a:ext uri="{FF2B5EF4-FFF2-40B4-BE49-F238E27FC236}">
                <a16:creationId xmlns:a16="http://schemas.microsoft.com/office/drawing/2014/main" id="{6C468CE3-8C0E-44A6-9459-67F56F3192B3}"/>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966773" y="1319207"/>
            <a:ext cx="2322597" cy="1181650"/>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19">
            <a:extLst>
              <a:ext uri="{FF2B5EF4-FFF2-40B4-BE49-F238E27FC236}">
                <a16:creationId xmlns:a16="http://schemas.microsoft.com/office/drawing/2014/main" id="{7A98CC17-2F77-47C5-8BEC-72596AE75FCF}"/>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1943338" y="3282868"/>
            <a:ext cx="1197685" cy="862185"/>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18">
            <a:extLst>
              <a:ext uri="{FF2B5EF4-FFF2-40B4-BE49-F238E27FC236}">
                <a16:creationId xmlns:a16="http://schemas.microsoft.com/office/drawing/2014/main" id="{03F45766-C196-4C9C-B190-07BEE4D26176}"/>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67071" y="3705943"/>
            <a:ext cx="1580057" cy="749941"/>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17">
            <a:extLst>
              <a:ext uri="{FF2B5EF4-FFF2-40B4-BE49-F238E27FC236}">
                <a16:creationId xmlns:a16="http://schemas.microsoft.com/office/drawing/2014/main" id="{519D8EF1-7396-45D9-AF31-9E17E02B4704}"/>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138792" y="3659072"/>
            <a:ext cx="1324731" cy="494616"/>
          </a:xfrm>
          <a:prstGeom prst="rect">
            <a:avLst/>
          </a:prstGeom>
          <a:noFill/>
          <a:extLst>
            <a:ext uri="{909E8E84-426E-40DD-AFC4-6F175D3DCCD1}">
              <a14:hiddenFill xmlns:a14="http://schemas.microsoft.com/office/drawing/2010/main">
                <a:solidFill>
                  <a:srgbClr val="FFFFFF"/>
                </a:solidFill>
              </a14:hiddenFill>
            </a:ext>
          </a:extLst>
        </p:spPr>
      </p:pic>
      <p:pic>
        <p:nvPicPr>
          <p:cNvPr id="94" name="Picture 16">
            <a:extLst>
              <a:ext uri="{FF2B5EF4-FFF2-40B4-BE49-F238E27FC236}">
                <a16:creationId xmlns:a16="http://schemas.microsoft.com/office/drawing/2014/main" id="{D9462CAE-0D77-46F0-B539-9128CF838304}"/>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346013" y="3443217"/>
            <a:ext cx="1101476" cy="383604"/>
          </a:xfrm>
          <a:prstGeom prst="rect">
            <a:avLst/>
          </a:prstGeom>
          <a:noFill/>
          <a:extLst>
            <a:ext uri="{909E8E84-426E-40DD-AFC4-6F175D3DCCD1}">
              <a14:hiddenFill xmlns:a14="http://schemas.microsoft.com/office/drawing/2010/main">
                <a:solidFill>
                  <a:srgbClr val="FFFFFF"/>
                </a:solidFill>
              </a14:hiddenFill>
            </a:ext>
          </a:extLst>
        </p:spPr>
      </p:pic>
      <p:pic>
        <p:nvPicPr>
          <p:cNvPr id="95" name="Picture 15">
            <a:extLst>
              <a:ext uri="{FF2B5EF4-FFF2-40B4-BE49-F238E27FC236}">
                <a16:creationId xmlns:a16="http://schemas.microsoft.com/office/drawing/2014/main" id="{EEDD8F44-B0F5-4256-A236-E022ADA288A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481693" y="3100317"/>
            <a:ext cx="1021301" cy="726505"/>
          </a:xfrm>
          <a:prstGeom prst="rect">
            <a:avLst/>
          </a:prstGeom>
          <a:noFill/>
          <a:extLst>
            <a:ext uri="{909E8E84-426E-40DD-AFC4-6F175D3DCCD1}">
              <a14:hiddenFill xmlns:a14="http://schemas.microsoft.com/office/drawing/2010/main">
                <a:solidFill>
                  <a:srgbClr val="FFFFFF"/>
                </a:solidFill>
              </a14:hiddenFill>
            </a:ext>
          </a:extLst>
        </p:spPr>
      </p:pic>
      <p:pic>
        <p:nvPicPr>
          <p:cNvPr id="96" name="Picture 14">
            <a:extLst>
              <a:ext uri="{FF2B5EF4-FFF2-40B4-BE49-F238E27FC236}">
                <a16:creationId xmlns:a16="http://schemas.microsoft.com/office/drawing/2014/main" id="{57E3F538-3612-4FDE-9530-90F939B48CF5}"/>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1343878" y="3243398"/>
            <a:ext cx="1788510" cy="662365"/>
          </a:xfrm>
          <a:prstGeom prst="rect">
            <a:avLst/>
          </a:prstGeom>
          <a:noFill/>
          <a:extLst>
            <a:ext uri="{909E8E84-426E-40DD-AFC4-6F175D3DCCD1}">
              <a14:hiddenFill xmlns:a14="http://schemas.microsoft.com/office/drawing/2010/main">
                <a:solidFill>
                  <a:srgbClr val="FFFFFF"/>
                </a:solidFill>
              </a14:hiddenFill>
            </a:ext>
          </a:extLst>
        </p:spPr>
      </p:pic>
      <p:pic>
        <p:nvPicPr>
          <p:cNvPr id="97" name="Picture 13">
            <a:extLst>
              <a:ext uri="{FF2B5EF4-FFF2-40B4-BE49-F238E27FC236}">
                <a16:creationId xmlns:a16="http://schemas.microsoft.com/office/drawing/2014/main" id="{241FA4A4-8A3A-479E-BC50-0D2C5A0EBD08}"/>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426188" y="2852392"/>
            <a:ext cx="1556621" cy="374970"/>
          </a:xfrm>
          <a:prstGeom prst="rect">
            <a:avLst/>
          </a:prstGeom>
          <a:noFill/>
          <a:extLst>
            <a:ext uri="{909E8E84-426E-40DD-AFC4-6F175D3DCCD1}">
              <a14:hiddenFill xmlns:a14="http://schemas.microsoft.com/office/drawing/2010/main">
                <a:solidFill>
                  <a:srgbClr val="FFFFFF"/>
                </a:solidFill>
              </a14:hiddenFill>
            </a:ext>
          </a:extLst>
        </p:spPr>
      </p:pic>
      <p:pic>
        <p:nvPicPr>
          <p:cNvPr id="98" name="Picture 12">
            <a:extLst>
              <a:ext uri="{FF2B5EF4-FFF2-40B4-BE49-F238E27FC236}">
                <a16:creationId xmlns:a16="http://schemas.microsoft.com/office/drawing/2014/main" id="{45303868-1B7E-4E46-9683-E71F6C9896AA}"/>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274472" y="2541561"/>
            <a:ext cx="1724371" cy="638930"/>
          </a:xfrm>
          <a:prstGeom prst="rect">
            <a:avLst/>
          </a:prstGeom>
          <a:noFill/>
          <a:extLst>
            <a:ext uri="{909E8E84-426E-40DD-AFC4-6F175D3DCCD1}">
              <a14:hiddenFill xmlns:a14="http://schemas.microsoft.com/office/drawing/2010/main">
                <a:solidFill>
                  <a:srgbClr val="FFFFFF"/>
                </a:solidFill>
              </a14:hiddenFill>
            </a:ext>
          </a:extLst>
        </p:spPr>
      </p:pic>
      <p:pic>
        <p:nvPicPr>
          <p:cNvPr id="99" name="Picture 11">
            <a:extLst>
              <a:ext uri="{FF2B5EF4-FFF2-40B4-BE49-F238E27FC236}">
                <a16:creationId xmlns:a16="http://schemas.microsoft.com/office/drawing/2014/main" id="{316629B3-00B1-428F-82A8-A296DF806E55}"/>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1870564" y="2804287"/>
            <a:ext cx="1285261" cy="590825"/>
          </a:xfrm>
          <a:prstGeom prst="rect">
            <a:avLst/>
          </a:prstGeom>
          <a:noFill/>
          <a:extLst>
            <a:ext uri="{909E8E84-426E-40DD-AFC4-6F175D3DCCD1}">
              <a14:hiddenFill xmlns:a14="http://schemas.microsoft.com/office/drawing/2010/main">
                <a:solidFill>
                  <a:srgbClr val="FFFFFF"/>
                </a:solidFill>
              </a14:hiddenFill>
            </a:ext>
          </a:extLst>
        </p:spPr>
      </p:pic>
      <p:pic>
        <p:nvPicPr>
          <p:cNvPr id="100" name="Picture 10">
            <a:extLst>
              <a:ext uri="{FF2B5EF4-FFF2-40B4-BE49-F238E27FC236}">
                <a16:creationId xmlns:a16="http://schemas.microsoft.com/office/drawing/2014/main" id="{347E7255-A34E-4200-8DA5-3E2CF9399B66}"/>
              </a:ext>
            </a:extLst>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856663" y="1910032"/>
            <a:ext cx="1372836" cy="646331"/>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9">
            <a:extLst>
              <a:ext uri="{FF2B5EF4-FFF2-40B4-BE49-F238E27FC236}">
                <a16:creationId xmlns:a16="http://schemas.microsoft.com/office/drawing/2014/main" id="{006D0BEE-2A0B-431E-9B36-19C9E5A8CCAA}"/>
              </a:ext>
            </a:extLst>
          </p:cNvPr>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593937" y="2222096"/>
            <a:ext cx="1596091" cy="374970"/>
          </a:xfrm>
          <a:prstGeom prst="rect">
            <a:avLst/>
          </a:prstGeom>
          <a:noFill/>
          <a:extLst>
            <a:ext uri="{909E8E84-426E-40DD-AFC4-6F175D3DCCD1}">
              <a14:hiddenFill xmlns:a14="http://schemas.microsoft.com/office/drawing/2010/main">
                <a:solidFill>
                  <a:srgbClr val="FFFFFF"/>
                </a:solidFill>
              </a14:hiddenFill>
            </a:ext>
          </a:extLst>
        </p:spPr>
      </p:pic>
      <p:pic>
        <p:nvPicPr>
          <p:cNvPr id="102" name="Picture 8">
            <a:extLst>
              <a:ext uri="{FF2B5EF4-FFF2-40B4-BE49-F238E27FC236}">
                <a16:creationId xmlns:a16="http://schemas.microsoft.com/office/drawing/2014/main" id="{EFBD53D7-79F9-49E2-BE07-77EA64BCC64C}"/>
              </a:ext>
            </a:extLst>
          </p:cNvPr>
          <p:cNvPicPr>
            <a:picLocks noChangeAspect="1" noChangeArrowheads="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240268" y="1599201"/>
            <a:ext cx="1013900" cy="965796"/>
          </a:xfrm>
          <a:prstGeom prst="rect">
            <a:avLst/>
          </a:prstGeom>
          <a:noFill/>
          <a:extLst>
            <a:ext uri="{909E8E84-426E-40DD-AFC4-6F175D3DCCD1}">
              <a14:hiddenFill xmlns:a14="http://schemas.microsoft.com/office/drawing/2010/main">
                <a:solidFill>
                  <a:srgbClr val="FFFFFF"/>
                </a:solidFill>
              </a14:hiddenFill>
            </a:ext>
          </a:extLst>
        </p:spPr>
      </p:pic>
      <p:pic>
        <p:nvPicPr>
          <p:cNvPr id="103" name="Picture 7">
            <a:extLst>
              <a:ext uri="{FF2B5EF4-FFF2-40B4-BE49-F238E27FC236}">
                <a16:creationId xmlns:a16="http://schemas.microsoft.com/office/drawing/2014/main" id="{C94114A8-6162-4CB2-9E8E-A306D57D07CB}"/>
              </a:ext>
            </a:extLst>
          </p:cNvPr>
          <p:cNvPicPr>
            <a:picLocks noChangeAspect="1" noChangeArrowheads="1"/>
          </p:cNvPicPr>
          <p:nvPr/>
        </p:nvPicPr>
        <p:blipFill>
          <a:blip r:embed="rId26" cstate="print">
            <a:extLst>
              <a:ext uri="{28A0092B-C50C-407E-A947-70E740481C1C}">
                <a14:useLocalDpi xmlns:a14="http://schemas.microsoft.com/office/drawing/2010/main" val="0"/>
              </a:ext>
            </a:extLst>
          </a:blip>
          <a:srcRect/>
          <a:stretch>
            <a:fillRect/>
          </a:stretch>
        </p:blipFill>
        <p:spPr bwMode="auto">
          <a:xfrm>
            <a:off x="2086419" y="2197427"/>
            <a:ext cx="1126144" cy="1197685"/>
          </a:xfrm>
          <a:prstGeom prst="rect">
            <a:avLst/>
          </a:prstGeom>
          <a:noFill/>
          <a:extLst>
            <a:ext uri="{909E8E84-426E-40DD-AFC4-6F175D3DCCD1}">
              <a14:hiddenFill xmlns:a14="http://schemas.microsoft.com/office/drawing/2010/main">
                <a:solidFill>
                  <a:srgbClr val="FFFFFF"/>
                </a:solidFill>
              </a14:hiddenFill>
            </a:ext>
          </a:extLst>
        </p:spPr>
      </p:pic>
      <p:pic>
        <p:nvPicPr>
          <p:cNvPr id="104" name="Picture 6">
            <a:extLst>
              <a:ext uri="{FF2B5EF4-FFF2-40B4-BE49-F238E27FC236}">
                <a16:creationId xmlns:a16="http://schemas.microsoft.com/office/drawing/2014/main" id="{13D75B57-1C86-4A54-A4B3-41A8088B8026}"/>
              </a:ext>
            </a:extLst>
          </p:cNvPr>
          <p:cNvPicPr>
            <a:picLocks noChangeAspect="1" noChangeArrowheads="1"/>
          </p:cNvPicPr>
          <p:nvPr/>
        </p:nvPicPr>
        <p:blipFill>
          <a:blip r:embed="rId27" cstate="print">
            <a:extLst>
              <a:ext uri="{28A0092B-C50C-407E-A947-70E740481C1C}">
                <a14:useLocalDpi xmlns:a14="http://schemas.microsoft.com/office/drawing/2010/main" val="0"/>
              </a:ext>
            </a:extLst>
          </a:blip>
          <a:srcRect/>
          <a:stretch>
            <a:fillRect/>
          </a:stretch>
        </p:blipFill>
        <p:spPr bwMode="auto">
          <a:xfrm>
            <a:off x="2948604" y="2070381"/>
            <a:ext cx="1572656" cy="1469046"/>
          </a:xfrm>
          <a:prstGeom prst="rect">
            <a:avLst/>
          </a:prstGeom>
          <a:noFill/>
          <a:extLst>
            <a:ext uri="{909E8E84-426E-40DD-AFC4-6F175D3DCCD1}">
              <a14:hiddenFill xmlns:a14="http://schemas.microsoft.com/office/drawing/2010/main">
                <a:solidFill>
                  <a:srgbClr val="FFFFFF"/>
                </a:solidFill>
              </a14:hiddenFill>
            </a:ext>
          </a:extLst>
        </p:spPr>
      </p:pic>
      <p:pic>
        <p:nvPicPr>
          <p:cNvPr id="105" name="Picture 5">
            <a:extLst>
              <a:ext uri="{FF2B5EF4-FFF2-40B4-BE49-F238E27FC236}">
                <a16:creationId xmlns:a16="http://schemas.microsoft.com/office/drawing/2014/main" id="{997A435C-D82D-4A83-A496-ED6F2CA58B68}"/>
              </a:ext>
            </a:extLst>
          </p:cNvPr>
          <p:cNvPicPr>
            <a:picLocks noChangeAspect="1" noChangeArrowheads="1"/>
          </p:cNvPicPr>
          <p:nvPr/>
        </p:nvPicPr>
        <p:blipFill>
          <a:blip r:embed="rId28" cstate="print">
            <a:extLst>
              <a:ext uri="{28A0092B-C50C-407E-A947-70E740481C1C}">
                <a14:useLocalDpi xmlns:a14="http://schemas.microsoft.com/office/drawing/2010/main" val="0"/>
              </a:ext>
            </a:extLst>
          </a:blip>
          <a:srcRect/>
          <a:stretch>
            <a:fillRect/>
          </a:stretch>
        </p:blipFill>
        <p:spPr bwMode="auto">
          <a:xfrm>
            <a:off x="2661209" y="888731"/>
            <a:ext cx="1628161" cy="1612127"/>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4">
            <a:extLst>
              <a:ext uri="{FF2B5EF4-FFF2-40B4-BE49-F238E27FC236}">
                <a16:creationId xmlns:a16="http://schemas.microsoft.com/office/drawing/2014/main" id="{B38CF89F-809D-416F-8E0B-A6467EE5FB84}"/>
              </a:ext>
            </a:extLst>
          </p:cNvPr>
          <p:cNvPicPr>
            <a:picLocks noChangeAspect="1" noChangeArrowheads="1"/>
          </p:cNvPicPr>
          <p:nvPr/>
        </p:nvPicPr>
        <p:blipFill rotWithShape="1">
          <a:blip r:embed="rId29" cstate="print">
            <a:extLst>
              <a:ext uri="{28A0092B-C50C-407E-A947-70E740481C1C}">
                <a14:useLocalDpi xmlns:a14="http://schemas.microsoft.com/office/drawing/2010/main" val="0"/>
              </a:ext>
            </a:extLst>
          </a:blip>
          <a:srcRect b="51076"/>
          <a:stretch/>
        </p:blipFill>
        <p:spPr bwMode="auto">
          <a:xfrm>
            <a:off x="3235999" y="1679377"/>
            <a:ext cx="1811946" cy="12445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63124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p:cTn id="7" dur="500" fill="hold"/>
                                        <p:tgtEl>
                                          <p:spTgt spid="106"/>
                                        </p:tgtEl>
                                        <p:attrNameLst>
                                          <p:attrName>ppt_w</p:attrName>
                                        </p:attrNameLst>
                                      </p:cBhvr>
                                      <p:tavLst>
                                        <p:tav tm="0">
                                          <p:val>
                                            <p:fltVal val="0"/>
                                          </p:val>
                                        </p:tav>
                                        <p:tav tm="100000">
                                          <p:val>
                                            <p:strVal val="#ppt_w"/>
                                          </p:val>
                                        </p:tav>
                                      </p:tavLst>
                                    </p:anim>
                                    <p:anim calcmode="lin" valueType="num">
                                      <p:cBhvr>
                                        <p:cTn id="8" dur="500" fill="hold"/>
                                        <p:tgtEl>
                                          <p:spTgt spid="106"/>
                                        </p:tgtEl>
                                        <p:attrNameLst>
                                          <p:attrName>ppt_h</p:attrName>
                                        </p:attrNameLst>
                                      </p:cBhvr>
                                      <p:tavLst>
                                        <p:tav tm="0">
                                          <p:val>
                                            <p:fltVal val="0"/>
                                          </p:val>
                                        </p:tav>
                                        <p:tav tm="100000">
                                          <p:val>
                                            <p:strVal val="#ppt_h"/>
                                          </p:val>
                                        </p:tav>
                                      </p:tavLst>
                                    </p:anim>
                                    <p:animEffect transition="in" filter="fade">
                                      <p:cBhvr>
                                        <p:cTn id="9" dur="500"/>
                                        <p:tgtEl>
                                          <p:spTgt spid="10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05"/>
                                        </p:tgtEl>
                                        <p:attrNameLst>
                                          <p:attrName>style.visibility</p:attrName>
                                        </p:attrNameLst>
                                      </p:cBhvr>
                                      <p:to>
                                        <p:strVal val="visible"/>
                                      </p:to>
                                    </p:set>
                                    <p:animEffect transition="in" filter="wipe(right)">
                                      <p:cBhvr>
                                        <p:cTn id="14" dur="500"/>
                                        <p:tgtEl>
                                          <p:spTgt spid="105"/>
                                        </p:tgtEl>
                                      </p:cBhvr>
                                    </p:animEffect>
                                  </p:childTnLst>
                                </p:cTn>
                              </p:par>
                              <p:par>
                                <p:cTn id="15" presetID="22" presetClass="entr" presetSubtype="2" fill="hold" nodeType="withEffect">
                                  <p:stCondLst>
                                    <p:cond delay="0"/>
                                  </p:stCondLst>
                                  <p:childTnLst>
                                    <p:set>
                                      <p:cBhvr>
                                        <p:cTn id="16" dur="1" fill="hold">
                                          <p:stCondLst>
                                            <p:cond delay="0"/>
                                          </p:stCondLst>
                                        </p:cTn>
                                        <p:tgtEl>
                                          <p:spTgt spid="90"/>
                                        </p:tgtEl>
                                        <p:attrNameLst>
                                          <p:attrName>style.visibility</p:attrName>
                                        </p:attrNameLst>
                                      </p:cBhvr>
                                      <p:to>
                                        <p:strVal val="visible"/>
                                      </p:to>
                                    </p:set>
                                    <p:animEffect transition="in" filter="wipe(right)">
                                      <p:cBhvr>
                                        <p:cTn id="17" dur="500"/>
                                        <p:tgtEl>
                                          <p:spTgt spid="90"/>
                                        </p:tgtEl>
                                      </p:cBhvr>
                                    </p:animEffect>
                                  </p:childTnLst>
                                </p:cTn>
                              </p:par>
                              <p:par>
                                <p:cTn id="18" presetID="22" presetClass="entr" presetSubtype="2" fill="hold" nodeType="withEffect">
                                  <p:stCondLst>
                                    <p:cond delay="0"/>
                                  </p:stCondLst>
                                  <p:childTnLst>
                                    <p:set>
                                      <p:cBhvr>
                                        <p:cTn id="19" dur="1" fill="hold">
                                          <p:stCondLst>
                                            <p:cond delay="0"/>
                                          </p:stCondLst>
                                        </p:cTn>
                                        <p:tgtEl>
                                          <p:spTgt spid="104"/>
                                        </p:tgtEl>
                                        <p:attrNameLst>
                                          <p:attrName>style.visibility</p:attrName>
                                        </p:attrNameLst>
                                      </p:cBhvr>
                                      <p:to>
                                        <p:strVal val="visible"/>
                                      </p:to>
                                    </p:set>
                                    <p:animEffect transition="in" filter="wipe(right)">
                                      <p:cBhvr>
                                        <p:cTn id="20" dur="500"/>
                                        <p:tgtEl>
                                          <p:spTgt spid="104"/>
                                        </p:tgtEl>
                                      </p:cBhvr>
                                    </p:animEffect>
                                  </p:childTnLst>
                                </p:cTn>
                              </p:par>
                              <p:par>
                                <p:cTn id="21" presetID="22" presetClass="entr" presetSubtype="8" fill="hold" nodeType="withEffect">
                                  <p:stCondLst>
                                    <p:cond delay="0"/>
                                  </p:stCondLst>
                                  <p:childTnLst>
                                    <p:set>
                                      <p:cBhvr>
                                        <p:cTn id="22" dur="1" fill="hold">
                                          <p:stCondLst>
                                            <p:cond delay="0"/>
                                          </p:stCondLst>
                                        </p:cTn>
                                        <p:tgtEl>
                                          <p:spTgt spid="87"/>
                                        </p:tgtEl>
                                        <p:attrNameLst>
                                          <p:attrName>style.visibility</p:attrName>
                                        </p:attrNameLst>
                                      </p:cBhvr>
                                      <p:to>
                                        <p:strVal val="visible"/>
                                      </p:to>
                                    </p:set>
                                    <p:animEffect transition="in" filter="wipe(left)">
                                      <p:cBhvr>
                                        <p:cTn id="23" dur="500"/>
                                        <p:tgtEl>
                                          <p:spTgt spid="87"/>
                                        </p:tgtEl>
                                      </p:cBhvr>
                                    </p:animEffect>
                                  </p:childTnLst>
                                </p:cTn>
                              </p:par>
                              <p:par>
                                <p:cTn id="24" presetID="22" presetClass="entr" presetSubtype="8" fill="hold" nodeType="withEffect">
                                  <p:stCondLst>
                                    <p:cond delay="0"/>
                                  </p:stCondLst>
                                  <p:childTnLst>
                                    <p:set>
                                      <p:cBhvr>
                                        <p:cTn id="25" dur="1" fill="hold">
                                          <p:stCondLst>
                                            <p:cond delay="0"/>
                                          </p:stCondLst>
                                        </p:cTn>
                                        <p:tgtEl>
                                          <p:spTgt spid="83"/>
                                        </p:tgtEl>
                                        <p:attrNameLst>
                                          <p:attrName>style.visibility</p:attrName>
                                        </p:attrNameLst>
                                      </p:cBhvr>
                                      <p:to>
                                        <p:strVal val="visible"/>
                                      </p:to>
                                    </p:set>
                                    <p:animEffect transition="in" filter="wipe(left)">
                                      <p:cBhvr>
                                        <p:cTn id="26" dur="500"/>
                                        <p:tgtEl>
                                          <p:spTgt spid="8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88"/>
                                        </p:tgtEl>
                                        <p:attrNameLst>
                                          <p:attrName>style.visibility</p:attrName>
                                        </p:attrNameLst>
                                      </p:cBhvr>
                                      <p:to>
                                        <p:strVal val="visible"/>
                                      </p:to>
                                    </p:set>
                                    <p:animEffect transition="in" filter="wipe(right)">
                                      <p:cBhvr>
                                        <p:cTn id="31" dur="500"/>
                                        <p:tgtEl>
                                          <p:spTgt spid="88"/>
                                        </p:tgtEl>
                                      </p:cBhvr>
                                    </p:animEffect>
                                  </p:childTnLst>
                                </p:cTn>
                              </p:par>
                              <p:par>
                                <p:cTn id="32" presetID="22" presetClass="entr" presetSubtype="2" fill="hold" nodeType="withEffect">
                                  <p:stCondLst>
                                    <p:cond delay="0"/>
                                  </p:stCondLst>
                                  <p:childTnLst>
                                    <p:set>
                                      <p:cBhvr>
                                        <p:cTn id="33" dur="1" fill="hold">
                                          <p:stCondLst>
                                            <p:cond delay="0"/>
                                          </p:stCondLst>
                                        </p:cTn>
                                        <p:tgtEl>
                                          <p:spTgt spid="89"/>
                                        </p:tgtEl>
                                        <p:attrNameLst>
                                          <p:attrName>style.visibility</p:attrName>
                                        </p:attrNameLst>
                                      </p:cBhvr>
                                      <p:to>
                                        <p:strVal val="visible"/>
                                      </p:to>
                                    </p:set>
                                    <p:animEffect transition="in" filter="wipe(right)">
                                      <p:cBhvr>
                                        <p:cTn id="34" dur="500"/>
                                        <p:tgtEl>
                                          <p:spTgt spid="8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103"/>
                                        </p:tgtEl>
                                        <p:attrNameLst>
                                          <p:attrName>style.visibility</p:attrName>
                                        </p:attrNameLst>
                                      </p:cBhvr>
                                      <p:to>
                                        <p:strVal val="visible"/>
                                      </p:to>
                                    </p:set>
                                    <p:animEffect transition="in" filter="wipe(right)">
                                      <p:cBhvr>
                                        <p:cTn id="39" dur="500"/>
                                        <p:tgtEl>
                                          <p:spTgt spid="103"/>
                                        </p:tgtEl>
                                      </p:cBhvr>
                                    </p:animEffect>
                                  </p:childTnLst>
                                </p:cTn>
                              </p:par>
                              <p:par>
                                <p:cTn id="40" presetID="22" presetClass="entr" presetSubtype="2" fill="hold"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right)">
                                      <p:cBhvr>
                                        <p:cTn id="42" dur="500"/>
                                        <p:tgtEl>
                                          <p:spTgt spid="99"/>
                                        </p:tgtEl>
                                      </p:cBhvr>
                                    </p:animEffect>
                                  </p:childTnLst>
                                </p:cTn>
                              </p:par>
                              <p:par>
                                <p:cTn id="43" presetID="22" presetClass="entr" presetSubtype="2" fill="hold" nodeType="with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wipe(right)">
                                      <p:cBhvr>
                                        <p:cTn id="45" dur="500"/>
                                        <p:tgtEl>
                                          <p:spTgt spid="96"/>
                                        </p:tgtEl>
                                      </p:cBhvr>
                                    </p:animEffect>
                                  </p:childTnLst>
                                </p:cTn>
                              </p:par>
                              <p:par>
                                <p:cTn id="46" presetID="22" presetClass="entr" presetSubtype="2" fill="hold" nodeType="withEffect">
                                  <p:stCondLst>
                                    <p:cond delay="0"/>
                                  </p:stCondLst>
                                  <p:childTnLst>
                                    <p:set>
                                      <p:cBhvr>
                                        <p:cTn id="47" dur="1" fill="hold">
                                          <p:stCondLst>
                                            <p:cond delay="0"/>
                                          </p:stCondLst>
                                        </p:cTn>
                                        <p:tgtEl>
                                          <p:spTgt spid="91"/>
                                        </p:tgtEl>
                                        <p:attrNameLst>
                                          <p:attrName>style.visibility</p:attrName>
                                        </p:attrNameLst>
                                      </p:cBhvr>
                                      <p:to>
                                        <p:strVal val="visible"/>
                                      </p:to>
                                    </p:set>
                                    <p:animEffect transition="in" filter="wipe(right)">
                                      <p:cBhvr>
                                        <p:cTn id="48" dur="500"/>
                                        <p:tgtEl>
                                          <p:spTgt spid="91"/>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92"/>
                                        </p:tgtEl>
                                        <p:attrNameLst>
                                          <p:attrName>style.visibility</p:attrName>
                                        </p:attrNameLst>
                                      </p:cBhvr>
                                      <p:to>
                                        <p:strVal val="visible"/>
                                      </p:to>
                                    </p:set>
                                    <p:animEffect transition="in" filter="wipe(right)">
                                      <p:cBhvr>
                                        <p:cTn id="52" dur="500"/>
                                        <p:tgtEl>
                                          <p:spTgt spid="92"/>
                                        </p:tgtEl>
                                      </p:cBhvr>
                                    </p:animEffect>
                                  </p:childTnLst>
                                </p:cTn>
                              </p:par>
                              <p:par>
                                <p:cTn id="53" presetID="22" presetClass="entr" presetSubtype="2" fill="hold" nodeType="with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wipe(right)">
                                      <p:cBhvr>
                                        <p:cTn id="55" dur="500"/>
                                        <p:tgtEl>
                                          <p:spTgt spid="93"/>
                                        </p:tgtEl>
                                      </p:cBhvr>
                                    </p:animEffect>
                                  </p:childTnLst>
                                </p:cTn>
                              </p:par>
                              <p:par>
                                <p:cTn id="56" presetID="22" presetClass="entr" presetSubtype="2" fill="hold" nodeType="withEffect">
                                  <p:stCondLst>
                                    <p:cond delay="0"/>
                                  </p:stCondLst>
                                  <p:childTnLst>
                                    <p:set>
                                      <p:cBhvr>
                                        <p:cTn id="57" dur="1" fill="hold">
                                          <p:stCondLst>
                                            <p:cond delay="0"/>
                                          </p:stCondLst>
                                        </p:cTn>
                                        <p:tgtEl>
                                          <p:spTgt spid="94"/>
                                        </p:tgtEl>
                                        <p:attrNameLst>
                                          <p:attrName>style.visibility</p:attrName>
                                        </p:attrNameLst>
                                      </p:cBhvr>
                                      <p:to>
                                        <p:strVal val="visible"/>
                                      </p:to>
                                    </p:set>
                                    <p:animEffect transition="in" filter="wipe(right)">
                                      <p:cBhvr>
                                        <p:cTn id="58" dur="500"/>
                                        <p:tgtEl>
                                          <p:spTgt spid="94"/>
                                        </p:tgtEl>
                                      </p:cBhvr>
                                    </p:animEffect>
                                  </p:childTnLst>
                                </p:cTn>
                              </p:par>
                              <p:par>
                                <p:cTn id="59" presetID="22" presetClass="entr" presetSubtype="2" fill="hold" nodeType="withEffect">
                                  <p:stCondLst>
                                    <p:cond delay="0"/>
                                  </p:stCondLst>
                                  <p:childTnLst>
                                    <p:set>
                                      <p:cBhvr>
                                        <p:cTn id="60" dur="1" fill="hold">
                                          <p:stCondLst>
                                            <p:cond delay="0"/>
                                          </p:stCondLst>
                                        </p:cTn>
                                        <p:tgtEl>
                                          <p:spTgt spid="95"/>
                                        </p:tgtEl>
                                        <p:attrNameLst>
                                          <p:attrName>style.visibility</p:attrName>
                                        </p:attrNameLst>
                                      </p:cBhvr>
                                      <p:to>
                                        <p:strVal val="visible"/>
                                      </p:to>
                                    </p:set>
                                    <p:animEffect transition="in" filter="wipe(right)">
                                      <p:cBhvr>
                                        <p:cTn id="61" dur="500"/>
                                        <p:tgtEl>
                                          <p:spTgt spid="95"/>
                                        </p:tgtEl>
                                      </p:cBhvr>
                                    </p:animEffect>
                                  </p:childTnLst>
                                </p:cTn>
                              </p:par>
                              <p:par>
                                <p:cTn id="62" presetID="22" presetClass="entr" presetSubtype="2" fill="hold" nodeType="withEffect">
                                  <p:stCondLst>
                                    <p:cond delay="0"/>
                                  </p:stCondLst>
                                  <p:childTnLst>
                                    <p:set>
                                      <p:cBhvr>
                                        <p:cTn id="63" dur="1" fill="hold">
                                          <p:stCondLst>
                                            <p:cond delay="0"/>
                                          </p:stCondLst>
                                        </p:cTn>
                                        <p:tgtEl>
                                          <p:spTgt spid="97"/>
                                        </p:tgtEl>
                                        <p:attrNameLst>
                                          <p:attrName>style.visibility</p:attrName>
                                        </p:attrNameLst>
                                      </p:cBhvr>
                                      <p:to>
                                        <p:strVal val="visible"/>
                                      </p:to>
                                    </p:set>
                                    <p:animEffect transition="in" filter="wipe(right)">
                                      <p:cBhvr>
                                        <p:cTn id="64" dur="500"/>
                                        <p:tgtEl>
                                          <p:spTgt spid="97"/>
                                        </p:tgtEl>
                                      </p:cBhvr>
                                    </p:animEffect>
                                  </p:childTnLst>
                                </p:cTn>
                              </p:par>
                              <p:par>
                                <p:cTn id="65" presetID="22" presetClass="entr" presetSubtype="2" fill="hold" nodeType="withEffect">
                                  <p:stCondLst>
                                    <p:cond delay="0"/>
                                  </p:stCondLst>
                                  <p:childTnLst>
                                    <p:set>
                                      <p:cBhvr>
                                        <p:cTn id="66" dur="1" fill="hold">
                                          <p:stCondLst>
                                            <p:cond delay="0"/>
                                          </p:stCondLst>
                                        </p:cTn>
                                        <p:tgtEl>
                                          <p:spTgt spid="98"/>
                                        </p:tgtEl>
                                        <p:attrNameLst>
                                          <p:attrName>style.visibility</p:attrName>
                                        </p:attrNameLst>
                                      </p:cBhvr>
                                      <p:to>
                                        <p:strVal val="visible"/>
                                      </p:to>
                                    </p:set>
                                    <p:animEffect transition="in" filter="wipe(right)">
                                      <p:cBhvr>
                                        <p:cTn id="67" dur="500"/>
                                        <p:tgtEl>
                                          <p:spTgt spid="98"/>
                                        </p:tgtEl>
                                      </p:cBhvr>
                                    </p:animEffect>
                                  </p:childTnLst>
                                </p:cTn>
                              </p:par>
                              <p:par>
                                <p:cTn id="68" presetID="22" presetClass="entr" presetSubtype="2" fill="hold" nodeType="withEffect">
                                  <p:stCondLst>
                                    <p:cond delay="0"/>
                                  </p:stCondLst>
                                  <p:childTnLst>
                                    <p:set>
                                      <p:cBhvr>
                                        <p:cTn id="69" dur="1" fill="hold">
                                          <p:stCondLst>
                                            <p:cond delay="0"/>
                                          </p:stCondLst>
                                        </p:cTn>
                                        <p:tgtEl>
                                          <p:spTgt spid="100"/>
                                        </p:tgtEl>
                                        <p:attrNameLst>
                                          <p:attrName>style.visibility</p:attrName>
                                        </p:attrNameLst>
                                      </p:cBhvr>
                                      <p:to>
                                        <p:strVal val="visible"/>
                                      </p:to>
                                    </p:set>
                                    <p:animEffect transition="in" filter="wipe(right)">
                                      <p:cBhvr>
                                        <p:cTn id="70" dur="500"/>
                                        <p:tgtEl>
                                          <p:spTgt spid="100"/>
                                        </p:tgtEl>
                                      </p:cBhvr>
                                    </p:animEffect>
                                  </p:childTnLst>
                                </p:cTn>
                              </p:par>
                              <p:par>
                                <p:cTn id="71" presetID="22" presetClass="entr" presetSubtype="2" fill="hold" nodeType="withEffect">
                                  <p:stCondLst>
                                    <p:cond delay="0"/>
                                  </p:stCondLst>
                                  <p:childTnLst>
                                    <p:set>
                                      <p:cBhvr>
                                        <p:cTn id="72" dur="1" fill="hold">
                                          <p:stCondLst>
                                            <p:cond delay="0"/>
                                          </p:stCondLst>
                                        </p:cTn>
                                        <p:tgtEl>
                                          <p:spTgt spid="101"/>
                                        </p:tgtEl>
                                        <p:attrNameLst>
                                          <p:attrName>style.visibility</p:attrName>
                                        </p:attrNameLst>
                                      </p:cBhvr>
                                      <p:to>
                                        <p:strVal val="visible"/>
                                      </p:to>
                                    </p:set>
                                    <p:animEffect transition="in" filter="wipe(right)">
                                      <p:cBhvr>
                                        <p:cTn id="73" dur="500"/>
                                        <p:tgtEl>
                                          <p:spTgt spid="101"/>
                                        </p:tgtEl>
                                      </p:cBhvr>
                                    </p:animEffect>
                                  </p:childTnLst>
                                </p:cTn>
                              </p:par>
                              <p:par>
                                <p:cTn id="74" presetID="22" presetClass="entr" presetSubtype="2" fill="hold" nodeType="withEffect">
                                  <p:stCondLst>
                                    <p:cond delay="0"/>
                                  </p:stCondLst>
                                  <p:childTnLst>
                                    <p:set>
                                      <p:cBhvr>
                                        <p:cTn id="75" dur="1" fill="hold">
                                          <p:stCondLst>
                                            <p:cond delay="0"/>
                                          </p:stCondLst>
                                        </p:cTn>
                                        <p:tgtEl>
                                          <p:spTgt spid="102"/>
                                        </p:tgtEl>
                                        <p:attrNameLst>
                                          <p:attrName>style.visibility</p:attrName>
                                        </p:attrNameLst>
                                      </p:cBhvr>
                                      <p:to>
                                        <p:strVal val="visible"/>
                                      </p:to>
                                    </p:set>
                                    <p:animEffect transition="in" filter="wipe(right)">
                                      <p:cBhvr>
                                        <p:cTn id="76" dur="500"/>
                                        <p:tgtEl>
                                          <p:spTgt spid="102"/>
                                        </p:tgtEl>
                                      </p:cBhvr>
                                    </p:animEffect>
                                  </p:childTnLst>
                                </p:cTn>
                              </p:par>
                            </p:childTnLst>
                          </p:cTn>
                        </p:par>
                      </p:childTnLst>
                    </p:cTn>
                  </p:par>
                  <p:par>
                    <p:cTn id="77" fill="hold">
                      <p:stCondLst>
                        <p:cond delay="indefinite"/>
                      </p:stCondLst>
                      <p:childTnLst>
                        <p:par>
                          <p:cTn id="78" fill="hold">
                            <p:stCondLst>
                              <p:cond delay="0"/>
                            </p:stCondLst>
                            <p:childTnLst>
                              <p:par>
                                <p:cTn id="79" presetID="22" presetClass="entr" presetSubtype="8" fill="hold" nodeType="clickEffect">
                                  <p:stCondLst>
                                    <p:cond delay="0"/>
                                  </p:stCondLst>
                                  <p:childTnLst>
                                    <p:set>
                                      <p:cBhvr>
                                        <p:cTn id="80" dur="1" fill="hold">
                                          <p:stCondLst>
                                            <p:cond delay="0"/>
                                          </p:stCondLst>
                                        </p:cTn>
                                        <p:tgtEl>
                                          <p:spTgt spid="84"/>
                                        </p:tgtEl>
                                        <p:attrNameLst>
                                          <p:attrName>style.visibility</p:attrName>
                                        </p:attrNameLst>
                                      </p:cBhvr>
                                      <p:to>
                                        <p:strVal val="visible"/>
                                      </p:to>
                                    </p:set>
                                    <p:animEffect transition="in" filter="wipe(left)">
                                      <p:cBhvr>
                                        <p:cTn id="81" dur="500"/>
                                        <p:tgtEl>
                                          <p:spTgt spid="84"/>
                                        </p:tgtEl>
                                      </p:cBhvr>
                                    </p:animEffect>
                                  </p:childTnLst>
                                </p:cTn>
                              </p:par>
                              <p:par>
                                <p:cTn id="82" presetID="22" presetClass="entr" presetSubtype="8" fill="hold" nodeType="withEffect">
                                  <p:stCondLst>
                                    <p:cond delay="0"/>
                                  </p:stCondLst>
                                  <p:childTnLst>
                                    <p:set>
                                      <p:cBhvr>
                                        <p:cTn id="83" dur="1" fill="hold">
                                          <p:stCondLst>
                                            <p:cond delay="0"/>
                                          </p:stCondLst>
                                        </p:cTn>
                                        <p:tgtEl>
                                          <p:spTgt spid="85"/>
                                        </p:tgtEl>
                                        <p:attrNameLst>
                                          <p:attrName>style.visibility</p:attrName>
                                        </p:attrNameLst>
                                      </p:cBhvr>
                                      <p:to>
                                        <p:strVal val="visible"/>
                                      </p:to>
                                    </p:set>
                                    <p:animEffect transition="in" filter="wipe(left)">
                                      <p:cBhvr>
                                        <p:cTn id="84" dur="500"/>
                                        <p:tgtEl>
                                          <p:spTgt spid="85"/>
                                        </p:tgtEl>
                                      </p:cBhvr>
                                    </p:animEffect>
                                  </p:childTnLst>
                                </p:cTn>
                              </p:par>
                              <p:par>
                                <p:cTn id="85" presetID="22" presetClass="entr" presetSubtype="8" fill="hold" nodeType="withEffect">
                                  <p:stCondLst>
                                    <p:cond delay="0"/>
                                  </p:stCondLst>
                                  <p:childTnLst>
                                    <p:set>
                                      <p:cBhvr>
                                        <p:cTn id="86" dur="1" fill="hold">
                                          <p:stCondLst>
                                            <p:cond delay="0"/>
                                          </p:stCondLst>
                                        </p:cTn>
                                        <p:tgtEl>
                                          <p:spTgt spid="86"/>
                                        </p:tgtEl>
                                        <p:attrNameLst>
                                          <p:attrName>style.visibility</p:attrName>
                                        </p:attrNameLst>
                                      </p:cBhvr>
                                      <p:to>
                                        <p:strVal val="visible"/>
                                      </p:to>
                                    </p:set>
                                    <p:animEffect transition="in" filter="wipe(left)">
                                      <p:cBhvr>
                                        <p:cTn id="87" dur="500"/>
                                        <p:tgtEl>
                                          <p:spTgt spid="8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8" fill="hold" nodeType="clickEffect">
                                  <p:stCondLst>
                                    <p:cond delay="0"/>
                                  </p:stCondLst>
                                  <p:childTnLst>
                                    <p:set>
                                      <p:cBhvr>
                                        <p:cTn id="91" dur="1" fill="hold">
                                          <p:stCondLst>
                                            <p:cond delay="0"/>
                                          </p:stCondLst>
                                        </p:cTn>
                                        <p:tgtEl>
                                          <p:spTgt spid="79"/>
                                        </p:tgtEl>
                                        <p:attrNameLst>
                                          <p:attrName>style.visibility</p:attrName>
                                        </p:attrNameLst>
                                      </p:cBhvr>
                                      <p:to>
                                        <p:strVal val="visible"/>
                                      </p:to>
                                    </p:set>
                                    <p:animEffect transition="in" filter="wipe(left)">
                                      <p:cBhvr>
                                        <p:cTn id="92" dur="500"/>
                                        <p:tgtEl>
                                          <p:spTgt spid="79"/>
                                        </p:tgtEl>
                                      </p:cBhvr>
                                    </p:animEffect>
                                  </p:childTnLst>
                                </p:cTn>
                              </p:par>
                              <p:par>
                                <p:cTn id="93" presetID="22" presetClass="entr" presetSubtype="8" fill="hold" nodeType="withEffect">
                                  <p:stCondLst>
                                    <p:cond delay="0"/>
                                  </p:stCondLst>
                                  <p:childTnLst>
                                    <p:set>
                                      <p:cBhvr>
                                        <p:cTn id="94" dur="1" fill="hold">
                                          <p:stCondLst>
                                            <p:cond delay="0"/>
                                          </p:stCondLst>
                                        </p:cTn>
                                        <p:tgtEl>
                                          <p:spTgt spid="80"/>
                                        </p:tgtEl>
                                        <p:attrNameLst>
                                          <p:attrName>style.visibility</p:attrName>
                                        </p:attrNameLst>
                                      </p:cBhvr>
                                      <p:to>
                                        <p:strVal val="visible"/>
                                      </p:to>
                                    </p:set>
                                    <p:animEffect transition="in" filter="wipe(left)">
                                      <p:cBhvr>
                                        <p:cTn id="95" dur="500"/>
                                        <p:tgtEl>
                                          <p:spTgt spid="80"/>
                                        </p:tgtEl>
                                      </p:cBhvr>
                                    </p:animEffect>
                                  </p:childTnLst>
                                </p:cTn>
                              </p:par>
                              <p:par>
                                <p:cTn id="96" presetID="22" presetClass="entr" presetSubtype="8" fill="hold" nodeType="withEffect">
                                  <p:stCondLst>
                                    <p:cond delay="0"/>
                                  </p:stCondLst>
                                  <p:childTnLst>
                                    <p:set>
                                      <p:cBhvr>
                                        <p:cTn id="97" dur="1" fill="hold">
                                          <p:stCondLst>
                                            <p:cond delay="0"/>
                                          </p:stCondLst>
                                        </p:cTn>
                                        <p:tgtEl>
                                          <p:spTgt spid="81"/>
                                        </p:tgtEl>
                                        <p:attrNameLst>
                                          <p:attrName>style.visibility</p:attrName>
                                        </p:attrNameLst>
                                      </p:cBhvr>
                                      <p:to>
                                        <p:strVal val="visible"/>
                                      </p:to>
                                    </p:set>
                                    <p:animEffect transition="in" filter="wipe(left)">
                                      <p:cBhvr>
                                        <p:cTn id="98" dur="500"/>
                                        <p:tgtEl>
                                          <p:spTgt spid="81"/>
                                        </p:tgtEl>
                                      </p:cBhvr>
                                    </p:animEffect>
                                  </p:childTnLst>
                                </p:cTn>
                              </p:par>
                              <p:par>
                                <p:cTn id="99" presetID="22" presetClass="entr" presetSubtype="8" fill="hold" nodeType="withEffect">
                                  <p:stCondLst>
                                    <p:cond delay="0"/>
                                  </p:stCondLst>
                                  <p:childTnLst>
                                    <p:set>
                                      <p:cBhvr>
                                        <p:cTn id="100" dur="1" fill="hold">
                                          <p:stCondLst>
                                            <p:cond delay="0"/>
                                          </p:stCondLst>
                                        </p:cTn>
                                        <p:tgtEl>
                                          <p:spTgt spid="82"/>
                                        </p:tgtEl>
                                        <p:attrNameLst>
                                          <p:attrName>style.visibility</p:attrName>
                                        </p:attrNameLst>
                                      </p:cBhvr>
                                      <p:to>
                                        <p:strVal val="visible"/>
                                      </p:to>
                                    </p:set>
                                    <p:animEffect transition="in" filter="wipe(left)">
                                      <p:cBhvr>
                                        <p:cTn id="101"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税务行政复议（★★★）</a:t>
            </a:r>
          </a:p>
        </p:txBody>
      </p:sp>
    </p:spTree>
    <p:extLst>
      <p:ext uri="{BB962C8B-B14F-4D97-AF65-F5344CB8AC3E}">
        <p14:creationId xmlns:p14="http://schemas.microsoft.com/office/powerpoint/2010/main" val="2556899738"/>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（一）税务行政复议的适用范围</a:t>
            </a:r>
          </a:p>
          <a:p>
            <a:r>
              <a:rPr lang="zh-CN" altLang="en-US" dirty="0"/>
              <a:t> </a:t>
            </a:r>
            <a:r>
              <a:rPr lang="en-US" altLang="zh-CN" dirty="0"/>
              <a:t>1.</a:t>
            </a:r>
            <a:r>
              <a:rPr lang="zh-CN" altLang="en-US" dirty="0"/>
              <a:t>可以申请税务行政复议的情形（</a:t>
            </a:r>
            <a:r>
              <a:rPr lang="en-US" altLang="zh-CN" dirty="0"/>
              <a:t>12 </a:t>
            </a:r>
            <a:r>
              <a:rPr lang="zh-CN" altLang="en-US" dirty="0"/>
              <a:t>项）</a:t>
            </a:r>
          </a:p>
          <a:p>
            <a:r>
              <a:rPr lang="zh-CN" altLang="en-US" dirty="0"/>
              <a:t> 纳税人及其他当事人认为税务机关的“具体行政行为”侵犯其合法权益，可依法向税务行政复议机关申请行政复议。</a:t>
            </a:r>
          </a:p>
        </p:txBody>
      </p:sp>
    </p:spTree>
    <p:extLst>
      <p:ext uri="{BB962C8B-B14F-4D97-AF65-F5344CB8AC3E}">
        <p14:creationId xmlns:p14="http://schemas.microsoft.com/office/powerpoint/2010/main" val="1477552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 </a:t>
            </a:r>
            <a:r>
              <a:rPr lang="en-US" altLang="zh-CN" dirty="0"/>
              <a:t>2.</a:t>
            </a:r>
            <a:r>
              <a:rPr lang="zh-CN" altLang="en-US" dirty="0"/>
              <a:t>可以提出附带审查申请的情形</a:t>
            </a:r>
          </a:p>
          <a:p>
            <a:r>
              <a:rPr lang="zh-CN" altLang="en-US" dirty="0"/>
              <a:t> 申请人认为税务机关的行政行为所依据的“规定”不合法，对行政行为申请行政复议时，可以一并向复议机关提出对该规定（不包括规章）的审查申请。</a:t>
            </a:r>
            <a:endParaRPr lang="zh-CN" altLang="zh-CN" dirty="0"/>
          </a:p>
        </p:txBody>
      </p:sp>
    </p:spTree>
    <p:extLst>
      <p:ext uri="{BB962C8B-B14F-4D97-AF65-F5344CB8AC3E}">
        <p14:creationId xmlns:p14="http://schemas.microsoft.com/office/powerpoint/2010/main" val="1341564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3.</a:t>
            </a:r>
            <a:r>
              <a:rPr lang="zh-CN" altLang="en-US" dirty="0"/>
              <a:t>行政复议的排除事项</a:t>
            </a:r>
          </a:p>
          <a:p>
            <a:r>
              <a:rPr lang="zh-CN" altLang="en-US" dirty="0"/>
              <a:t> （</a:t>
            </a:r>
            <a:r>
              <a:rPr lang="en-US" altLang="zh-CN" dirty="0"/>
              <a:t>1</a:t>
            </a:r>
            <a:r>
              <a:rPr lang="zh-CN" altLang="en-US" dirty="0"/>
              <a:t>）不服行政机关作出的“行政处分”或者其他“人事处理决定”。</a:t>
            </a:r>
          </a:p>
          <a:p>
            <a:r>
              <a:rPr lang="zh-CN" altLang="en-US" dirty="0"/>
              <a:t> （</a:t>
            </a:r>
            <a:r>
              <a:rPr lang="en-US" altLang="zh-CN" dirty="0"/>
              <a:t>2</a:t>
            </a:r>
            <a:r>
              <a:rPr lang="zh-CN" altLang="en-US" dirty="0"/>
              <a:t>）不服行政机关对民事纠纷作出的“调解”或者其他处理。</a:t>
            </a:r>
          </a:p>
          <a:p>
            <a:r>
              <a:rPr lang="zh-CN" altLang="en-US" dirty="0"/>
              <a:t> （</a:t>
            </a:r>
            <a:r>
              <a:rPr lang="en-US" altLang="zh-CN" dirty="0"/>
              <a:t>3</a:t>
            </a:r>
            <a:r>
              <a:rPr lang="zh-CN" altLang="en-US" dirty="0"/>
              <a:t>）不服行政机关作出的“抽象”行政行为。</a:t>
            </a:r>
          </a:p>
        </p:txBody>
      </p:sp>
    </p:spTree>
    <p:extLst>
      <p:ext uri="{BB962C8B-B14F-4D97-AF65-F5344CB8AC3E}">
        <p14:creationId xmlns:p14="http://schemas.microsoft.com/office/powerpoint/2010/main" val="860388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多选题</a:t>
            </a:r>
            <a:r>
              <a:rPr lang="en-US" altLang="zh-CN" dirty="0"/>
              <a:t>】</a:t>
            </a:r>
            <a:r>
              <a:rPr lang="zh-CN" altLang="en-US" dirty="0"/>
              <a:t>根据税收征收管理法律制度的规定，纳税人对税务机关的下列行政行为不服时，可以申请行政复议的有（ ）。</a:t>
            </a:r>
          </a:p>
          <a:p>
            <a:r>
              <a:rPr lang="zh-CN" altLang="en-US" dirty="0"/>
              <a:t> </a:t>
            </a:r>
            <a:r>
              <a:rPr lang="en-US" altLang="zh-CN" dirty="0"/>
              <a:t>A.</a:t>
            </a:r>
            <a:r>
              <a:rPr lang="zh-CN" altLang="en-US" dirty="0"/>
              <a:t>罚款</a:t>
            </a:r>
          </a:p>
          <a:p>
            <a:r>
              <a:rPr lang="zh-CN" altLang="en-US" dirty="0"/>
              <a:t> </a:t>
            </a:r>
            <a:r>
              <a:rPr lang="en-US" altLang="zh-CN" dirty="0"/>
              <a:t>B.</a:t>
            </a:r>
            <a:r>
              <a:rPr lang="zh-CN" altLang="en-US" dirty="0"/>
              <a:t>确认适用税率</a:t>
            </a:r>
          </a:p>
          <a:p>
            <a:r>
              <a:rPr lang="zh-CN" altLang="en-US" dirty="0"/>
              <a:t> </a:t>
            </a:r>
            <a:r>
              <a:rPr lang="en-US" altLang="zh-CN" dirty="0"/>
              <a:t>C.</a:t>
            </a:r>
            <a:r>
              <a:rPr lang="zh-CN" altLang="en-US" dirty="0"/>
              <a:t>加收滞纳金</a:t>
            </a:r>
          </a:p>
          <a:p>
            <a:r>
              <a:rPr lang="zh-CN" altLang="en-US" dirty="0"/>
              <a:t> </a:t>
            </a:r>
            <a:r>
              <a:rPr lang="en-US" altLang="zh-CN" dirty="0"/>
              <a:t>D.</a:t>
            </a:r>
            <a:r>
              <a:rPr lang="zh-CN" altLang="en-US" dirty="0"/>
              <a:t>依法制定税收优惠政策</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1473621" y="3657604"/>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1023364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zh-CN" altLang="en-US" dirty="0"/>
              <a:t>（</a:t>
            </a:r>
            <a:r>
              <a:rPr lang="en-US" altLang="zh-CN" dirty="0"/>
              <a:t>2022</a:t>
            </a:r>
            <a:r>
              <a:rPr lang="zh-CN" altLang="en-US" dirty="0"/>
              <a:t>年）根据税收征收管理法律制度的规定，纳税人对税务机关的下列行为不服的，可以提出行政复议申请的有（　）。</a:t>
            </a:r>
          </a:p>
          <a:p>
            <a:r>
              <a:rPr lang="zh-CN" altLang="en-US" dirty="0"/>
              <a:t>　　</a:t>
            </a:r>
            <a:r>
              <a:rPr lang="en-US" altLang="zh-CN" dirty="0"/>
              <a:t>A.</a:t>
            </a:r>
            <a:r>
              <a:rPr lang="zh-CN" altLang="en-US" dirty="0"/>
              <a:t>加收滞纳金</a:t>
            </a:r>
          </a:p>
          <a:p>
            <a:r>
              <a:rPr lang="zh-CN" altLang="en-US" dirty="0"/>
              <a:t>　　</a:t>
            </a:r>
            <a:r>
              <a:rPr lang="en-US" altLang="zh-CN" dirty="0"/>
              <a:t>B.</a:t>
            </a:r>
            <a:r>
              <a:rPr lang="zh-CN" altLang="en-US" dirty="0"/>
              <a:t>评定纳税信用等级</a:t>
            </a:r>
          </a:p>
          <a:p>
            <a:r>
              <a:rPr lang="zh-CN" altLang="en-US" dirty="0"/>
              <a:t>　　</a:t>
            </a:r>
            <a:r>
              <a:rPr lang="en-US" altLang="zh-CN" dirty="0"/>
              <a:t>C.</a:t>
            </a:r>
            <a:r>
              <a:rPr lang="zh-CN" altLang="en-US" dirty="0"/>
              <a:t>代开发票</a:t>
            </a:r>
          </a:p>
          <a:p>
            <a:r>
              <a:rPr lang="zh-CN" altLang="en-US" dirty="0"/>
              <a:t>　　</a:t>
            </a:r>
            <a:r>
              <a:rPr lang="en-US" altLang="zh-CN" dirty="0"/>
              <a:t>D.</a:t>
            </a:r>
            <a:r>
              <a:rPr lang="zh-CN" altLang="en-US" dirty="0"/>
              <a:t>罚款</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1473621" y="3657604"/>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11020047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zh-CN" altLang="en-US" dirty="0"/>
              <a:t>（</a:t>
            </a:r>
            <a:r>
              <a:rPr lang="en-US" altLang="zh-CN" dirty="0"/>
              <a:t>2022</a:t>
            </a:r>
            <a:r>
              <a:rPr lang="zh-CN" altLang="en-US" dirty="0"/>
              <a:t>年）根据税收征收管理法律制度的规定，纳税人认为税务机关行政行为所依据的下列规定不合法，可以在申请行政复议时一并提起审查申请的有（　）。</a:t>
            </a:r>
          </a:p>
          <a:p>
            <a:r>
              <a:rPr lang="zh-CN" altLang="en-US" dirty="0"/>
              <a:t>　　</a:t>
            </a:r>
            <a:r>
              <a:rPr lang="en-US" altLang="zh-CN" dirty="0"/>
              <a:t>A.</a:t>
            </a:r>
            <a:r>
              <a:rPr lang="zh-CN" altLang="en-US" dirty="0"/>
              <a:t>国家税务总局发布的公告</a:t>
            </a:r>
          </a:p>
          <a:p>
            <a:r>
              <a:rPr lang="zh-CN" altLang="en-US" dirty="0"/>
              <a:t>　　</a:t>
            </a:r>
            <a:r>
              <a:rPr lang="en-US" altLang="zh-CN" dirty="0"/>
              <a:t>B.</a:t>
            </a:r>
            <a:r>
              <a:rPr lang="zh-CN" altLang="en-US" dirty="0"/>
              <a:t>省人民代表大会常务委员会发布的决定</a:t>
            </a:r>
          </a:p>
          <a:p>
            <a:r>
              <a:rPr lang="zh-CN" altLang="en-US" dirty="0"/>
              <a:t>　　</a:t>
            </a:r>
            <a:r>
              <a:rPr lang="en-US" altLang="zh-CN" dirty="0"/>
              <a:t>C.</a:t>
            </a:r>
            <a:r>
              <a:rPr lang="zh-CN" altLang="en-US" dirty="0"/>
              <a:t>省税务局发布的办法</a:t>
            </a:r>
          </a:p>
          <a:p>
            <a:r>
              <a:rPr lang="zh-CN" altLang="en-US" dirty="0"/>
              <a:t>　　</a:t>
            </a:r>
            <a:r>
              <a:rPr lang="en-US" altLang="zh-CN" dirty="0"/>
              <a:t>D.</a:t>
            </a:r>
            <a:r>
              <a:rPr lang="zh-CN" altLang="en-US" dirty="0"/>
              <a:t>国家税务总局发布的通知</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1473621" y="3657603"/>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461073"/>
              <a:ext cx="902810" cy="78996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34495773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下列各项中，属于税务机关最基本、最主要的职权的是（　）。</a:t>
            </a:r>
          </a:p>
          <a:p>
            <a:r>
              <a:rPr lang="en-US" altLang="zh-CN" dirty="0"/>
              <a:t>A.</a:t>
            </a:r>
            <a:r>
              <a:rPr lang="zh-CN" altLang="zh-CN" dirty="0"/>
              <a:t>税务管理权</a:t>
            </a:r>
          </a:p>
          <a:p>
            <a:r>
              <a:rPr lang="en-US" altLang="zh-CN" dirty="0"/>
              <a:t>B.</a:t>
            </a:r>
            <a:r>
              <a:rPr lang="zh-CN" altLang="zh-CN" dirty="0"/>
              <a:t>税款征收权</a:t>
            </a:r>
          </a:p>
          <a:p>
            <a:r>
              <a:rPr lang="en-US" altLang="zh-CN" dirty="0"/>
              <a:t>C.</a:t>
            </a:r>
            <a:r>
              <a:rPr lang="zh-CN" altLang="zh-CN" dirty="0"/>
              <a:t>税务检查权</a:t>
            </a:r>
          </a:p>
          <a:p>
            <a:r>
              <a:rPr lang="en-US" altLang="zh-CN" dirty="0"/>
              <a:t>D.</a:t>
            </a:r>
            <a:r>
              <a:rPr lang="zh-CN" altLang="zh-CN" dirty="0"/>
              <a:t>税务行政处罚权</a:t>
            </a:r>
          </a:p>
        </p:txBody>
      </p:sp>
      <p:sp>
        <p:nvSpPr>
          <p:cNvPr id="3" name="标题 2"/>
          <p:cNvSpPr>
            <a:spLocks noGrp="1"/>
          </p:cNvSpPr>
          <p:nvPr>
            <p:ph type="title"/>
          </p:nvPr>
        </p:nvSpPr>
        <p:spPr>
          <a:xfrm>
            <a:off x="1426928" y="317254"/>
            <a:ext cx="5161296" cy="430887"/>
          </a:xfrm>
        </p:spPr>
        <p:txBody>
          <a:bodyPr/>
          <a:lstStyle/>
          <a:p>
            <a:r>
              <a:rPr lang="zh-CN" altLang="en-US"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3556521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（二）税务行政复议管辖</a:t>
            </a:r>
          </a:p>
        </p:txBody>
      </p:sp>
      <p:graphicFrame>
        <p:nvGraphicFramePr>
          <p:cNvPr id="3" name="表格 3">
            <a:extLst>
              <a:ext uri="{FF2B5EF4-FFF2-40B4-BE49-F238E27FC236}">
                <a16:creationId xmlns:a16="http://schemas.microsoft.com/office/drawing/2014/main" id="{CB998308-20BC-7F0C-3D77-654884506B17}"/>
              </a:ext>
            </a:extLst>
          </p:cNvPr>
          <p:cNvGraphicFramePr>
            <a:graphicFrameLocks noGrp="1"/>
          </p:cNvGraphicFramePr>
          <p:nvPr>
            <p:extLst>
              <p:ext uri="{D42A27DB-BD31-4B8C-83A1-F6EECF244321}">
                <p14:modId xmlns:p14="http://schemas.microsoft.com/office/powerpoint/2010/main" val="1691097820"/>
              </p:ext>
            </p:extLst>
          </p:nvPr>
        </p:nvGraphicFramePr>
        <p:xfrm>
          <a:off x="1053297" y="1312577"/>
          <a:ext cx="7488819" cy="3275298"/>
        </p:xfrm>
        <a:graphic>
          <a:graphicData uri="http://schemas.openxmlformats.org/drawingml/2006/table">
            <a:tbl>
              <a:tblPr firstRow="1" bandRow="1">
                <a:tableStyleId>{5C22544A-7EE6-4342-B048-85BDC9FD1C3A}</a:tableStyleId>
              </a:tblPr>
              <a:tblGrid>
                <a:gridCol w="3865944">
                  <a:extLst>
                    <a:ext uri="{9D8B030D-6E8A-4147-A177-3AD203B41FA5}">
                      <a16:colId xmlns:a16="http://schemas.microsoft.com/office/drawing/2014/main" val="630966674"/>
                    </a:ext>
                  </a:extLst>
                </a:gridCol>
                <a:gridCol w="3622875">
                  <a:extLst>
                    <a:ext uri="{9D8B030D-6E8A-4147-A177-3AD203B41FA5}">
                      <a16:colId xmlns:a16="http://schemas.microsoft.com/office/drawing/2014/main" val="2811215435"/>
                    </a:ext>
                  </a:extLst>
                </a:gridCol>
              </a:tblGrid>
              <a:tr h="806418">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作出具体行政行为的税务机关</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税务行政复议机关</a:t>
                      </a:r>
                    </a:p>
                  </a:txBody>
                  <a:tcPr/>
                </a:tc>
                <a:extLst>
                  <a:ext uri="{0D108BD9-81ED-4DB2-BD59-A6C34878D82A}">
                    <a16:rowId xmlns:a16="http://schemas.microsoft.com/office/drawing/2014/main" val="3149403149"/>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各级税务局</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上级税务局</a:t>
                      </a:r>
                    </a:p>
                  </a:txBody>
                  <a:tcPr/>
                </a:tc>
                <a:extLst>
                  <a:ext uri="{0D108BD9-81ED-4DB2-BD59-A6C34878D82A}">
                    <a16:rowId xmlns:a16="http://schemas.microsoft.com/office/drawing/2014/main" val="768288217"/>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税务所（分局）、各级税务局的稽查局</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所属税务局</a:t>
                      </a:r>
                    </a:p>
                  </a:txBody>
                  <a:tcPr/>
                </a:tc>
                <a:extLst>
                  <a:ext uri="{0D108BD9-81ED-4DB2-BD59-A6C34878D82A}">
                    <a16:rowId xmlns:a16="http://schemas.microsoft.com/office/drawing/2014/main" val="2156780401"/>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计划单列市税务局 </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国家税务总局</a:t>
                      </a:r>
                    </a:p>
                  </a:txBody>
                  <a:tcPr/>
                </a:tc>
                <a:extLst>
                  <a:ext uri="{0D108BD9-81ED-4DB2-BD59-A6C34878D82A}">
                    <a16:rowId xmlns:a16="http://schemas.microsoft.com/office/drawing/2014/main" val="3469989477"/>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国家税务总局 </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国家税务总局</a:t>
                      </a:r>
                    </a:p>
                  </a:txBody>
                  <a:tcPr/>
                </a:tc>
                <a:extLst>
                  <a:ext uri="{0D108BD9-81ED-4DB2-BD59-A6C34878D82A}">
                    <a16:rowId xmlns:a16="http://schemas.microsoft.com/office/drawing/2014/main" val="4209563631"/>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两个以上税务机关共同作出</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共同上一级税务机关</a:t>
                      </a:r>
                    </a:p>
                  </a:txBody>
                  <a:tcPr/>
                </a:tc>
                <a:extLst>
                  <a:ext uri="{0D108BD9-81ED-4DB2-BD59-A6C34878D82A}">
                    <a16:rowId xmlns:a16="http://schemas.microsoft.com/office/drawing/2014/main" val="1083885715"/>
                  </a:ext>
                </a:extLst>
              </a:tr>
            </a:tbl>
          </a:graphicData>
        </a:graphic>
      </p:graphicFrame>
    </p:spTree>
    <p:extLst>
      <p:ext uri="{BB962C8B-B14F-4D97-AF65-F5344CB8AC3E}">
        <p14:creationId xmlns:p14="http://schemas.microsoft.com/office/powerpoint/2010/main" val="2917894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（二）税务行政复议管辖</a:t>
            </a:r>
          </a:p>
        </p:txBody>
      </p:sp>
      <p:graphicFrame>
        <p:nvGraphicFramePr>
          <p:cNvPr id="3" name="表格 3">
            <a:extLst>
              <a:ext uri="{FF2B5EF4-FFF2-40B4-BE49-F238E27FC236}">
                <a16:creationId xmlns:a16="http://schemas.microsoft.com/office/drawing/2014/main" id="{CB998308-20BC-7F0C-3D77-654884506B17}"/>
              </a:ext>
            </a:extLst>
          </p:cNvPr>
          <p:cNvGraphicFramePr>
            <a:graphicFrameLocks noGrp="1"/>
          </p:cNvGraphicFramePr>
          <p:nvPr>
            <p:extLst>
              <p:ext uri="{D42A27DB-BD31-4B8C-83A1-F6EECF244321}">
                <p14:modId xmlns:p14="http://schemas.microsoft.com/office/powerpoint/2010/main" val="3160952192"/>
              </p:ext>
            </p:extLst>
          </p:nvPr>
        </p:nvGraphicFramePr>
        <p:xfrm>
          <a:off x="659757" y="555625"/>
          <a:ext cx="7824486" cy="4281138"/>
        </p:xfrm>
        <a:graphic>
          <a:graphicData uri="http://schemas.openxmlformats.org/drawingml/2006/table">
            <a:tbl>
              <a:tblPr firstRow="1" bandRow="1">
                <a:tableStyleId>{5C22544A-7EE6-4342-B048-85BDC9FD1C3A}</a:tableStyleId>
              </a:tblPr>
              <a:tblGrid>
                <a:gridCol w="1956122">
                  <a:extLst>
                    <a:ext uri="{9D8B030D-6E8A-4147-A177-3AD203B41FA5}">
                      <a16:colId xmlns:a16="http://schemas.microsoft.com/office/drawing/2014/main" val="630966674"/>
                    </a:ext>
                  </a:extLst>
                </a:gridCol>
                <a:gridCol w="2187615">
                  <a:extLst>
                    <a:ext uri="{9D8B030D-6E8A-4147-A177-3AD203B41FA5}">
                      <a16:colId xmlns:a16="http://schemas.microsoft.com/office/drawing/2014/main" val="1498565530"/>
                    </a:ext>
                  </a:extLst>
                </a:gridCol>
                <a:gridCol w="3680749">
                  <a:extLst>
                    <a:ext uri="{9D8B030D-6E8A-4147-A177-3AD203B41FA5}">
                      <a16:colId xmlns:a16="http://schemas.microsoft.com/office/drawing/2014/main" val="2811215435"/>
                    </a:ext>
                  </a:extLst>
                </a:gridCol>
              </a:tblGrid>
              <a:tr h="806418">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作出具体行政行为的税务机关</a:t>
                      </a:r>
                    </a:p>
                  </a:txBody>
                  <a:tcPr/>
                </a:tc>
                <a:tc hMerge="1">
                  <a:txBody>
                    <a:bodyPr/>
                    <a:lstStyle/>
                    <a:p>
                      <a:endParaRPr lang="zh-CN" altLang="en-US"/>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税务行政复议机关</a:t>
                      </a:r>
                    </a:p>
                  </a:txBody>
                  <a:tcPr/>
                </a:tc>
                <a:extLst>
                  <a:ext uri="{0D108BD9-81ED-4DB2-BD59-A6C34878D82A}">
                    <a16:rowId xmlns:a16="http://schemas.microsoft.com/office/drawing/2014/main" val="3149403149"/>
                  </a:ext>
                </a:extLst>
              </a:tr>
              <a:tr h="370840">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两个以上税务机关共同作出</a:t>
                      </a:r>
                    </a:p>
                  </a:txBody>
                  <a:tcPr/>
                </a:tc>
                <a:tc hMerge="1">
                  <a:txBody>
                    <a:bodyPr/>
                    <a:lstStyle/>
                    <a:p>
                      <a:endParaRPr lang="zh-CN" altLang="en-US"/>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共同上一级税务机关</a:t>
                      </a:r>
                    </a:p>
                  </a:txBody>
                  <a:tcPr/>
                </a:tc>
                <a:extLst>
                  <a:ext uri="{0D108BD9-81ED-4DB2-BD59-A6C34878D82A}">
                    <a16:rowId xmlns:a16="http://schemas.microsoft.com/office/drawing/2014/main" val="1083885715"/>
                  </a:ext>
                </a:extLst>
              </a:tr>
              <a:tr h="370840">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税务机关与其他行政机关共同作出</a:t>
                      </a:r>
                    </a:p>
                  </a:txBody>
                  <a:tcPr/>
                </a:tc>
                <a:tc hMerge="1">
                  <a:txBody>
                    <a:bodyPr/>
                    <a:lstStyle/>
                    <a:p>
                      <a:endParaRPr lang="zh-CN" altLang="en-US"/>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共同上一级行政机关</a:t>
                      </a:r>
                    </a:p>
                  </a:txBody>
                  <a:tcPr/>
                </a:tc>
                <a:extLst>
                  <a:ext uri="{0D108BD9-81ED-4DB2-BD59-A6C34878D82A}">
                    <a16:rowId xmlns:a16="http://schemas.microsoft.com/office/drawing/2014/main" val="1461904687"/>
                  </a:ext>
                </a:extLst>
              </a:tr>
              <a:tr h="370840">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被撤销的税务机关在撤销以前所作出</a:t>
                      </a:r>
                    </a:p>
                  </a:txBody>
                  <a:tcPr/>
                </a:tc>
                <a:tc hMerge="1">
                  <a:txBody>
                    <a:bodyPr/>
                    <a:lstStyle/>
                    <a:p>
                      <a:endParaRPr lang="zh-CN" altLang="en-US"/>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继续行使其职权的税务机关的上一级 税务机关 </a:t>
                      </a:r>
                    </a:p>
                  </a:txBody>
                  <a:tcPr/>
                </a:tc>
                <a:extLst>
                  <a:ext uri="{0D108BD9-81ED-4DB2-BD59-A6C34878D82A}">
                    <a16:rowId xmlns:a16="http://schemas.microsoft.com/office/drawing/2014/main" val="34280570"/>
                  </a:ext>
                </a:extLst>
              </a:tr>
              <a:tr h="185420">
                <a:tc rowSpan="3">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税务机关作出逾期不缴纳罚款 加处罚款 </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对加处罚款不服</a:t>
                      </a:r>
                    </a:p>
                  </a:txBody>
                  <a:tcPr/>
                </a:tc>
                <a:tc row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作出行政处罚决定的税务机关</a:t>
                      </a:r>
                    </a:p>
                  </a:txBody>
                  <a:tcPr/>
                </a:tc>
                <a:extLst>
                  <a:ext uri="{0D108BD9-81ED-4DB2-BD59-A6C34878D82A}">
                    <a16:rowId xmlns:a16="http://schemas.microsoft.com/office/drawing/2014/main" val="3303302321"/>
                  </a:ext>
                </a:extLst>
              </a:tr>
              <a:tr h="0">
                <a:tc vMerge="1">
                  <a:txBody>
                    <a:bodyPr/>
                    <a:lstStyle/>
                    <a:p>
                      <a:endParaRPr lang="zh-CN" altLang="en-US"/>
                    </a:p>
                  </a:txBody>
                  <a:tcPr/>
                </a:tc>
                <a:tc row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对已处罚款和加处罚款 都不服</a:t>
                      </a:r>
                    </a:p>
                  </a:txBody>
                  <a:tcPr/>
                </a:tc>
                <a:tc vMerge="1">
                  <a:txBody>
                    <a:bodyPr/>
                    <a:lstStyle/>
                    <a:p>
                      <a:endParaRPr lang="zh-CN" altLang="en-US"/>
                    </a:p>
                  </a:txBody>
                  <a:tcPr/>
                </a:tc>
                <a:extLst>
                  <a:ext uri="{0D108BD9-81ED-4DB2-BD59-A6C34878D82A}">
                    <a16:rowId xmlns:a16="http://schemas.microsoft.com/office/drawing/2014/main" val="2994257915"/>
                  </a:ext>
                </a:extLst>
              </a:tr>
              <a:tr h="400050">
                <a:tc vMerge="1">
                  <a:txBody>
                    <a:bodyPr/>
                    <a:lstStyle/>
                    <a:p>
                      <a:endParaRPr lang="zh-CN" altLang="en-US"/>
                    </a:p>
                  </a:txBody>
                  <a:tcPr/>
                </a:tc>
                <a:tc vMerge="1">
                  <a:txBody>
                    <a:bodyPr/>
                    <a:lstStyle/>
                    <a:p>
                      <a:endParaRPr lang="zh-CN" altLang="en-US"/>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作出行政处罚决定的税务机关的上一 级税务机关</a:t>
                      </a:r>
                    </a:p>
                  </a:txBody>
                  <a:tcPr/>
                </a:tc>
                <a:extLst>
                  <a:ext uri="{0D108BD9-81ED-4DB2-BD59-A6C34878D82A}">
                    <a16:rowId xmlns:a16="http://schemas.microsoft.com/office/drawing/2014/main" val="1329808924"/>
                  </a:ext>
                </a:extLst>
              </a:tr>
            </a:tbl>
          </a:graphicData>
        </a:graphic>
      </p:graphicFrame>
    </p:spTree>
    <p:extLst>
      <p:ext uri="{BB962C8B-B14F-4D97-AF65-F5344CB8AC3E}">
        <p14:creationId xmlns:p14="http://schemas.microsoft.com/office/powerpoint/2010/main" val="2277749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a:t>
            </a:r>
            <a:r>
              <a:rPr lang="zh-CN" altLang="en-US" dirty="0"/>
              <a:t>提示 </a:t>
            </a:r>
            <a:r>
              <a:rPr lang="en-US" altLang="zh-CN" dirty="0"/>
              <a:t>1 】</a:t>
            </a:r>
            <a:r>
              <a:rPr lang="zh-CN" altLang="en-US" dirty="0"/>
              <a:t>对“国家税务总局”的具体行政行为不服，向“国家税务总局”申请行政复议，对国家税务总局的行政复议决定不服的，可以向“人民法院”提起行政诉讼，也可以向“国务院”申请裁决。国务院的裁决为终局裁决。</a:t>
            </a:r>
          </a:p>
          <a:p>
            <a:r>
              <a:rPr lang="zh-CN" altLang="en-US" dirty="0"/>
              <a:t> </a:t>
            </a:r>
            <a:r>
              <a:rPr lang="en-US" altLang="zh-CN" dirty="0"/>
              <a:t>【</a:t>
            </a:r>
            <a:r>
              <a:rPr lang="zh-CN" altLang="en-US" dirty="0"/>
              <a:t>提示 </a:t>
            </a:r>
            <a:r>
              <a:rPr lang="en-US" altLang="zh-CN" dirty="0"/>
              <a:t>2 】</a:t>
            </a:r>
            <a:r>
              <a:rPr lang="zh-CN" altLang="en-US" dirty="0"/>
              <a:t>申请人向具体行政行为发生地的县级地方人民政府提交行政复议申请的，由接受申请的县级地方人民政府依法予以转送。</a:t>
            </a:r>
          </a:p>
          <a:p>
            <a:endParaRPr lang="zh-CN" altLang="en-US" dirty="0"/>
          </a:p>
        </p:txBody>
      </p:sp>
    </p:spTree>
    <p:extLst>
      <p:ext uri="{BB962C8B-B14F-4D97-AF65-F5344CB8AC3E}">
        <p14:creationId xmlns:p14="http://schemas.microsoft.com/office/powerpoint/2010/main" val="3042068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fontScale="85000" lnSpcReduction="20000"/>
          </a:bodyPr>
          <a:lstStyle/>
          <a:p>
            <a:r>
              <a:rPr lang="en-US" altLang="zh-CN" dirty="0"/>
              <a:t>【</a:t>
            </a:r>
            <a:r>
              <a:rPr lang="zh-CN" altLang="en-US" dirty="0"/>
              <a:t>单选题</a:t>
            </a:r>
            <a:r>
              <a:rPr lang="en-US" altLang="zh-CN" dirty="0"/>
              <a:t>·2021-13】</a:t>
            </a:r>
            <a:r>
              <a:rPr lang="zh-CN" altLang="en-US" dirty="0"/>
              <a:t>邹某因税收违法行为被 </a:t>
            </a:r>
            <a:r>
              <a:rPr lang="en-US" altLang="zh-CN" dirty="0"/>
              <a:t>M </a:t>
            </a:r>
            <a:r>
              <a:rPr lang="zh-CN" altLang="en-US" dirty="0"/>
              <a:t>市 </a:t>
            </a:r>
            <a:r>
              <a:rPr lang="en-US" altLang="zh-CN" dirty="0"/>
              <a:t>L </a:t>
            </a:r>
            <a:r>
              <a:rPr lang="zh-CN" altLang="en-US" dirty="0"/>
              <a:t>县税务局处以罚款，又因逾期不缴纳罚款被加处罚款，邹某对已处罚款和加处罚款都不服，欲申请行政复议。下列关于邹某行政复议申请的表述中，正确的是（ ）。</a:t>
            </a:r>
          </a:p>
          <a:p>
            <a:r>
              <a:rPr lang="zh-CN" altLang="en-US" dirty="0"/>
              <a:t> </a:t>
            </a:r>
            <a:r>
              <a:rPr lang="en-US" altLang="zh-CN" dirty="0"/>
              <a:t>A.</a:t>
            </a:r>
            <a:r>
              <a:rPr lang="zh-CN" altLang="en-US" dirty="0"/>
              <a:t>应当一并向 </a:t>
            </a:r>
            <a:r>
              <a:rPr lang="en-US" altLang="zh-CN" dirty="0"/>
              <a:t>M </a:t>
            </a:r>
            <a:r>
              <a:rPr lang="zh-CN" altLang="en-US" dirty="0"/>
              <a:t>市税务局申请行政复议</a:t>
            </a:r>
          </a:p>
          <a:p>
            <a:r>
              <a:rPr lang="zh-CN" altLang="en-US" dirty="0"/>
              <a:t> </a:t>
            </a:r>
            <a:r>
              <a:rPr lang="en-US" altLang="zh-CN" dirty="0"/>
              <a:t>B.</a:t>
            </a:r>
            <a:r>
              <a:rPr lang="zh-CN" altLang="en-US" dirty="0"/>
              <a:t>应当就罚款决定和加处罚款决定分别向 </a:t>
            </a:r>
            <a:r>
              <a:rPr lang="en-US" altLang="zh-CN" dirty="0"/>
              <a:t>L </a:t>
            </a:r>
            <a:r>
              <a:rPr lang="zh-CN" altLang="en-US" dirty="0"/>
              <a:t>县税务局和 </a:t>
            </a:r>
            <a:r>
              <a:rPr lang="en-US" altLang="zh-CN" dirty="0"/>
              <a:t>M </a:t>
            </a:r>
            <a:r>
              <a:rPr lang="zh-CN" altLang="en-US" dirty="0"/>
              <a:t>市税务局申请行政复议</a:t>
            </a:r>
          </a:p>
          <a:p>
            <a:r>
              <a:rPr lang="zh-CN" altLang="en-US" dirty="0"/>
              <a:t> </a:t>
            </a:r>
            <a:r>
              <a:rPr lang="en-US" altLang="zh-CN" dirty="0"/>
              <a:t>C.</a:t>
            </a:r>
            <a:r>
              <a:rPr lang="zh-CN" altLang="en-US" dirty="0"/>
              <a:t>应当就罚款决定和加处罚款决定分别向 </a:t>
            </a:r>
            <a:r>
              <a:rPr lang="en-US" altLang="zh-CN" dirty="0"/>
              <a:t>M </a:t>
            </a:r>
            <a:r>
              <a:rPr lang="zh-CN" altLang="en-US" dirty="0"/>
              <a:t>市税务局和 </a:t>
            </a:r>
            <a:r>
              <a:rPr lang="en-US" altLang="zh-CN" dirty="0"/>
              <a:t>L </a:t>
            </a:r>
            <a:r>
              <a:rPr lang="zh-CN" altLang="en-US" dirty="0"/>
              <a:t>县税务局申请行政复议</a:t>
            </a:r>
          </a:p>
          <a:p>
            <a:r>
              <a:rPr lang="zh-CN" altLang="en-US" dirty="0"/>
              <a:t> </a:t>
            </a:r>
            <a:r>
              <a:rPr lang="en-US" altLang="zh-CN" dirty="0"/>
              <a:t>D.</a:t>
            </a:r>
            <a:r>
              <a:rPr lang="zh-CN" altLang="en-US" dirty="0"/>
              <a:t>应当一并向 </a:t>
            </a:r>
            <a:r>
              <a:rPr lang="en-US" altLang="zh-CN" dirty="0"/>
              <a:t>L </a:t>
            </a:r>
            <a:r>
              <a:rPr lang="zh-CN" altLang="en-US" dirty="0"/>
              <a:t>县税务局申请行政复议</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6681371" y="3606413"/>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639203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多选题</a:t>
            </a:r>
            <a:r>
              <a:rPr lang="en-US" altLang="zh-CN" dirty="0"/>
              <a:t>】</a:t>
            </a:r>
            <a:r>
              <a:rPr lang="zh-CN" altLang="en-US" dirty="0"/>
              <a:t>根据税收征收管理法律制度的规定，对下列税务机关作出的行政处罚不服的，向国家税务总局申请行政复议的有（ ）。</a:t>
            </a:r>
          </a:p>
          <a:p>
            <a:r>
              <a:rPr lang="zh-CN" altLang="en-US" dirty="0"/>
              <a:t> </a:t>
            </a:r>
            <a:r>
              <a:rPr lang="en-US" altLang="zh-CN" dirty="0"/>
              <a:t>A.</a:t>
            </a:r>
            <a:r>
              <a:rPr lang="zh-CN" altLang="en-US" dirty="0"/>
              <a:t>计划单列市的税务局</a:t>
            </a:r>
          </a:p>
          <a:p>
            <a:r>
              <a:rPr lang="zh-CN" altLang="en-US" dirty="0"/>
              <a:t> </a:t>
            </a:r>
            <a:r>
              <a:rPr lang="en-US" altLang="zh-CN" dirty="0"/>
              <a:t>B.</a:t>
            </a:r>
            <a:r>
              <a:rPr lang="zh-CN" altLang="en-US" dirty="0"/>
              <a:t>省级税务局</a:t>
            </a:r>
          </a:p>
          <a:p>
            <a:r>
              <a:rPr lang="zh-CN" altLang="en-US" dirty="0"/>
              <a:t> </a:t>
            </a:r>
            <a:r>
              <a:rPr lang="en-US" altLang="zh-CN" dirty="0"/>
              <a:t>C.</a:t>
            </a:r>
            <a:r>
              <a:rPr lang="zh-CN" altLang="en-US" dirty="0"/>
              <a:t>省级税务局的稽查局</a:t>
            </a:r>
          </a:p>
          <a:p>
            <a:r>
              <a:rPr lang="zh-CN" altLang="en-US" dirty="0"/>
              <a:t> </a:t>
            </a:r>
            <a:r>
              <a:rPr lang="en-US" altLang="zh-CN" dirty="0"/>
              <a:t>D.</a:t>
            </a:r>
            <a:r>
              <a:rPr lang="zh-CN" altLang="en-US" dirty="0"/>
              <a:t>国家税务总局</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13"/>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469622"/>
              <a:ext cx="902810" cy="77286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ABD</a:t>
              </a:r>
              <a:endParaRPr lang="zh-CN" altLang="en-US" sz="3200" dirty="0">
                <a:solidFill>
                  <a:schemeClr val="bg1"/>
                </a:solidFill>
              </a:endParaRPr>
            </a:p>
          </p:txBody>
        </p:sp>
      </p:grpSp>
    </p:spTree>
    <p:extLst>
      <p:ext uri="{BB962C8B-B14F-4D97-AF65-F5344CB8AC3E}">
        <p14:creationId xmlns:p14="http://schemas.microsoft.com/office/powerpoint/2010/main" val="2538756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fontScale="77500" lnSpcReduction="20000"/>
          </a:bodyPr>
          <a:lstStyle/>
          <a:p>
            <a:r>
              <a:rPr lang="zh-CN" altLang="en-US" dirty="0"/>
              <a:t>（</a:t>
            </a:r>
            <a:r>
              <a:rPr lang="en-US" altLang="zh-CN" dirty="0"/>
              <a:t>2022</a:t>
            </a:r>
            <a:r>
              <a:rPr lang="zh-CN" altLang="en-US" dirty="0"/>
              <a:t>年）根据税收征收管理法律制度的规定，关于税务行政复议管辖的下列表述中，正确的有（　）。</a:t>
            </a:r>
          </a:p>
          <a:p>
            <a:r>
              <a:rPr lang="en-US" altLang="zh-CN" dirty="0"/>
              <a:t>A.</a:t>
            </a:r>
            <a:r>
              <a:rPr lang="zh-CN" altLang="en-US" dirty="0"/>
              <a:t>对两个以上税务机关以共同的名义作出的行政行为不服的，向共同上一级税务机关申请行政复议</a:t>
            </a:r>
          </a:p>
          <a:p>
            <a:r>
              <a:rPr lang="en-US" altLang="zh-CN" dirty="0"/>
              <a:t>B.</a:t>
            </a:r>
            <a:r>
              <a:rPr lang="zh-CN" altLang="en-US" dirty="0"/>
              <a:t>对被撤销的税务机关在撤销以前所作出的行政行为不服的，向继续行使其职权的税务机关的上一级税务机关申请行政复议</a:t>
            </a:r>
          </a:p>
          <a:p>
            <a:r>
              <a:rPr lang="en-US" altLang="zh-CN" dirty="0"/>
              <a:t>C.</a:t>
            </a:r>
            <a:r>
              <a:rPr lang="zh-CN" altLang="en-US" dirty="0"/>
              <a:t>对税务机关作出的罚款决定和逾期不缴纳罚款加处罚款的决定都不服的，一并向作出行政处罚决定的税务机关的上一级税务机关申请行政复议</a:t>
            </a:r>
          </a:p>
          <a:p>
            <a:r>
              <a:rPr lang="en-US" altLang="zh-CN" dirty="0"/>
              <a:t>D.</a:t>
            </a:r>
            <a:r>
              <a:rPr lang="zh-CN" altLang="en-US" dirty="0"/>
              <a:t>对税务机关与其他行政机关以共同的名义作出的行政行为不服的，向其共同上一级行政机关申请行政复议</a:t>
            </a:r>
          </a:p>
          <a:p>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13"/>
            <a:ext cx="677108" cy="1428693"/>
            <a:chOff x="9306657"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7"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36269960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（三）税务行政复议的“必经复议”与“选择复议”</a:t>
            </a:r>
          </a:p>
          <a:p>
            <a:r>
              <a:rPr lang="zh-CN" altLang="en-US" dirty="0"/>
              <a:t> </a:t>
            </a:r>
            <a:r>
              <a:rPr lang="en-US" altLang="zh-CN" dirty="0"/>
              <a:t>1.</a:t>
            </a:r>
            <a:r>
              <a:rPr lang="zh-CN" altLang="en-US" dirty="0"/>
              <a:t>必经复议</a:t>
            </a:r>
          </a:p>
          <a:p>
            <a:r>
              <a:rPr lang="zh-CN" altLang="en-US" dirty="0"/>
              <a:t> 纳税人、扣缴义务人及纳税担保人对税务机关作出的“征税行为”不服的，应当“先”向复议机关申请行政复议，对行政复议决定不服，可以“再”向人民法院提起行政诉讼。</a:t>
            </a:r>
          </a:p>
        </p:txBody>
      </p:sp>
    </p:spTree>
    <p:extLst>
      <p:ext uri="{BB962C8B-B14F-4D97-AF65-F5344CB8AC3E}">
        <p14:creationId xmlns:p14="http://schemas.microsoft.com/office/powerpoint/2010/main" val="3379739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征税行为”包括：确认纳税主体、征税对象、征税范围、减税、免税、退税、抵扣税款、适用税率、计税依据、纳税环节、纳税期限、纳税地点以及税款征收方式等具体行政行为和征收税款、加收滞纳金及扣缴义务人、受税务机关委托的单位和个人作出的代扣代缴、代收代缴、代征行为等。</a:t>
            </a:r>
          </a:p>
          <a:p>
            <a:r>
              <a:rPr lang="zh-CN" altLang="en-US" dirty="0"/>
              <a:t> </a:t>
            </a:r>
            <a:r>
              <a:rPr lang="en-US" altLang="zh-CN" dirty="0"/>
              <a:t>【</a:t>
            </a:r>
            <a:r>
              <a:rPr lang="zh-CN" altLang="en-US" dirty="0"/>
              <a:t>记忆提示</a:t>
            </a:r>
            <a:r>
              <a:rPr lang="en-US" altLang="zh-CN" dirty="0"/>
              <a:t>】</a:t>
            </a:r>
            <a:r>
              <a:rPr lang="zh-CN" altLang="en-US" dirty="0"/>
              <a:t>税收实体法的构成要素（换 </a:t>
            </a:r>
            <a:r>
              <a:rPr lang="en-US" altLang="zh-CN" dirty="0"/>
              <a:t>1</a:t>
            </a:r>
            <a:r>
              <a:rPr lang="zh-CN" altLang="en-US" dirty="0"/>
              <a:t>）</a:t>
            </a:r>
            <a:r>
              <a:rPr lang="en-US" altLang="zh-CN" dirty="0"/>
              <a:t>+</a:t>
            </a:r>
            <a:r>
              <a:rPr lang="zh-CN" altLang="en-US" dirty="0"/>
              <a:t>税款征收方式</a:t>
            </a:r>
            <a:r>
              <a:rPr lang="en-US" altLang="zh-CN" dirty="0"/>
              <a:t>+</a:t>
            </a:r>
            <a:r>
              <a:rPr lang="zh-CN" altLang="en-US" dirty="0"/>
              <a:t>滞纳金</a:t>
            </a:r>
          </a:p>
        </p:txBody>
      </p:sp>
    </p:spTree>
    <p:extLst>
      <p:ext uri="{BB962C8B-B14F-4D97-AF65-F5344CB8AC3E}">
        <p14:creationId xmlns:p14="http://schemas.microsoft.com/office/powerpoint/2010/main" val="533991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2.</a:t>
            </a:r>
            <a:r>
              <a:rPr lang="zh-CN" altLang="en-US" dirty="0"/>
              <a:t>选择复议</a:t>
            </a:r>
          </a:p>
          <a:p>
            <a:r>
              <a:rPr lang="zh-CN" altLang="en-US" dirty="0"/>
              <a:t> 申请人对复议范围中税务机关作出的“征税行为以外”的其他行政行为不服的，“可以”申请行政复议，“也可以”直接向人民法院提起行政诉讼。</a:t>
            </a:r>
          </a:p>
          <a:p>
            <a:r>
              <a:rPr lang="zh-CN" altLang="en-US" dirty="0"/>
              <a:t> </a:t>
            </a:r>
            <a:r>
              <a:rPr lang="en-US" altLang="zh-CN" dirty="0"/>
              <a:t>【</a:t>
            </a:r>
            <a:r>
              <a:rPr lang="zh-CN" altLang="en-US" dirty="0"/>
              <a:t>注意 </a:t>
            </a:r>
            <a:r>
              <a:rPr lang="en-US" altLang="zh-CN" dirty="0"/>
              <a:t>1 】</a:t>
            </a:r>
            <a:r>
              <a:rPr lang="zh-CN" altLang="en-US" dirty="0"/>
              <a:t>申请人按规定申请行政复议的，必须先缴纳或者解缴税款及滞纳金，或者提供相应的担保。</a:t>
            </a:r>
          </a:p>
        </p:txBody>
      </p:sp>
    </p:spTree>
    <p:extLst>
      <p:ext uri="{BB962C8B-B14F-4D97-AF65-F5344CB8AC3E}">
        <p14:creationId xmlns:p14="http://schemas.microsoft.com/office/powerpoint/2010/main" val="178532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a:t>
            </a:r>
            <a:r>
              <a:rPr lang="zh-CN" altLang="en-US" dirty="0"/>
              <a:t>注意 </a:t>
            </a:r>
            <a:r>
              <a:rPr lang="en-US" altLang="zh-CN" dirty="0"/>
              <a:t>2 】</a:t>
            </a:r>
            <a:r>
              <a:rPr lang="zh-CN" altLang="en-US" dirty="0"/>
              <a:t>申请人对税务机关作出的逾期不缴纳罚款“加处罚款”的决定不服的，应当先缴纳罚款和加处罚款，再申请行政复议。</a:t>
            </a:r>
          </a:p>
          <a:p>
            <a:r>
              <a:rPr lang="zh-CN" altLang="en-US" dirty="0"/>
              <a:t> </a:t>
            </a:r>
            <a:r>
              <a:rPr lang="en-US" altLang="zh-CN" dirty="0"/>
              <a:t>【</a:t>
            </a:r>
            <a:r>
              <a:rPr lang="zh-CN" altLang="en-US" dirty="0"/>
              <a:t>提示</a:t>
            </a:r>
            <a:r>
              <a:rPr lang="en-US" altLang="zh-CN" dirty="0"/>
              <a:t>】</a:t>
            </a:r>
            <a:r>
              <a:rPr lang="zh-CN" altLang="en-US" dirty="0"/>
              <a:t>对“罚款”决定不服，可以“直接”申请行政复议（无须先缴纳罚款，也无须提供纳税担保）；而仅仅对“加处罚款”不服，申请行政复议的，需要先缴纳罚款和加处罚款。</a:t>
            </a:r>
          </a:p>
        </p:txBody>
      </p:sp>
    </p:spTree>
    <p:extLst>
      <p:ext uri="{BB962C8B-B14F-4D97-AF65-F5344CB8AC3E}">
        <p14:creationId xmlns:p14="http://schemas.microsoft.com/office/powerpoint/2010/main" val="185812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pPr indent="457200" algn="just"/>
            <a:r>
              <a:rPr lang="zh-CN" altLang="zh-CN" dirty="0"/>
              <a:t>根据税收征收管理法律制度的规定，下列各项中，属于纳税人权利的有（</a:t>
            </a:r>
            <a:r>
              <a:rPr lang="en-US" altLang="zh-CN" dirty="0"/>
              <a:t>  </a:t>
            </a:r>
            <a:r>
              <a:rPr lang="zh-CN" altLang="zh-CN" dirty="0"/>
              <a:t>）。</a:t>
            </a:r>
          </a:p>
          <a:p>
            <a:pPr indent="457200" algn="just"/>
            <a:r>
              <a:rPr lang="en-US" altLang="zh-CN" dirty="0"/>
              <a:t>A.</a:t>
            </a:r>
            <a:r>
              <a:rPr lang="zh-CN" altLang="zh-CN" dirty="0"/>
              <a:t>陈述权</a:t>
            </a:r>
          </a:p>
          <a:p>
            <a:pPr indent="457200" algn="just"/>
            <a:r>
              <a:rPr lang="en-US" altLang="zh-CN" dirty="0"/>
              <a:t>B.</a:t>
            </a:r>
            <a:r>
              <a:rPr lang="zh-CN" altLang="zh-CN" dirty="0"/>
              <a:t>核定税款权</a:t>
            </a:r>
          </a:p>
          <a:p>
            <a:pPr indent="457200" algn="just"/>
            <a:r>
              <a:rPr lang="en-US" altLang="zh-CN" dirty="0"/>
              <a:t>C.</a:t>
            </a:r>
            <a:r>
              <a:rPr lang="zh-CN" altLang="zh-CN" dirty="0"/>
              <a:t>税收监督权</a:t>
            </a:r>
          </a:p>
          <a:p>
            <a:pPr indent="457200" algn="just"/>
            <a:r>
              <a:rPr lang="en-US" altLang="zh-CN" dirty="0"/>
              <a:t>D.</a:t>
            </a:r>
            <a:r>
              <a:rPr lang="zh-CN" altLang="zh-CN" dirty="0"/>
              <a:t>税收法律救济权</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403540"/>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1072"/>
              <a:ext cx="902810" cy="78996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15580903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lnSpcReduction="10000"/>
          </a:bodyPr>
          <a:lstStyle/>
          <a:p>
            <a:r>
              <a:rPr lang="zh-CN" altLang="en-US" dirty="0"/>
              <a:t>（</a:t>
            </a:r>
            <a:r>
              <a:rPr lang="en-US" altLang="zh-CN" dirty="0"/>
              <a:t>2022</a:t>
            </a:r>
            <a:r>
              <a:rPr lang="zh-CN" altLang="en-US" dirty="0"/>
              <a:t>年）根据税收征收管理法律制度的规定，纳税人对税务机关的下列行政行为不服，应当先申请行政复议，对复议决定不服，才可再次提起行政诉讼的是（　）。</a:t>
            </a:r>
          </a:p>
          <a:p>
            <a:r>
              <a:rPr lang="zh-CN" altLang="en-US" dirty="0"/>
              <a:t>　　</a:t>
            </a:r>
            <a:r>
              <a:rPr lang="en-US" altLang="zh-CN" dirty="0"/>
              <a:t>A.</a:t>
            </a:r>
            <a:r>
              <a:rPr lang="zh-CN" altLang="en-US" dirty="0"/>
              <a:t>没收违法所得</a:t>
            </a:r>
          </a:p>
          <a:p>
            <a:r>
              <a:rPr lang="zh-CN" altLang="en-US" dirty="0"/>
              <a:t>　　</a:t>
            </a:r>
            <a:r>
              <a:rPr lang="en-US" altLang="zh-CN" dirty="0"/>
              <a:t>B.</a:t>
            </a:r>
            <a:r>
              <a:rPr lang="zh-CN" altLang="en-US" dirty="0"/>
              <a:t>加收滞纳金</a:t>
            </a:r>
          </a:p>
          <a:p>
            <a:r>
              <a:rPr lang="zh-CN" altLang="en-US" dirty="0"/>
              <a:t>　　</a:t>
            </a:r>
            <a:r>
              <a:rPr lang="en-US" altLang="zh-CN" dirty="0"/>
              <a:t>C.</a:t>
            </a:r>
            <a:r>
              <a:rPr lang="zh-CN" altLang="en-US" dirty="0"/>
              <a:t>罚款</a:t>
            </a:r>
          </a:p>
          <a:p>
            <a:r>
              <a:rPr lang="zh-CN" altLang="en-US" dirty="0"/>
              <a:t>　　</a:t>
            </a:r>
            <a:r>
              <a:rPr lang="en-US" altLang="zh-CN" dirty="0"/>
              <a:t>D.</a:t>
            </a:r>
            <a:r>
              <a:rPr lang="zh-CN" altLang="en-US" dirty="0"/>
              <a:t>不依法履行行政赔偿义务</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10" name="组合 9"/>
          <p:cNvGrpSpPr/>
          <p:nvPr/>
        </p:nvGrpSpPr>
        <p:grpSpPr>
          <a:xfrm rot="16200000">
            <a:off x="6681371" y="3606411"/>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5952517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多选题</a:t>
            </a:r>
            <a:r>
              <a:rPr lang="en-US" altLang="zh-CN" dirty="0"/>
              <a:t>·2021-1】</a:t>
            </a:r>
            <a:r>
              <a:rPr lang="zh-CN" altLang="en-US" dirty="0"/>
              <a:t>根据税收征收管理法律制度的规定，纳税人对税务机关的下列具体行政行为不服时，应当先向复议机关申请行政复议的有（ ）。</a:t>
            </a:r>
          </a:p>
          <a:p>
            <a:r>
              <a:rPr lang="zh-CN" altLang="en-US" dirty="0"/>
              <a:t> </a:t>
            </a:r>
            <a:r>
              <a:rPr lang="en-US" altLang="zh-CN" dirty="0"/>
              <a:t>A.</a:t>
            </a:r>
            <a:r>
              <a:rPr lang="zh-CN" altLang="en-US" dirty="0"/>
              <a:t>发票管理行为</a:t>
            </a:r>
          </a:p>
          <a:p>
            <a:r>
              <a:rPr lang="zh-CN" altLang="en-US" dirty="0"/>
              <a:t> </a:t>
            </a:r>
            <a:r>
              <a:rPr lang="en-US" altLang="zh-CN" dirty="0"/>
              <a:t>B.</a:t>
            </a:r>
            <a:r>
              <a:rPr lang="zh-CN" altLang="en-US" dirty="0"/>
              <a:t>确认适用税率</a:t>
            </a:r>
          </a:p>
          <a:p>
            <a:r>
              <a:rPr lang="zh-CN" altLang="en-US" dirty="0"/>
              <a:t> </a:t>
            </a:r>
            <a:r>
              <a:rPr lang="en-US" altLang="zh-CN" dirty="0"/>
              <a:t>C.</a:t>
            </a:r>
            <a:r>
              <a:rPr lang="zh-CN" altLang="en-US" dirty="0"/>
              <a:t>加收滞纳金</a:t>
            </a:r>
          </a:p>
          <a:p>
            <a:r>
              <a:rPr lang="zh-CN" altLang="en-US" dirty="0"/>
              <a:t> </a:t>
            </a:r>
            <a:r>
              <a:rPr lang="en-US" altLang="zh-CN" dirty="0"/>
              <a:t>D.</a:t>
            </a:r>
            <a:r>
              <a:rPr lang="zh-CN" altLang="en-US" dirty="0"/>
              <a:t>停止出口退税权</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11"/>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576489"/>
              <a:ext cx="902810" cy="55912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BC</a:t>
              </a:r>
              <a:endParaRPr lang="zh-CN" altLang="en-US" sz="3200" dirty="0">
                <a:solidFill>
                  <a:schemeClr val="bg1"/>
                </a:solidFill>
              </a:endParaRPr>
            </a:p>
          </p:txBody>
        </p:sp>
      </p:grpSp>
    </p:spTree>
    <p:extLst>
      <p:ext uri="{BB962C8B-B14F-4D97-AF65-F5344CB8AC3E}">
        <p14:creationId xmlns:p14="http://schemas.microsoft.com/office/powerpoint/2010/main" val="696043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判断题</a:t>
            </a:r>
            <a:r>
              <a:rPr lang="en-US" altLang="zh-CN" dirty="0"/>
              <a:t>】</a:t>
            </a:r>
            <a:r>
              <a:rPr lang="zh-CN" altLang="en-US" dirty="0"/>
              <a:t>申请人对税务机关作出逾期不缴纳罚款加处罚款的决定不服的，应当先缴纳罚款和加处罚款，再申请行政复议。（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判断</a:t>
            </a:r>
            <a:r>
              <a:rPr lang="zh-CN" altLang="zh-CN" sz="2200" dirty="0"/>
              <a:t>题</a:t>
            </a:r>
            <a:endParaRPr lang="zh-CN" altLang="en-US" sz="2200" dirty="0"/>
          </a:p>
        </p:txBody>
      </p:sp>
      <p:grpSp>
        <p:nvGrpSpPr>
          <p:cNvPr id="10" name="组合 9"/>
          <p:cNvGrpSpPr/>
          <p:nvPr/>
        </p:nvGrpSpPr>
        <p:grpSpPr>
          <a:xfrm rot="16200000">
            <a:off x="6681371" y="3606409"/>
            <a:ext cx="677108" cy="1428693"/>
            <a:chOff x="9306661"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1" y="2605344"/>
              <a:ext cx="902810" cy="50141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3309430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（四）税务行政复议的申请与受理</a:t>
            </a:r>
          </a:p>
          <a:p>
            <a:r>
              <a:rPr lang="zh-CN" altLang="en-US" dirty="0"/>
              <a:t> </a:t>
            </a:r>
            <a:r>
              <a:rPr lang="en-US" altLang="zh-CN" dirty="0"/>
              <a:t>1.</a:t>
            </a:r>
            <a:r>
              <a:rPr lang="zh-CN" altLang="en-US" dirty="0"/>
              <a:t>税务行政复议申请</a:t>
            </a:r>
          </a:p>
          <a:p>
            <a:r>
              <a:rPr lang="zh-CN" altLang="en-US" dirty="0"/>
              <a:t> （</a:t>
            </a:r>
            <a:r>
              <a:rPr lang="en-US" altLang="zh-CN" dirty="0"/>
              <a:t>1</a:t>
            </a:r>
            <a:r>
              <a:rPr lang="zh-CN" altLang="en-US" dirty="0"/>
              <a:t>）申请时间。</a:t>
            </a:r>
          </a:p>
          <a:p>
            <a:r>
              <a:rPr lang="zh-CN" altLang="en-US" dirty="0"/>
              <a:t> ①自“知道”该具体行政行为之日起“</a:t>
            </a:r>
            <a:r>
              <a:rPr lang="en-US" altLang="zh-CN" dirty="0"/>
              <a:t>60 </a:t>
            </a:r>
            <a:r>
              <a:rPr lang="zh-CN" altLang="en-US" dirty="0"/>
              <a:t>日内”提出行政复议申请。</a:t>
            </a:r>
          </a:p>
          <a:p>
            <a:r>
              <a:rPr lang="zh-CN" altLang="en-US" dirty="0"/>
              <a:t> ②因不可抗力或者被申请人设置障碍等原因耽误法定申请期限的，申请期限的计算应当扣除被耽误时间。</a:t>
            </a:r>
          </a:p>
        </p:txBody>
      </p:sp>
    </p:spTree>
    <p:extLst>
      <p:ext uri="{BB962C8B-B14F-4D97-AF65-F5344CB8AC3E}">
        <p14:creationId xmlns:p14="http://schemas.microsoft.com/office/powerpoint/2010/main" val="265999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a:t>
            </a:r>
            <a:r>
              <a:rPr lang="en-US" altLang="zh-CN" dirty="0"/>
              <a:t>2</a:t>
            </a:r>
            <a:r>
              <a:rPr lang="zh-CN" altLang="en-US" dirty="0"/>
              <a:t>）申请方式。</a:t>
            </a:r>
          </a:p>
          <a:p>
            <a:r>
              <a:rPr lang="zh-CN" altLang="en-US" dirty="0"/>
              <a:t> 可以“书面”申请，也可以“口头”申请。</a:t>
            </a:r>
          </a:p>
          <a:p>
            <a:r>
              <a:rPr lang="zh-CN" altLang="en-US" dirty="0"/>
              <a:t> </a:t>
            </a:r>
            <a:r>
              <a:rPr lang="en-US" altLang="zh-CN" dirty="0"/>
              <a:t>【</a:t>
            </a:r>
            <a:r>
              <a:rPr lang="zh-CN" altLang="en-US" dirty="0"/>
              <a:t>老侯提示</a:t>
            </a:r>
            <a:r>
              <a:rPr lang="en-US" altLang="zh-CN" dirty="0"/>
              <a:t>】</a:t>
            </a:r>
            <a:r>
              <a:rPr lang="zh-CN" altLang="en-US" dirty="0"/>
              <a:t>书面申请可以采取“当面递交、邮寄、传真或者电子邮件”等方式。</a:t>
            </a:r>
          </a:p>
          <a:p>
            <a:r>
              <a:rPr lang="zh-CN" altLang="en-US" dirty="0"/>
              <a:t> （</a:t>
            </a:r>
            <a:r>
              <a:rPr lang="en-US" altLang="zh-CN" dirty="0"/>
              <a:t>3</a:t>
            </a:r>
            <a:r>
              <a:rPr lang="zh-CN" altLang="en-US" dirty="0"/>
              <a:t>）申请人向人民法院提起行政诉讼，人民法院已经依法受理的，不得申请行政复议。</a:t>
            </a:r>
          </a:p>
        </p:txBody>
      </p:sp>
    </p:spTree>
    <p:extLst>
      <p:ext uri="{BB962C8B-B14F-4D97-AF65-F5344CB8AC3E}">
        <p14:creationId xmlns:p14="http://schemas.microsoft.com/office/powerpoint/2010/main" val="1666807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2.</a:t>
            </a:r>
            <a:r>
              <a:rPr lang="zh-CN" altLang="en-US" dirty="0"/>
              <a:t>行政复议受理</a:t>
            </a:r>
          </a:p>
          <a:p>
            <a:r>
              <a:rPr lang="zh-CN" altLang="en-US" dirty="0"/>
              <a:t> （</a:t>
            </a:r>
            <a:r>
              <a:rPr lang="en-US" altLang="zh-CN" dirty="0"/>
              <a:t>1</a:t>
            </a:r>
            <a:r>
              <a:rPr lang="zh-CN" altLang="en-US" dirty="0"/>
              <a:t>）受理程序。</a:t>
            </a:r>
          </a:p>
          <a:p>
            <a:r>
              <a:rPr lang="zh-CN" altLang="en-US" dirty="0"/>
              <a:t> ①行政复议机关收到行政复议申请后，应当在“</a:t>
            </a:r>
            <a:r>
              <a:rPr lang="en-US" altLang="zh-CN" dirty="0"/>
              <a:t>5 </a:t>
            </a:r>
            <a:r>
              <a:rPr lang="zh-CN" altLang="en-US" dirty="0"/>
              <a:t>日内”进行审查决定是否受理。</a:t>
            </a:r>
          </a:p>
          <a:p>
            <a:r>
              <a:rPr lang="zh-CN" altLang="en-US" dirty="0"/>
              <a:t> ②行政复议机关决定不予受理或者受理以后超过行政复议期限不作答复的，申请人可以自收到不予受理决定书之日起或行政复议期满之日起“</a:t>
            </a:r>
            <a:r>
              <a:rPr lang="en-US" altLang="zh-CN" dirty="0"/>
              <a:t>15 </a:t>
            </a:r>
            <a:r>
              <a:rPr lang="zh-CN" altLang="en-US" dirty="0"/>
              <a:t>日内”，依法向人民法院提起行政诉讼。</a:t>
            </a:r>
          </a:p>
          <a:p>
            <a:r>
              <a:rPr lang="zh-CN" altLang="en-US" dirty="0"/>
              <a:t> </a:t>
            </a:r>
          </a:p>
        </p:txBody>
      </p:sp>
    </p:spTree>
    <p:extLst>
      <p:ext uri="{BB962C8B-B14F-4D97-AF65-F5344CB8AC3E}">
        <p14:creationId xmlns:p14="http://schemas.microsoft.com/office/powerpoint/2010/main" val="2428441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a:t>
            </a:r>
            <a:r>
              <a:rPr lang="en-US" altLang="zh-CN" dirty="0"/>
              <a:t>2</a:t>
            </a:r>
            <a:r>
              <a:rPr lang="zh-CN" altLang="en-US" dirty="0"/>
              <a:t>）行政复议期间具体行政行为不停止执行，但有下列情形之一的，可以停止执行：</a:t>
            </a:r>
          </a:p>
          <a:p>
            <a:r>
              <a:rPr lang="zh-CN" altLang="en-US" dirty="0"/>
              <a:t> ①被申请人认为需要停止执行的；</a:t>
            </a:r>
          </a:p>
          <a:p>
            <a:r>
              <a:rPr lang="zh-CN" altLang="en-US" dirty="0"/>
              <a:t> ②行政复议机关认为需要停止执行的；</a:t>
            </a:r>
          </a:p>
          <a:p>
            <a:r>
              <a:rPr lang="zh-CN" altLang="en-US" dirty="0"/>
              <a:t> ③申请人申请停止执行，行政复议机关认为其要求合理，决定停止执行的；</a:t>
            </a:r>
          </a:p>
          <a:p>
            <a:r>
              <a:rPr lang="zh-CN" altLang="en-US" dirty="0"/>
              <a:t> ④法律规定停止执行的。</a:t>
            </a:r>
          </a:p>
        </p:txBody>
      </p:sp>
    </p:spTree>
    <p:extLst>
      <p:ext uri="{BB962C8B-B14F-4D97-AF65-F5344CB8AC3E}">
        <p14:creationId xmlns:p14="http://schemas.microsoft.com/office/powerpoint/2010/main" val="2358539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3.</a:t>
            </a:r>
            <a:r>
              <a:rPr lang="zh-CN" altLang="en-US" dirty="0"/>
              <a:t>行政复议申请的撤回</a:t>
            </a:r>
          </a:p>
          <a:p>
            <a:r>
              <a:rPr lang="zh-CN" altLang="en-US" dirty="0"/>
              <a:t> （</a:t>
            </a:r>
            <a:r>
              <a:rPr lang="en-US" altLang="zh-CN" dirty="0"/>
              <a:t>1</a:t>
            </a:r>
            <a:r>
              <a:rPr lang="zh-CN" altLang="en-US" dirty="0"/>
              <a:t>）申请人在行政复议决定作出“前”撤回行政复议申请的，经行政复议机构同意，可以撤回。</a:t>
            </a:r>
          </a:p>
          <a:p>
            <a:r>
              <a:rPr lang="zh-CN" altLang="en-US" dirty="0"/>
              <a:t> （</a:t>
            </a:r>
            <a:r>
              <a:rPr lang="en-US" altLang="zh-CN" dirty="0"/>
              <a:t>2</a:t>
            </a:r>
            <a:r>
              <a:rPr lang="zh-CN" altLang="en-US" dirty="0"/>
              <a:t>）申请人撤回行政复议申请的，不得再以“同一事实和理由”提出行政复议申请。但是，申请人能够证明撤回行政复议申请违背其真实意思表示的除外</a:t>
            </a:r>
          </a:p>
        </p:txBody>
      </p:sp>
    </p:spTree>
    <p:extLst>
      <p:ext uri="{BB962C8B-B14F-4D97-AF65-F5344CB8AC3E}">
        <p14:creationId xmlns:p14="http://schemas.microsoft.com/office/powerpoint/2010/main" val="3282181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a:t>
            </a:r>
            <a:r>
              <a:rPr lang="en-US" altLang="zh-CN" dirty="0"/>
              <a:t>3</a:t>
            </a:r>
            <a:r>
              <a:rPr lang="zh-CN" altLang="en-US" dirty="0"/>
              <a:t>）行政复议期间被申请人改变原具体行政行为的，不影响行政复议案件的审理。但是，申请人依法撤回行政复议申请的除外。</a:t>
            </a:r>
          </a:p>
        </p:txBody>
      </p:sp>
    </p:spTree>
    <p:extLst>
      <p:ext uri="{BB962C8B-B14F-4D97-AF65-F5344CB8AC3E}">
        <p14:creationId xmlns:p14="http://schemas.microsoft.com/office/powerpoint/2010/main" val="3951508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多选题</a:t>
            </a:r>
            <a:r>
              <a:rPr lang="en-US" altLang="zh-CN" dirty="0"/>
              <a:t>】</a:t>
            </a:r>
            <a:r>
              <a:rPr lang="zh-CN" altLang="en-US" dirty="0"/>
              <a:t>根据税收征收管理法律制度的规定，纳税人提出税务行政复议书面申请可以采取的方式有</a:t>
            </a:r>
          </a:p>
          <a:p>
            <a:r>
              <a:rPr lang="zh-CN" altLang="en-US" dirty="0"/>
              <a:t>（ ）。</a:t>
            </a:r>
          </a:p>
          <a:p>
            <a:r>
              <a:rPr lang="zh-CN" altLang="en-US" dirty="0"/>
              <a:t> </a:t>
            </a:r>
            <a:r>
              <a:rPr lang="en-US" altLang="zh-CN" dirty="0"/>
              <a:t>A.</a:t>
            </a:r>
            <a:r>
              <a:rPr lang="zh-CN" altLang="en-US" dirty="0"/>
              <a:t>邮寄</a:t>
            </a:r>
          </a:p>
          <a:p>
            <a:r>
              <a:rPr lang="zh-CN" altLang="en-US" dirty="0"/>
              <a:t> </a:t>
            </a:r>
            <a:r>
              <a:rPr lang="en-US" altLang="zh-CN" dirty="0"/>
              <a:t>B.</a:t>
            </a:r>
            <a:r>
              <a:rPr lang="zh-CN" altLang="en-US" dirty="0"/>
              <a:t>邮件</a:t>
            </a:r>
          </a:p>
          <a:p>
            <a:r>
              <a:rPr lang="zh-CN" altLang="en-US" dirty="0"/>
              <a:t> </a:t>
            </a:r>
            <a:r>
              <a:rPr lang="en-US" altLang="zh-CN" dirty="0"/>
              <a:t>C.</a:t>
            </a:r>
            <a:r>
              <a:rPr lang="zh-CN" altLang="en-US" dirty="0"/>
              <a:t>当面递交</a:t>
            </a:r>
          </a:p>
          <a:p>
            <a:r>
              <a:rPr lang="zh-CN" altLang="en-US" dirty="0"/>
              <a:t> </a:t>
            </a:r>
            <a:r>
              <a:rPr lang="en-US" altLang="zh-CN" dirty="0"/>
              <a:t>D.</a:t>
            </a:r>
            <a:r>
              <a:rPr lang="zh-CN" altLang="en-US" dirty="0"/>
              <a:t>传真</a:t>
            </a:r>
          </a:p>
          <a:p>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11"/>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439625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根据税收征收管理法律制度的规定，税务机关在对纳税人进行发票检查中有权采取的措施有（　）。</a:t>
            </a:r>
          </a:p>
          <a:p>
            <a:r>
              <a:rPr lang="en-US" altLang="zh-CN" dirty="0"/>
              <a:t>A.</a:t>
            </a:r>
            <a:r>
              <a:rPr lang="zh-CN" altLang="zh-CN" dirty="0"/>
              <a:t>调出发票查验</a:t>
            </a:r>
          </a:p>
          <a:p>
            <a:r>
              <a:rPr lang="en-US" altLang="zh-CN" dirty="0"/>
              <a:t>B.</a:t>
            </a:r>
            <a:r>
              <a:rPr lang="zh-CN" altLang="zh-CN" dirty="0"/>
              <a:t>查阅、复制与发票有关的凭证、资料</a:t>
            </a:r>
          </a:p>
          <a:p>
            <a:r>
              <a:rPr lang="en-US" altLang="zh-CN" dirty="0"/>
              <a:t>C.</a:t>
            </a:r>
            <a:r>
              <a:rPr lang="zh-CN" altLang="zh-CN" dirty="0"/>
              <a:t>向当事人各方询问与发票有关的问题和情况</a:t>
            </a:r>
          </a:p>
          <a:p>
            <a:r>
              <a:rPr lang="en-US" altLang="zh-CN" dirty="0"/>
              <a:t>D.</a:t>
            </a:r>
            <a:r>
              <a:rPr lang="zh-CN" altLang="zh-CN" dirty="0"/>
              <a:t>检查领购、开具和保管发票的情况</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72642"/>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24732803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多选题</a:t>
            </a:r>
            <a:r>
              <a:rPr lang="en-US" altLang="zh-CN" dirty="0"/>
              <a:t>】</a:t>
            </a:r>
            <a:r>
              <a:rPr lang="zh-CN" altLang="en-US" dirty="0"/>
              <a:t>行政复议期间具体行政行为不停止执行，但是有一定情形出现可以停止执行，属于该情形的有（ ）。</a:t>
            </a:r>
          </a:p>
          <a:p>
            <a:r>
              <a:rPr lang="zh-CN" altLang="en-US" dirty="0"/>
              <a:t> </a:t>
            </a:r>
            <a:r>
              <a:rPr lang="en-US" altLang="zh-CN" dirty="0"/>
              <a:t>A.</a:t>
            </a:r>
            <a:r>
              <a:rPr lang="zh-CN" altLang="en-US" dirty="0"/>
              <a:t>复议机关认为需要停止执行的</a:t>
            </a:r>
          </a:p>
          <a:p>
            <a:r>
              <a:rPr lang="zh-CN" altLang="en-US" dirty="0"/>
              <a:t> </a:t>
            </a:r>
            <a:r>
              <a:rPr lang="en-US" altLang="zh-CN" dirty="0"/>
              <a:t>B.</a:t>
            </a:r>
            <a:r>
              <a:rPr lang="zh-CN" altLang="en-US" dirty="0"/>
              <a:t>申请人要求停止执行的</a:t>
            </a:r>
          </a:p>
          <a:p>
            <a:r>
              <a:rPr lang="zh-CN" altLang="en-US" dirty="0"/>
              <a:t> </a:t>
            </a:r>
            <a:r>
              <a:rPr lang="en-US" altLang="zh-CN" dirty="0"/>
              <a:t>C.</a:t>
            </a:r>
            <a:r>
              <a:rPr lang="zh-CN" altLang="en-US" dirty="0"/>
              <a:t>被申请人认为需要停止执行的</a:t>
            </a:r>
          </a:p>
          <a:p>
            <a:r>
              <a:rPr lang="zh-CN" altLang="en-US" dirty="0"/>
              <a:t> </a:t>
            </a:r>
            <a:r>
              <a:rPr lang="en-US" altLang="zh-CN" dirty="0"/>
              <a:t>D.</a:t>
            </a:r>
            <a:r>
              <a:rPr lang="zh-CN" altLang="en-US" dirty="0"/>
              <a:t>法律规定停止执行的</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10"/>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461073"/>
              <a:ext cx="902810" cy="78996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122699451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lnSpcReduction="10000"/>
          </a:bodyPr>
          <a:lstStyle/>
          <a:p>
            <a:r>
              <a:rPr lang="en-US" altLang="zh-CN" dirty="0"/>
              <a:t>【</a:t>
            </a:r>
            <a:r>
              <a:rPr lang="zh-CN" altLang="en-US" dirty="0"/>
              <a:t>单选题</a:t>
            </a:r>
            <a:r>
              <a:rPr lang="en-US" altLang="zh-CN" dirty="0"/>
              <a:t>】</a:t>
            </a:r>
            <a:r>
              <a:rPr lang="zh-CN" altLang="en-US" dirty="0"/>
              <a:t>根据税收征收管理法律制度的规定，纳税人申请税务行政复议的法定期限是（ ）。</a:t>
            </a:r>
          </a:p>
          <a:p>
            <a:r>
              <a:rPr lang="zh-CN" altLang="en-US" dirty="0"/>
              <a:t> </a:t>
            </a:r>
            <a:r>
              <a:rPr lang="en-US" altLang="zh-CN" dirty="0"/>
              <a:t>A.</a:t>
            </a:r>
            <a:r>
              <a:rPr lang="zh-CN" altLang="en-US" dirty="0"/>
              <a:t>在税务机关作出具体行政行为之日起 </a:t>
            </a:r>
            <a:r>
              <a:rPr lang="en-US" altLang="zh-CN" dirty="0"/>
              <a:t>60 </a:t>
            </a:r>
            <a:r>
              <a:rPr lang="zh-CN" altLang="en-US" dirty="0"/>
              <a:t>日内</a:t>
            </a:r>
          </a:p>
          <a:p>
            <a:r>
              <a:rPr lang="zh-CN" altLang="en-US" dirty="0"/>
              <a:t> </a:t>
            </a:r>
            <a:r>
              <a:rPr lang="en-US" altLang="zh-CN" dirty="0"/>
              <a:t>B.</a:t>
            </a:r>
            <a:r>
              <a:rPr lang="zh-CN" altLang="en-US" dirty="0"/>
              <a:t>在税务机关作出具体行政行为之日起 </a:t>
            </a:r>
            <a:r>
              <a:rPr lang="en-US" altLang="zh-CN" dirty="0"/>
              <a:t>3 </a:t>
            </a:r>
            <a:r>
              <a:rPr lang="zh-CN" altLang="en-US" dirty="0"/>
              <a:t>个月内</a:t>
            </a:r>
          </a:p>
          <a:p>
            <a:r>
              <a:rPr lang="zh-CN" altLang="en-US" dirty="0"/>
              <a:t> </a:t>
            </a:r>
            <a:r>
              <a:rPr lang="en-US" altLang="zh-CN" dirty="0"/>
              <a:t>C.</a:t>
            </a:r>
            <a:r>
              <a:rPr lang="zh-CN" altLang="en-US" dirty="0"/>
              <a:t>在知道税务机关作出具体行政行为之日起 </a:t>
            </a:r>
            <a:r>
              <a:rPr lang="en-US" altLang="zh-CN" dirty="0"/>
              <a:t>3 </a:t>
            </a:r>
            <a:r>
              <a:rPr lang="zh-CN" altLang="en-US" dirty="0"/>
              <a:t>个月内</a:t>
            </a:r>
          </a:p>
          <a:p>
            <a:r>
              <a:rPr lang="zh-CN" altLang="en-US" dirty="0"/>
              <a:t> </a:t>
            </a:r>
            <a:r>
              <a:rPr lang="en-US" altLang="zh-CN" dirty="0"/>
              <a:t>D.</a:t>
            </a:r>
            <a:r>
              <a:rPr lang="zh-CN" altLang="en-US" dirty="0"/>
              <a:t>在知道税务机关作出具体行政行为之日起 </a:t>
            </a:r>
            <a:r>
              <a:rPr lang="en-US" altLang="zh-CN" dirty="0"/>
              <a:t>60 </a:t>
            </a:r>
            <a:r>
              <a:rPr lang="zh-CN" altLang="en-US" dirty="0"/>
              <a:t>日内</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10" name="组合 9"/>
          <p:cNvGrpSpPr/>
          <p:nvPr/>
        </p:nvGrpSpPr>
        <p:grpSpPr>
          <a:xfrm rot="16200000">
            <a:off x="6681371" y="3606410"/>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82288"/>
              <a:ext cx="902810" cy="34753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6075527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判断题</a:t>
            </a:r>
            <a:r>
              <a:rPr lang="en-US" altLang="zh-CN" dirty="0"/>
              <a:t>】</a:t>
            </a:r>
            <a:r>
              <a:rPr lang="zh-CN" altLang="en-US" dirty="0"/>
              <a:t>申请人申请行政复议，可以书面申请，也可以口头申请。（ ）</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6681371" y="3606408"/>
            <a:ext cx="677108" cy="1428693"/>
            <a:chOff x="9306662"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2" y="2605344"/>
              <a:ext cx="902810" cy="50141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28465978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（五）行政复议的审查及决定</a:t>
            </a:r>
          </a:p>
          <a:p>
            <a:r>
              <a:rPr lang="zh-CN" altLang="en-US" dirty="0"/>
              <a:t> </a:t>
            </a:r>
            <a:r>
              <a:rPr lang="en-US" altLang="zh-CN" dirty="0"/>
              <a:t>1.</a:t>
            </a:r>
            <a:r>
              <a:rPr lang="zh-CN" altLang="en-US" dirty="0"/>
              <a:t>行政复议的审查</a:t>
            </a:r>
          </a:p>
          <a:p>
            <a:r>
              <a:rPr lang="zh-CN" altLang="en-US" dirty="0"/>
              <a:t> （</a:t>
            </a:r>
            <a:r>
              <a:rPr lang="en-US" altLang="zh-CN" dirty="0"/>
              <a:t>1</a:t>
            </a:r>
            <a:r>
              <a:rPr lang="zh-CN" altLang="en-US" dirty="0"/>
              <a:t>）审查方式。</a:t>
            </a:r>
          </a:p>
          <a:p>
            <a:r>
              <a:rPr lang="zh-CN" altLang="en-US" dirty="0"/>
              <a:t> 行政复议原则上采取“书面审查”方法。</a:t>
            </a:r>
          </a:p>
        </p:txBody>
      </p:sp>
    </p:spTree>
    <p:extLst>
      <p:ext uri="{BB962C8B-B14F-4D97-AF65-F5344CB8AC3E}">
        <p14:creationId xmlns:p14="http://schemas.microsoft.com/office/powerpoint/2010/main" val="1810017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624639" cy="4103688"/>
          </a:xfrm>
        </p:spPr>
        <p:txBody>
          <a:bodyPr/>
          <a:lstStyle/>
          <a:p>
            <a:r>
              <a:rPr lang="zh-CN" altLang="en-US" dirty="0"/>
              <a:t>（</a:t>
            </a:r>
            <a:r>
              <a:rPr lang="en-US" altLang="zh-CN" dirty="0"/>
              <a:t>2</a:t>
            </a:r>
            <a:r>
              <a:rPr lang="zh-CN" altLang="en-US" dirty="0"/>
              <a:t>）听证。</a:t>
            </a:r>
          </a:p>
          <a:p>
            <a:r>
              <a:rPr lang="zh-CN" altLang="en-US" dirty="0"/>
              <a:t> ①对重大、复杂的案件，申请人提出要求或者行政复议机构认为必要时，可以采取听证的方式理。</a:t>
            </a:r>
          </a:p>
          <a:p>
            <a:r>
              <a:rPr lang="zh-CN" altLang="en-US" dirty="0"/>
              <a:t> ②听证应当公开举行，但是涉及国家秘密、商业秘密或者个人隐私的除外。</a:t>
            </a:r>
          </a:p>
          <a:p>
            <a:r>
              <a:rPr lang="zh-CN" altLang="en-US" dirty="0"/>
              <a:t> ③行政复议听证人员不得少于“</a:t>
            </a:r>
            <a:r>
              <a:rPr lang="en-US" altLang="zh-CN" dirty="0"/>
              <a:t>2 </a:t>
            </a:r>
            <a:r>
              <a:rPr lang="zh-CN" altLang="en-US" dirty="0"/>
              <a:t>人”，听证主持人由行政复议机构指定。</a:t>
            </a:r>
          </a:p>
        </p:txBody>
      </p:sp>
    </p:spTree>
    <p:extLst>
      <p:ext uri="{BB962C8B-B14F-4D97-AF65-F5344CB8AC3E}">
        <p14:creationId xmlns:p14="http://schemas.microsoft.com/office/powerpoint/2010/main" val="1792354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624639" cy="4103688"/>
          </a:xfrm>
        </p:spPr>
        <p:txBody>
          <a:bodyPr/>
          <a:lstStyle/>
          <a:p>
            <a:r>
              <a:rPr lang="zh-CN" altLang="en-US" dirty="0"/>
              <a:t>（</a:t>
            </a:r>
            <a:r>
              <a:rPr lang="en-US" altLang="zh-CN" dirty="0"/>
              <a:t>3</a:t>
            </a:r>
            <a:r>
              <a:rPr lang="zh-CN" altLang="en-US" dirty="0"/>
              <a:t>）审查工作。</a:t>
            </a:r>
          </a:p>
          <a:p>
            <a:r>
              <a:rPr lang="zh-CN" altLang="en-US" dirty="0"/>
              <a:t> ①由“</a:t>
            </a:r>
            <a:r>
              <a:rPr lang="en-US" altLang="zh-CN" dirty="0"/>
              <a:t>2 </a:t>
            </a:r>
            <a:r>
              <a:rPr lang="zh-CN" altLang="en-US" dirty="0"/>
              <a:t>名以上”行政复议工作人员参加。</a:t>
            </a:r>
          </a:p>
          <a:p>
            <a:r>
              <a:rPr lang="zh-CN" altLang="en-US" dirty="0"/>
              <a:t> ②行政复议机关审查被申请人的具体行政行为时，认为其依据不合法，本机关有权处理的，应当在“</a:t>
            </a:r>
            <a:r>
              <a:rPr lang="en-US" altLang="zh-CN" dirty="0"/>
              <a:t>30</a:t>
            </a:r>
            <a:r>
              <a:rPr lang="zh-CN" altLang="en-US" dirty="0"/>
              <a:t>日”内依法处理；无权处理的，应当在“</a:t>
            </a:r>
            <a:r>
              <a:rPr lang="en-US" altLang="zh-CN" dirty="0"/>
              <a:t>7 </a:t>
            </a:r>
            <a:r>
              <a:rPr lang="zh-CN" altLang="en-US" dirty="0"/>
              <a:t>个工作日”内按照法定程序逐级转送有权处理的国家机关依法处理。处理期间，“中止”对具体行政行为的审查。</a:t>
            </a:r>
          </a:p>
        </p:txBody>
      </p:sp>
    </p:spTree>
    <p:extLst>
      <p:ext uri="{BB962C8B-B14F-4D97-AF65-F5344CB8AC3E}">
        <p14:creationId xmlns:p14="http://schemas.microsoft.com/office/powerpoint/2010/main" val="2317049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624639" cy="4103688"/>
          </a:xfrm>
        </p:spPr>
        <p:txBody>
          <a:bodyPr/>
          <a:lstStyle/>
          <a:p>
            <a:r>
              <a:rPr lang="zh-CN" altLang="en-US" dirty="0"/>
              <a:t>（</a:t>
            </a:r>
            <a:r>
              <a:rPr lang="en-US" altLang="zh-CN" dirty="0"/>
              <a:t>4</a:t>
            </a:r>
            <a:r>
              <a:rPr lang="zh-CN" altLang="en-US" dirty="0"/>
              <a:t>）答复时间：“</a:t>
            </a:r>
            <a:r>
              <a:rPr lang="en-US" altLang="zh-CN" dirty="0"/>
              <a:t>60</a:t>
            </a:r>
            <a:r>
              <a:rPr lang="zh-CN" altLang="en-US" dirty="0"/>
              <a:t>＋</a:t>
            </a:r>
            <a:r>
              <a:rPr lang="en-US" altLang="zh-CN" dirty="0"/>
              <a:t>30”</a:t>
            </a:r>
            <a:r>
              <a:rPr lang="zh-CN" altLang="en-US" dirty="0"/>
              <a:t>。</a:t>
            </a:r>
            <a:endParaRPr lang="en-US" altLang="zh-CN" dirty="0"/>
          </a:p>
          <a:p>
            <a:r>
              <a:rPr lang="zh-CN" altLang="en-US" dirty="0"/>
              <a:t>复议机关应当自“受理”申请之日起“</a:t>
            </a:r>
            <a:r>
              <a:rPr lang="en-US" altLang="zh-CN" dirty="0"/>
              <a:t>60 </a:t>
            </a:r>
            <a:r>
              <a:rPr lang="zh-CN" altLang="en-US" dirty="0"/>
              <a:t>日内”作出行政复议决定。</a:t>
            </a:r>
          </a:p>
          <a:p>
            <a:r>
              <a:rPr lang="zh-CN" altLang="en-US" dirty="0"/>
              <a:t> </a:t>
            </a:r>
            <a:r>
              <a:rPr lang="en-US" altLang="zh-CN" dirty="0"/>
              <a:t>【</a:t>
            </a:r>
            <a:r>
              <a:rPr lang="zh-CN" altLang="en-US" dirty="0"/>
              <a:t>老侯提示</a:t>
            </a:r>
            <a:r>
              <a:rPr lang="en-US" altLang="zh-CN" dirty="0"/>
              <a:t>】</a:t>
            </a:r>
            <a:r>
              <a:rPr lang="zh-CN" altLang="en-US" dirty="0"/>
              <a:t>情况复杂，不能在规定期限内作出行政复议决定的，经复议机关负责人批准，可以适当延长，但延长期限最多不得超过“</a:t>
            </a:r>
            <a:r>
              <a:rPr lang="en-US" altLang="zh-CN" dirty="0"/>
              <a:t>30 </a:t>
            </a:r>
            <a:r>
              <a:rPr lang="zh-CN" altLang="en-US" dirty="0"/>
              <a:t>日”。</a:t>
            </a:r>
          </a:p>
        </p:txBody>
      </p:sp>
    </p:spTree>
    <p:extLst>
      <p:ext uri="{BB962C8B-B14F-4D97-AF65-F5344CB8AC3E}">
        <p14:creationId xmlns:p14="http://schemas.microsoft.com/office/powerpoint/2010/main" val="77907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624639" cy="4103688"/>
          </a:xfrm>
        </p:spPr>
        <p:txBody>
          <a:bodyPr/>
          <a:lstStyle/>
          <a:p>
            <a:r>
              <a:rPr lang="en-US" altLang="zh-CN" dirty="0"/>
              <a:t>2.</a:t>
            </a:r>
            <a:r>
              <a:rPr lang="zh-CN" altLang="en-US" dirty="0"/>
              <a:t>行政复议决定</a:t>
            </a:r>
          </a:p>
          <a:p>
            <a:r>
              <a:rPr lang="zh-CN" altLang="en-US" dirty="0"/>
              <a:t> （</a:t>
            </a:r>
            <a:r>
              <a:rPr lang="en-US" altLang="zh-CN" dirty="0"/>
              <a:t>1</a:t>
            </a:r>
            <a:r>
              <a:rPr lang="zh-CN" altLang="en-US" dirty="0"/>
              <a:t>）行政复议决定种类。</a:t>
            </a:r>
          </a:p>
        </p:txBody>
      </p:sp>
      <p:graphicFrame>
        <p:nvGraphicFramePr>
          <p:cNvPr id="3" name="表格 3">
            <a:extLst>
              <a:ext uri="{FF2B5EF4-FFF2-40B4-BE49-F238E27FC236}">
                <a16:creationId xmlns:a16="http://schemas.microsoft.com/office/drawing/2014/main" id="{DE704BBC-5A12-199B-4859-AE80A54CF015}"/>
              </a:ext>
            </a:extLst>
          </p:cNvPr>
          <p:cNvGraphicFramePr>
            <a:graphicFrameLocks noGrp="1"/>
          </p:cNvGraphicFramePr>
          <p:nvPr>
            <p:extLst>
              <p:ext uri="{D42A27DB-BD31-4B8C-83A1-F6EECF244321}">
                <p14:modId xmlns:p14="http://schemas.microsoft.com/office/powerpoint/2010/main" val="3957793190"/>
              </p:ext>
            </p:extLst>
          </p:nvPr>
        </p:nvGraphicFramePr>
        <p:xfrm>
          <a:off x="829518" y="21156"/>
          <a:ext cx="7710852" cy="5059680"/>
        </p:xfrm>
        <a:graphic>
          <a:graphicData uri="http://schemas.openxmlformats.org/drawingml/2006/table">
            <a:tbl>
              <a:tblPr firstRow="1" bandRow="1">
                <a:tableStyleId>{5C22544A-7EE6-4342-B048-85BDC9FD1C3A}</a:tableStyleId>
              </a:tblPr>
              <a:tblGrid>
                <a:gridCol w="1971555">
                  <a:extLst>
                    <a:ext uri="{9D8B030D-6E8A-4147-A177-3AD203B41FA5}">
                      <a16:colId xmlns:a16="http://schemas.microsoft.com/office/drawing/2014/main" val="2010082836"/>
                    </a:ext>
                  </a:extLst>
                </a:gridCol>
                <a:gridCol w="2291787">
                  <a:extLst>
                    <a:ext uri="{9D8B030D-6E8A-4147-A177-3AD203B41FA5}">
                      <a16:colId xmlns:a16="http://schemas.microsoft.com/office/drawing/2014/main" val="3769527055"/>
                    </a:ext>
                  </a:extLst>
                </a:gridCol>
                <a:gridCol w="3447510">
                  <a:extLst>
                    <a:ext uri="{9D8B030D-6E8A-4147-A177-3AD203B41FA5}">
                      <a16:colId xmlns:a16="http://schemas.microsoft.com/office/drawing/2014/main" val="2324505239"/>
                    </a:ext>
                  </a:extLst>
                </a:gridCol>
              </a:tblGrid>
              <a:tr h="320281">
                <a:tc>
                  <a:txBody>
                    <a:bodyPr/>
                    <a:lstStyle/>
                    <a:p>
                      <a:pPr marL="0" algn="l" defTabSz="685800" rtl="0" eaLnBrk="1" latinLnBrk="0" hangingPunct="1"/>
                      <a:r>
                        <a:rPr lang="zh-CN" altLang="en-US" sz="2200" b="1" kern="1200" baseline="0" dirty="0">
                          <a:solidFill>
                            <a:srgbClr val="004DA1"/>
                          </a:solidFill>
                          <a:latin typeface="楷体" panose="02010609060101010101" pitchFamily="49" charset="-122"/>
                          <a:ea typeface="楷体" panose="02010609060101010101" pitchFamily="49" charset="-122"/>
                          <a:cs typeface="+mn-cs"/>
                        </a:rPr>
                        <a:t>决定类型</a:t>
                      </a:r>
                    </a:p>
                  </a:txBody>
                  <a:tcPr/>
                </a:tc>
                <a:tc gridSpan="2">
                  <a:txBody>
                    <a:bodyPr/>
                    <a:lstStyle/>
                    <a:p>
                      <a:pPr marL="0" algn="l" defTabSz="685800" rtl="0" eaLnBrk="1" latinLnBrk="0" hangingPunct="1"/>
                      <a:r>
                        <a:rPr lang="zh-CN" altLang="en-US" sz="2200" b="1" kern="1200" baseline="0" dirty="0">
                          <a:solidFill>
                            <a:srgbClr val="004DA1"/>
                          </a:solidFill>
                          <a:latin typeface="楷体" panose="02010609060101010101" pitchFamily="49" charset="-122"/>
                          <a:ea typeface="楷体" panose="02010609060101010101" pitchFamily="49" charset="-122"/>
                          <a:cs typeface="+mn-cs"/>
                        </a:rPr>
                        <a:t>适用情形</a:t>
                      </a:r>
                    </a:p>
                  </a:txBody>
                  <a:tcPr/>
                </a:tc>
                <a:tc hMerge="1">
                  <a:txBody>
                    <a:bodyPr/>
                    <a:lstStyle/>
                    <a:p>
                      <a:endParaRPr lang="zh-CN" altLang="en-US"/>
                    </a:p>
                  </a:txBody>
                  <a:tcPr/>
                </a:tc>
                <a:extLst>
                  <a:ext uri="{0D108BD9-81ED-4DB2-BD59-A6C34878D82A}">
                    <a16:rowId xmlns:a16="http://schemas.microsoft.com/office/drawing/2014/main" val="1214771633"/>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决定维持</a:t>
                      </a:r>
                    </a:p>
                  </a:txBody>
                  <a:tcP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具体行政行为认定事实清楚，证据确凿，适用依据正确，程序合法，内容 适当</a:t>
                      </a:r>
                    </a:p>
                  </a:txBody>
                  <a:tcPr/>
                </a:tc>
                <a:tc hMerge="1">
                  <a:txBody>
                    <a:bodyPr/>
                    <a:lstStyle/>
                    <a:p>
                      <a:endParaRPr lang="zh-CN" altLang="en-US"/>
                    </a:p>
                  </a:txBody>
                  <a:tcPr/>
                </a:tc>
                <a:extLst>
                  <a:ext uri="{0D108BD9-81ED-4DB2-BD59-A6C34878D82A}">
                    <a16:rowId xmlns:a16="http://schemas.microsoft.com/office/drawing/2014/main" val="1020862566"/>
                  </a:ext>
                </a:extLst>
              </a:tr>
              <a:tr h="621303">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决定其在一定期限 内履行 </a:t>
                      </a:r>
                    </a:p>
                  </a:txBody>
                  <a:tcPr/>
                </a:tc>
                <a:tc gridSpan="2">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被申请人不履行法定职责</a:t>
                      </a:r>
                    </a:p>
                  </a:txBody>
                  <a:tcPr/>
                </a:tc>
                <a:tc hMerge="1">
                  <a:txBody>
                    <a:bodyPr/>
                    <a:lstStyle/>
                    <a:p>
                      <a:endParaRPr lang="zh-CN" altLang="en-US"/>
                    </a:p>
                  </a:txBody>
                  <a:tcPr/>
                </a:tc>
                <a:extLst>
                  <a:ext uri="{0D108BD9-81ED-4DB2-BD59-A6C34878D82A}">
                    <a16:rowId xmlns:a16="http://schemas.microsoft.com/office/drawing/2014/main" val="382462360"/>
                  </a:ext>
                </a:extLst>
              </a:tr>
              <a:tr h="370840">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决定撤销、变更或者 确认该具体行政行 为违法 </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①主要事实不 清、证据不足 的； ②适用依据错 误的； ③违反法定程 序的； ④超越或者滥 用职权的； ⑤具体行政行 为明显不当的 </a:t>
                      </a:r>
                    </a:p>
                  </a:txBody>
                  <a:tcPr/>
                </a:tc>
                <a:tc>
                  <a:txBody>
                    <a:bodyPr/>
                    <a:lstStyle/>
                    <a:p>
                      <a:r>
                        <a:rPr lang="zh-CN" altLang="en-US" sz="2200" b="1" kern="1200" baseline="0" dirty="0">
                          <a:solidFill>
                            <a:srgbClr val="004DA1"/>
                          </a:solidFill>
                          <a:latin typeface="楷体" panose="02010609060101010101" pitchFamily="49" charset="-122"/>
                          <a:ea typeface="楷体" panose="02010609060101010101" pitchFamily="49" charset="-122"/>
                          <a:cs typeface="+mn-cs"/>
                        </a:rPr>
                        <a:t>决定撤销或者确认违法的，可以责令被申请人在一定期限 内重新作出具体行政行为 </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老侯提示</a:t>
                      </a:r>
                      <a:r>
                        <a:rPr lang="en-US" altLang="zh-CN" sz="2200" b="1" kern="1200" baseline="0" dirty="0">
                          <a:solidFill>
                            <a:srgbClr val="004DA1"/>
                          </a:solidFill>
                          <a:latin typeface="楷体" panose="02010609060101010101" pitchFamily="49" charset="-122"/>
                          <a:ea typeface="楷体" panose="02010609060101010101" pitchFamily="49" charset="-122"/>
                          <a:cs typeface="+mn-cs"/>
                        </a:rPr>
                        <a:t>】</a:t>
                      </a:r>
                      <a:r>
                        <a:rPr lang="zh-CN" altLang="en-US" sz="2200" b="1" kern="1200" baseline="0" dirty="0">
                          <a:solidFill>
                            <a:srgbClr val="004DA1"/>
                          </a:solidFill>
                          <a:latin typeface="楷体" panose="02010609060101010101" pitchFamily="49" charset="-122"/>
                          <a:ea typeface="楷体" panose="02010609060101010101" pitchFamily="49" charset="-122"/>
                          <a:cs typeface="+mn-cs"/>
                        </a:rPr>
                        <a:t>责令重新作出具体行政行为的，不得以同一 事实和理由，作出相同或基本相同的具体行政行为；不得 作出对申请人更为不利的决定</a:t>
                      </a:r>
                    </a:p>
                  </a:txBody>
                  <a:tcPr/>
                </a:tc>
                <a:extLst>
                  <a:ext uri="{0D108BD9-81ED-4DB2-BD59-A6C34878D82A}">
                    <a16:rowId xmlns:a16="http://schemas.microsoft.com/office/drawing/2014/main" val="2620517084"/>
                  </a:ext>
                </a:extLst>
              </a:tr>
            </a:tbl>
          </a:graphicData>
        </a:graphic>
      </p:graphicFrame>
      <p:sp>
        <p:nvSpPr>
          <p:cNvPr id="4" name="矩形: 圆角 3">
            <a:extLst>
              <a:ext uri="{FF2B5EF4-FFF2-40B4-BE49-F238E27FC236}">
                <a16:creationId xmlns:a16="http://schemas.microsoft.com/office/drawing/2014/main" id="{2D533F81-9117-3EB4-FBA8-BDA5D3E68856}"/>
              </a:ext>
            </a:extLst>
          </p:cNvPr>
          <p:cNvSpPr/>
          <p:nvPr/>
        </p:nvSpPr>
        <p:spPr>
          <a:xfrm>
            <a:off x="1064870" y="3319066"/>
            <a:ext cx="6493397" cy="145841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en-US" altLang="zh-CN" sz="2200" b="1" dirty="0">
                <a:solidFill>
                  <a:srgbClr val="004DA1"/>
                </a:solidFill>
                <a:latin typeface="楷体" panose="02010609060101010101" pitchFamily="49" charset="-122"/>
                <a:ea typeface="楷体" panose="02010609060101010101" pitchFamily="49" charset="-122"/>
              </a:rPr>
              <a:t>【</a:t>
            </a:r>
            <a:r>
              <a:rPr lang="zh-CN" altLang="en-US" sz="2200" b="1" dirty="0">
                <a:solidFill>
                  <a:srgbClr val="004DA1"/>
                </a:solidFill>
                <a:latin typeface="楷体" panose="02010609060101010101" pitchFamily="49" charset="-122"/>
                <a:ea typeface="楷体" panose="02010609060101010101" pitchFamily="49" charset="-122"/>
              </a:rPr>
              <a:t>老侯提示</a:t>
            </a:r>
            <a:r>
              <a:rPr lang="en-US" altLang="zh-CN" sz="2200" b="1" dirty="0">
                <a:solidFill>
                  <a:srgbClr val="004DA1"/>
                </a:solidFill>
                <a:latin typeface="楷体" panose="02010609060101010101" pitchFamily="49" charset="-122"/>
                <a:ea typeface="楷体" panose="02010609060101010101" pitchFamily="49" charset="-122"/>
              </a:rPr>
              <a:t>】</a:t>
            </a:r>
            <a:r>
              <a:rPr lang="zh-CN" altLang="en-US" sz="2200" b="1" dirty="0">
                <a:solidFill>
                  <a:srgbClr val="004DA1"/>
                </a:solidFill>
                <a:latin typeface="楷体" panose="02010609060101010101" pitchFamily="49" charset="-122"/>
                <a:ea typeface="楷体" panose="02010609060101010101" pitchFamily="49" charset="-122"/>
              </a:rPr>
              <a:t>被申请人不按照规定提出书面答复，提交当初作出行政行为的证据、依据和其他有关材料的，视为该行政行为没有证据、依据</a:t>
            </a:r>
          </a:p>
        </p:txBody>
      </p:sp>
    </p:spTree>
    <p:extLst>
      <p:ext uri="{BB962C8B-B14F-4D97-AF65-F5344CB8AC3E}">
        <p14:creationId xmlns:p14="http://schemas.microsoft.com/office/powerpoint/2010/main" val="1786928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additive="base">
                                        <p:cTn id="18" dur="500" fill="hold"/>
                                        <p:tgtEl>
                                          <p:spTgt spid="3"/>
                                        </p:tgtEl>
                                        <p:attrNameLst>
                                          <p:attrName>ppt_x</p:attrName>
                                        </p:attrNameLst>
                                      </p:cBhvr>
                                      <p:tavLst>
                                        <p:tav tm="0">
                                          <p:val>
                                            <p:strVal val="#ppt_x"/>
                                          </p:val>
                                        </p:tav>
                                        <p:tav tm="100000">
                                          <p:val>
                                            <p:strVal val="#ppt_x"/>
                                          </p:val>
                                        </p:tav>
                                      </p:tavLst>
                                    </p:anim>
                                    <p:anim calcmode="lin" valueType="num">
                                      <p:cBhvr additive="base">
                                        <p:cTn id="1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additive="base">
                                        <p:cTn id="24" dur="500" fill="hold"/>
                                        <p:tgtEl>
                                          <p:spTgt spid="4"/>
                                        </p:tgtEl>
                                        <p:attrNameLst>
                                          <p:attrName>ppt_x</p:attrName>
                                        </p:attrNameLst>
                                      </p:cBhvr>
                                      <p:tavLst>
                                        <p:tav tm="0">
                                          <p:val>
                                            <p:strVal val="#ppt_x"/>
                                          </p:val>
                                        </p:tav>
                                        <p:tav tm="100000">
                                          <p:val>
                                            <p:strVal val="#ppt_x"/>
                                          </p:val>
                                        </p:tav>
                                      </p:tavLst>
                                    </p:anim>
                                    <p:anim calcmode="lin" valueType="num">
                                      <p:cBhvr additive="base">
                                        <p:cTn id="25"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624639" cy="4103688"/>
          </a:xfrm>
        </p:spPr>
        <p:txBody>
          <a:bodyPr/>
          <a:lstStyle/>
          <a:p>
            <a:r>
              <a:rPr lang="zh-CN" altLang="en-US" dirty="0"/>
              <a:t>（</a:t>
            </a:r>
            <a:r>
              <a:rPr lang="en-US" altLang="zh-CN" dirty="0"/>
              <a:t>2</a:t>
            </a:r>
            <a:r>
              <a:rPr lang="zh-CN" altLang="en-US" dirty="0"/>
              <a:t>）行政复议决定生效。</a:t>
            </a:r>
          </a:p>
          <a:p>
            <a:r>
              <a:rPr lang="zh-CN" altLang="en-US" dirty="0"/>
              <a:t> 复议决定书一经“送达”即发生法律效力。</a:t>
            </a:r>
          </a:p>
        </p:txBody>
      </p:sp>
    </p:spTree>
    <p:extLst>
      <p:ext uri="{BB962C8B-B14F-4D97-AF65-F5344CB8AC3E}">
        <p14:creationId xmlns:p14="http://schemas.microsoft.com/office/powerpoint/2010/main" val="1023903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lnSpcReduction="10000"/>
          </a:bodyPr>
          <a:lstStyle/>
          <a:p>
            <a:r>
              <a:rPr lang="en-US" altLang="zh-CN" dirty="0"/>
              <a:t>【</a:t>
            </a:r>
            <a:r>
              <a:rPr lang="zh-CN" altLang="en-US" dirty="0"/>
              <a:t>单选题</a:t>
            </a:r>
            <a:r>
              <a:rPr lang="en-US" altLang="zh-CN" dirty="0"/>
              <a:t>】</a:t>
            </a:r>
            <a:r>
              <a:rPr lang="zh-CN" altLang="en-US" dirty="0"/>
              <a:t>根据税收征收管理法律制度的规定，税务行政复议机关审查被申请人的具体行政行为时，认为其依据不合法，本机关有权处理的，应在一定期限处理，该期限为（ ）。</a:t>
            </a:r>
          </a:p>
          <a:p>
            <a:r>
              <a:rPr lang="zh-CN" altLang="en-US" dirty="0"/>
              <a:t> </a:t>
            </a:r>
            <a:r>
              <a:rPr lang="en-US" altLang="zh-CN" dirty="0"/>
              <a:t>A.60 </a:t>
            </a:r>
            <a:r>
              <a:rPr lang="zh-CN" altLang="en-US" dirty="0"/>
              <a:t>日</a:t>
            </a:r>
          </a:p>
          <a:p>
            <a:r>
              <a:rPr lang="zh-CN" altLang="en-US" dirty="0"/>
              <a:t> </a:t>
            </a:r>
            <a:r>
              <a:rPr lang="en-US" altLang="zh-CN" dirty="0"/>
              <a:t>B.30 </a:t>
            </a:r>
            <a:r>
              <a:rPr lang="zh-CN" altLang="en-US" dirty="0"/>
              <a:t>日</a:t>
            </a:r>
          </a:p>
          <a:p>
            <a:r>
              <a:rPr lang="zh-CN" altLang="en-US" dirty="0"/>
              <a:t> </a:t>
            </a:r>
            <a:r>
              <a:rPr lang="en-US" altLang="zh-CN" dirty="0"/>
              <a:t>C.90 </a:t>
            </a:r>
            <a:r>
              <a:rPr lang="zh-CN" altLang="en-US" dirty="0"/>
              <a:t>日</a:t>
            </a:r>
          </a:p>
          <a:p>
            <a:r>
              <a:rPr lang="zh-CN" altLang="en-US" dirty="0"/>
              <a:t> </a:t>
            </a:r>
            <a:r>
              <a:rPr lang="en-US" altLang="zh-CN" dirty="0"/>
              <a:t>D.180 </a:t>
            </a:r>
            <a:r>
              <a:rPr lang="zh-CN" altLang="en-US" dirty="0"/>
              <a:t>日</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10" name="组合 9"/>
          <p:cNvGrpSpPr/>
          <p:nvPr/>
        </p:nvGrpSpPr>
        <p:grpSpPr>
          <a:xfrm rot="16200000">
            <a:off x="6681371" y="3606410"/>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2812199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根据税收征收管理法律制度的规定，下列各项中属于税务机关税务检查职责范围的有（　）。</a:t>
            </a:r>
          </a:p>
          <a:p>
            <a:r>
              <a:rPr lang="en-US" altLang="zh-CN" dirty="0"/>
              <a:t>A.</a:t>
            </a:r>
            <a:r>
              <a:rPr lang="zh-CN" altLang="zh-CN" dirty="0"/>
              <a:t>责成纳税人提供与纳税有关的资料</a:t>
            </a:r>
          </a:p>
          <a:p>
            <a:r>
              <a:rPr lang="en-US" altLang="zh-CN" dirty="0"/>
              <a:t>B.</a:t>
            </a:r>
            <a:r>
              <a:rPr lang="zh-CN" altLang="zh-CN" dirty="0"/>
              <a:t>可按规定的批准期限采取税收保全措施</a:t>
            </a:r>
          </a:p>
          <a:p>
            <a:r>
              <a:rPr lang="en-US" altLang="zh-CN" dirty="0"/>
              <a:t>C.</a:t>
            </a:r>
            <a:r>
              <a:rPr lang="zh-CN" altLang="zh-CN" dirty="0"/>
              <a:t>询问纳税人与纳税有关的问题和情况</a:t>
            </a:r>
          </a:p>
          <a:p>
            <a:r>
              <a:rPr lang="en-US" altLang="zh-CN" dirty="0"/>
              <a:t>D.</a:t>
            </a:r>
            <a:r>
              <a:rPr lang="zh-CN" altLang="zh-CN" dirty="0"/>
              <a:t>检查纳税的账簿、记账凭证和报表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14453"/>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26622365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fontScale="92500"/>
          </a:bodyPr>
          <a:lstStyle/>
          <a:p>
            <a:r>
              <a:rPr lang="en-US" altLang="zh-CN" dirty="0"/>
              <a:t>【</a:t>
            </a:r>
            <a:r>
              <a:rPr lang="zh-CN" altLang="en-US" dirty="0"/>
              <a:t>单选题</a:t>
            </a:r>
            <a:r>
              <a:rPr lang="en-US" altLang="zh-CN" dirty="0"/>
              <a:t>】</a:t>
            </a:r>
            <a:r>
              <a:rPr lang="zh-CN" altLang="en-US" dirty="0"/>
              <a:t>根据行政复议法律制度的规定</a:t>
            </a:r>
            <a:r>
              <a:rPr lang="en-US" altLang="zh-CN" dirty="0"/>
              <a:t>,</a:t>
            </a:r>
            <a:r>
              <a:rPr lang="zh-CN" altLang="en-US" dirty="0"/>
              <a:t>下列关于税务行政复议的表述中</a:t>
            </a:r>
            <a:r>
              <a:rPr lang="en-US" altLang="zh-CN" dirty="0"/>
              <a:t>,</a:t>
            </a:r>
            <a:r>
              <a:rPr lang="zh-CN" altLang="en-US" dirty="0"/>
              <a:t>正确的是（ ）。</a:t>
            </a:r>
            <a:endParaRPr lang="en-US" altLang="zh-CN" dirty="0"/>
          </a:p>
          <a:p>
            <a:r>
              <a:rPr lang="en-US" altLang="zh-CN" dirty="0"/>
              <a:t>A.</a:t>
            </a:r>
            <a:r>
              <a:rPr lang="zh-CN" altLang="en-US" dirty="0"/>
              <a:t>申请人对税务机关作出逾期不缴纳罚款加处罚款的决定不服的，应当先缴纳罚款和加处罚款，再申请行政复议</a:t>
            </a:r>
          </a:p>
          <a:p>
            <a:r>
              <a:rPr lang="zh-CN" altLang="en-US" dirty="0"/>
              <a:t> </a:t>
            </a:r>
            <a:r>
              <a:rPr lang="en-US" altLang="zh-CN" dirty="0"/>
              <a:t>B.</a:t>
            </a:r>
            <a:r>
              <a:rPr lang="zh-CN" altLang="en-US" dirty="0"/>
              <a:t>复议决定书一经作出</a:t>
            </a:r>
            <a:r>
              <a:rPr lang="en-US" altLang="zh-CN" dirty="0"/>
              <a:t>,</a:t>
            </a:r>
            <a:r>
              <a:rPr lang="zh-CN" altLang="en-US" dirty="0"/>
              <a:t>即发生法律效力</a:t>
            </a:r>
          </a:p>
          <a:p>
            <a:r>
              <a:rPr lang="zh-CN" altLang="en-US" dirty="0"/>
              <a:t> </a:t>
            </a:r>
            <a:r>
              <a:rPr lang="en-US" altLang="zh-CN" dirty="0"/>
              <a:t>C.</a:t>
            </a:r>
            <a:r>
              <a:rPr lang="zh-CN" altLang="en-US" dirty="0"/>
              <a:t>税务行政复议只能书面申请</a:t>
            </a:r>
          </a:p>
          <a:p>
            <a:r>
              <a:rPr lang="zh-CN" altLang="en-US" dirty="0"/>
              <a:t> </a:t>
            </a:r>
            <a:r>
              <a:rPr lang="en-US" altLang="zh-CN" dirty="0"/>
              <a:t>D.</a:t>
            </a:r>
            <a:r>
              <a:rPr lang="zh-CN" altLang="en-US" dirty="0"/>
              <a:t>不服税务机关作出的行政处分的</a:t>
            </a:r>
            <a:r>
              <a:rPr lang="en-US" altLang="zh-CN" dirty="0"/>
              <a:t>,</a:t>
            </a:r>
            <a:r>
              <a:rPr lang="zh-CN" altLang="en-US" dirty="0"/>
              <a:t>可申请行政复议</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10" name="组合 9"/>
          <p:cNvGrpSpPr/>
          <p:nvPr/>
        </p:nvGrpSpPr>
        <p:grpSpPr>
          <a:xfrm rot="16200000">
            <a:off x="6681371" y="3606409"/>
            <a:ext cx="677108" cy="1428693"/>
            <a:chOff x="9306661"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1"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0082897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fontScale="92500" lnSpcReduction="10000"/>
          </a:bodyPr>
          <a:lstStyle/>
          <a:p>
            <a:r>
              <a:rPr lang="en-US" altLang="zh-CN" dirty="0"/>
              <a:t>【</a:t>
            </a:r>
            <a:r>
              <a:rPr lang="zh-CN" altLang="en-US" dirty="0"/>
              <a:t>单选题</a:t>
            </a:r>
            <a:r>
              <a:rPr lang="en-US" altLang="zh-CN" dirty="0"/>
              <a:t>】</a:t>
            </a:r>
            <a:r>
              <a:rPr lang="zh-CN" altLang="en-US" dirty="0"/>
              <a:t>下列关于税务行政复议审查的表述中，不正确的是（ ）。</a:t>
            </a:r>
          </a:p>
          <a:p>
            <a:r>
              <a:rPr lang="zh-CN" altLang="en-US" dirty="0"/>
              <a:t> </a:t>
            </a:r>
            <a:r>
              <a:rPr lang="en-US" altLang="zh-CN" dirty="0"/>
              <a:t>A.</a:t>
            </a:r>
            <a:r>
              <a:rPr lang="zh-CN" altLang="en-US" dirty="0"/>
              <a:t>对重大案件，申请人提出要求或者行政复议机构认为必要时，可以采取听证的方式审理</a:t>
            </a:r>
          </a:p>
          <a:p>
            <a:r>
              <a:rPr lang="zh-CN" altLang="en-US" dirty="0"/>
              <a:t> </a:t>
            </a:r>
            <a:r>
              <a:rPr lang="en-US" altLang="zh-CN" dirty="0"/>
              <a:t>B.</a:t>
            </a:r>
            <a:r>
              <a:rPr lang="zh-CN" altLang="en-US" dirty="0"/>
              <a:t>对国家税务总局的具体行政行为不服的，向国务院申请行政复议</a:t>
            </a:r>
          </a:p>
          <a:p>
            <a:r>
              <a:rPr lang="zh-CN" altLang="en-US" dirty="0"/>
              <a:t> </a:t>
            </a:r>
            <a:r>
              <a:rPr lang="en-US" altLang="zh-CN" dirty="0"/>
              <a:t>C.</a:t>
            </a:r>
            <a:r>
              <a:rPr lang="zh-CN" altLang="en-US" dirty="0"/>
              <a:t>行政复议机构审理行政复议案件，应当由 </a:t>
            </a:r>
            <a:r>
              <a:rPr lang="en-US" altLang="zh-CN" dirty="0"/>
              <a:t>2 </a:t>
            </a:r>
            <a:r>
              <a:rPr lang="zh-CN" altLang="en-US" dirty="0"/>
              <a:t>名以上行政复议工作人员参加</a:t>
            </a:r>
          </a:p>
          <a:p>
            <a:r>
              <a:rPr lang="zh-CN" altLang="en-US" dirty="0"/>
              <a:t> </a:t>
            </a:r>
            <a:r>
              <a:rPr lang="en-US" altLang="zh-CN" dirty="0"/>
              <a:t>D.</a:t>
            </a:r>
            <a:r>
              <a:rPr lang="zh-CN" altLang="en-US" dirty="0"/>
              <a:t>行政复议原则上采用书面审查的办法</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a:t>
            </a:r>
            <a:r>
              <a:rPr lang="zh-CN" altLang="zh-CN" sz="2200" dirty="0"/>
              <a:t>选题</a:t>
            </a:r>
            <a:endParaRPr lang="zh-CN" altLang="en-US" sz="2200" dirty="0"/>
          </a:p>
        </p:txBody>
      </p:sp>
      <p:grpSp>
        <p:nvGrpSpPr>
          <p:cNvPr id="10" name="组合 9"/>
          <p:cNvGrpSpPr/>
          <p:nvPr/>
        </p:nvGrpSpPr>
        <p:grpSpPr>
          <a:xfrm rot="16200000">
            <a:off x="6681371" y="3606410"/>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89768"/>
              <a:ext cx="902810" cy="33257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40461293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a:bodyPr>
          <a:lstStyle/>
          <a:p>
            <a:r>
              <a:rPr lang="en-US" altLang="zh-CN" dirty="0"/>
              <a:t>【</a:t>
            </a:r>
            <a:r>
              <a:rPr lang="zh-CN" altLang="en-US" dirty="0"/>
              <a:t>判断题</a:t>
            </a:r>
            <a:r>
              <a:rPr lang="en-US" altLang="zh-CN" dirty="0"/>
              <a:t>·2021-11】</a:t>
            </a:r>
            <a:r>
              <a:rPr lang="zh-CN" altLang="en-US" dirty="0"/>
              <a:t>行政复议机关责令被申请人重新作出具体行政行为的，被申请人不得以同一事实和理由作出与原具体行政行为相同或基本相同的具体行政行为。（ ）</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6681371" y="3606408"/>
            <a:ext cx="677108" cy="1428693"/>
            <a:chOff x="9306662"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2" y="2605344"/>
              <a:ext cx="902810" cy="50141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10734095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936537" cy="3887763"/>
          </a:xfrm>
        </p:spPr>
        <p:txBody>
          <a:bodyPr>
            <a:normAutofit lnSpcReduction="10000"/>
          </a:bodyPr>
          <a:lstStyle/>
          <a:p>
            <a:r>
              <a:rPr lang="en-US" altLang="zh-CN" dirty="0"/>
              <a:t>【</a:t>
            </a:r>
            <a:r>
              <a:rPr lang="zh-CN" altLang="en-US" dirty="0"/>
              <a:t>多选题</a:t>
            </a:r>
            <a:r>
              <a:rPr lang="en-US" altLang="zh-CN" dirty="0"/>
              <a:t>】</a:t>
            </a:r>
            <a:r>
              <a:rPr lang="zh-CN" altLang="en-US" dirty="0"/>
              <a:t>根据税收征收管理法律制度的规定，税务行政复议机构认为被审查的具体行政行为符合法定情形时，可以决定撤销、变更或者确认该具体行政行为违法。该法定情形有（ ）。</a:t>
            </a:r>
          </a:p>
          <a:p>
            <a:r>
              <a:rPr lang="zh-CN" altLang="en-US" dirty="0"/>
              <a:t> </a:t>
            </a:r>
            <a:r>
              <a:rPr lang="en-US" altLang="zh-CN" dirty="0"/>
              <a:t>A.</a:t>
            </a:r>
            <a:r>
              <a:rPr lang="zh-CN" altLang="en-US" dirty="0"/>
              <a:t>适用依据错误的</a:t>
            </a:r>
          </a:p>
          <a:p>
            <a:r>
              <a:rPr lang="zh-CN" altLang="en-US" dirty="0"/>
              <a:t> </a:t>
            </a:r>
            <a:r>
              <a:rPr lang="en-US" altLang="zh-CN" dirty="0"/>
              <a:t>B.</a:t>
            </a:r>
            <a:r>
              <a:rPr lang="zh-CN" altLang="en-US" dirty="0"/>
              <a:t>滥用职权的</a:t>
            </a:r>
          </a:p>
          <a:p>
            <a:r>
              <a:rPr lang="zh-CN" altLang="en-US" dirty="0"/>
              <a:t> </a:t>
            </a:r>
            <a:r>
              <a:rPr lang="en-US" altLang="zh-CN" dirty="0"/>
              <a:t>C.</a:t>
            </a:r>
            <a:r>
              <a:rPr lang="zh-CN" altLang="en-US" dirty="0"/>
              <a:t>违反法定程序的</a:t>
            </a:r>
          </a:p>
          <a:p>
            <a:r>
              <a:rPr lang="zh-CN" altLang="en-US" dirty="0"/>
              <a:t> </a:t>
            </a:r>
            <a:r>
              <a:rPr lang="en-US" altLang="zh-CN" dirty="0"/>
              <a:t>D.</a:t>
            </a:r>
            <a:r>
              <a:rPr lang="zh-CN" altLang="en-US" dirty="0"/>
              <a:t>主要事实不清，证据不足的</a:t>
            </a:r>
          </a:p>
          <a:p>
            <a:endParaRPr lang="zh-CN" altLang="en-US"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10" name="组合 9"/>
          <p:cNvGrpSpPr/>
          <p:nvPr/>
        </p:nvGrpSpPr>
        <p:grpSpPr>
          <a:xfrm rot="16200000">
            <a:off x="6681371" y="3606409"/>
            <a:ext cx="677108" cy="1428693"/>
            <a:chOff x="9306661"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1"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2183168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行政管理相对人违反税收法律制度的法律责任（★★）</a:t>
            </a: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1824835194"/>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B7619CBA-0195-4CF5-B63E-A2444DEA1EF4}"/>
              </a:ext>
            </a:extLst>
          </p:cNvPr>
          <p:cNvGraphicFramePr>
            <a:graphicFrameLocks noGrp="1"/>
          </p:cNvGraphicFramePr>
          <p:nvPr>
            <p:extLst>
              <p:ext uri="{D42A27DB-BD31-4B8C-83A1-F6EECF244321}">
                <p14:modId xmlns:p14="http://schemas.microsoft.com/office/powerpoint/2010/main" val="208301319"/>
              </p:ext>
            </p:extLst>
          </p:nvPr>
        </p:nvGraphicFramePr>
        <p:xfrm>
          <a:off x="468313" y="1097959"/>
          <a:ext cx="6551612" cy="4663440"/>
        </p:xfrm>
        <a:graphic>
          <a:graphicData uri="http://schemas.openxmlformats.org/drawingml/2006/table">
            <a:tbl>
              <a:tblPr firstRow="1" firstCol="1" bandRow="1">
                <a:tableStyleId>{5C22544A-7EE6-4342-B048-85BDC9FD1C3A}</a:tableStyleId>
              </a:tblPr>
              <a:tblGrid>
                <a:gridCol w="724312">
                  <a:extLst>
                    <a:ext uri="{9D8B030D-6E8A-4147-A177-3AD203B41FA5}">
                      <a16:colId xmlns:a16="http://schemas.microsoft.com/office/drawing/2014/main" val="2469738592"/>
                    </a:ext>
                  </a:extLst>
                </a:gridCol>
                <a:gridCol w="2805797">
                  <a:extLst>
                    <a:ext uri="{9D8B030D-6E8A-4147-A177-3AD203B41FA5}">
                      <a16:colId xmlns:a16="http://schemas.microsoft.com/office/drawing/2014/main" val="1282264726"/>
                    </a:ext>
                  </a:extLst>
                </a:gridCol>
                <a:gridCol w="3021503">
                  <a:extLst>
                    <a:ext uri="{9D8B030D-6E8A-4147-A177-3AD203B41FA5}">
                      <a16:colId xmlns:a16="http://schemas.microsoft.com/office/drawing/2014/main" val="921504307"/>
                    </a:ext>
                  </a:extLst>
                </a:gridCol>
              </a:tblGrid>
              <a:tr h="0">
                <a:tc>
                  <a:txBody>
                    <a:bodyPr/>
                    <a:lstStyle/>
                    <a:p>
                      <a:pPr algn="ctr">
                        <a:spcAft>
                          <a:spcPts val="0"/>
                        </a:spcAft>
                      </a:pPr>
                      <a:r>
                        <a:rPr lang="zh-CN" sz="1800" b="1" kern="100">
                          <a:effectLst/>
                          <a:latin typeface="楷体" panose="02010609060101010101" pitchFamily="49" charset="-122"/>
                          <a:ea typeface="楷体" panose="02010609060101010101" pitchFamily="49" charset="-122"/>
                        </a:rPr>
                        <a:t>项目</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违法行为</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法律责任</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25950228"/>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逃税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纳税人采取欺骗、隐瞒手段进行虚假纳税申报或不申报逃避缴纳税款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rowSpan="2">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追缴税款、滞纳金，并处</a:t>
                      </a:r>
                      <a:r>
                        <a:rPr lang="en-US" sz="1800" b="1" kern="100" dirty="0">
                          <a:solidFill>
                            <a:srgbClr val="004DA1"/>
                          </a:solidFill>
                          <a:effectLst/>
                          <a:latin typeface="楷体" panose="02010609060101010101" pitchFamily="49" charset="-122"/>
                          <a:ea typeface="楷体" panose="02010609060101010101" pitchFamily="49" charset="-122"/>
                        </a:rPr>
                        <a:t>50%</a:t>
                      </a:r>
                      <a:r>
                        <a:rPr lang="zh-CN" sz="1800" b="1" kern="100" dirty="0">
                          <a:solidFill>
                            <a:srgbClr val="004DA1"/>
                          </a:solidFill>
                          <a:effectLst/>
                          <a:latin typeface="楷体" panose="02010609060101010101" pitchFamily="49" charset="-122"/>
                          <a:ea typeface="楷体" panose="02010609060101010101" pitchFamily="49" charset="-122"/>
                        </a:rPr>
                        <a:t>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471305971"/>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欠税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纳税人采取转移或隐匿财产的手段，妨碍税务机关追缴欠税</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vMerge="1">
                  <a:txBody>
                    <a:bodyPr/>
                    <a:lstStyle/>
                    <a:p>
                      <a:endParaRPr lang="zh-CN" altLang="en-US"/>
                    </a:p>
                  </a:txBody>
                  <a:tcPr/>
                </a:tc>
                <a:extLst>
                  <a:ext uri="{0D108BD9-81ED-4DB2-BD59-A6C34878D82A}">
                    <a16:rowId xmlns:a16="http://schemas.microsoft.com/office/drawing/2014/main" val="991323573"/>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抗税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暴力、威胁</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追缴税款、滞纳金，并处</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倍以上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20146271"/>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骗税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以假报出口或其他欺骗手段骗取出口退税款</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追缴税款，并处税款</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倍以上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倍以下的罚款，在规定期间内停止办理退税</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184589765"/>
                  </a:ext>
                </a:extLst>
              </a:tr>
              <a:tr h="0">
                <a:tc gridSpan="2">
                  <a:txBody>
                    <a:bodyPr/>
                    <a:lstStyle/>
                    <a:p>
                      <a:pPr algn="just">
                        <a:spcAft>
                          <a:spcPts val="0"/>
                        </a:spcAft>
                      </a:pPr>
                      <a:r>
                        <a:rPr lang="zh-CN" sz="1800" b="1" kern="100" dirty="0">
                          <a:effectLst/>
                          <a:latin typeface="楷体" panose="02010609060101010101" pitchFamily="49" charset="-122"/>
                          <a:ea typeface="楷体" panose="02010609060101010101" pitchFamily="49" charset="-122"/>
                        </a:rPr>
                        <a:t>编造虚假计税依据</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责令限期改正，并处</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万元以下的罚款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763062162"/>
                  </a:ext>
                </a:extLst>
              </a:tr>
              <a:tr h="0">
                <a:tc grid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扣缴义务人应扣未扣、应收未收税款</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向纳税人追缴税款；</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对扣缴义务人处以</a:t>
                      </a:r>
                      <a:r>
                        <a:rPr lang="en-US" sz="1800" b="1" kern="100" dirty="0">
                          <a:solidFill>
                            <a:srgbClr val="004DA1"/>
                          </a:solidFill>
                          <a:effectLst/>
                          <a:latin typeface="楷体" panose="02010609060101010101" pitchFamily="49" charset="-122"/>
                          <a:ea typeface="楷体" panose="02010609060101010101" pitchFamily="49" charset="-122"/>
                        </a:rPr>
                        <a:t>50%</a:t>
                      </a:r>
                      <a:r>
                        <a:rPr lang="zh-CN" sz="1800" b="1" kern="100" dirty="0">
                          <a:solidFill>
                            <a:srgbClr val="004DA1"/>
                          </a:solidFill>
                          <a:effectLst/>
                          <a:latin typeface="楷体" panose="02010609060101010101" pitchFamily="49" charset="-122"/>
                          <a:ea typeface="楷体" panose="02010609060101010101" pitchFamily="49" charset="-122"/>
                        </a:rPr>
                        <a:t>以上</a:t>
                      </a:r>
                      <a:r>
                        <a:rPr lang="en-US" sz="1800" b="1" kern="100" dirty="0">
                          <a:solidFill>
                            <a:srgbClr val="004DA1"/>
                          </a:solidFill>
                          <a:effectLst/>
                          <a:latin typeface="楷体" panose="02010609060101010101" pitchFamily="49" charset="-122"/>
                          <a:ea typeface="楷体" panose="02010609060101010101" pitchFamily="49" charset="-122"/>
                        </a:rPr>
                        <a:t>3</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241431820"/>
                  </a:ext>
                </a:extLst>
              </a:tr>
            </a:tbl>
          </a:graphicData>
        </a:graphic>
      </p:graphicFrame>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法律责任</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spTree>
    <p:extLst>
      <p:ext uri="{BB962C8B-B14F-4D97-AF65-F5344CB8AC3E}">
        <p14:creationId xmlns:p14="http://schemas.microsoft.com/office/powerpoint/2010/main" val="3295181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B7619CBA-0195-4CF5-B63E-A2444DEA1EF4}"/>
              </a:ext>
            </a:extLst>
          </p:cNvPr>
          <p:cNvGraphicFramePr>
            <a:graphicFrameLocks noGrp="1"/>
          </p:cNvGraphicFramePr>
          <p:nvPr/>
        </p:nvGraphicFramePr>
        <p:xfrm>
          <a:off x="468313" y="1097959"/>
          <a:ext cx="6551612" cy="4663440"/>
        </p:xfrm>
        <a:graphic>
          <a:graphicData uri="http://schemas.openxmlformats.org/drawingml/2006/table">
            <a:tbl>
              <a:tblPr firstRow="1" firstCol="1" bandRow="1">
                <a:tableStyleId>{5C22544A-7EE6-4342-B048-85BDC9FD1C3A}</a:tableStyleId>
              </a:tblPr>
              <a:tblGrid>
                <a:gridCol w="724312">
                  <a:extLst>
                    <a:ext uri="{9D8B030D-6E8A-4147-A177-3AD203B41FA5}">
                      <a16:colId xmlns:a16="http://schemas.microsoft.com/office/drawing/2014/main" val="2469738592"/>
                    </a:ext>
                  </a:extLst>
                </a:gridCol>
                <a:gridCol w="2805797">
                  <a:extLst>
                    <a:ext uri="{9D8B030D-6E8A-4147-A177-3AD203B41FA5}">
                      <a16:colId xmlns:a16="http://schemas.microsoft.com/office/drawing/2014/main" val="1282264726"/>
                    </a:ext>
                  </a:extLst>
                </a:gridCol>
                <a:gridCol w="3021503">
                  <a:extLst>
                    <a:ext uri="{9D8B030D-6E8A-4147-A177-3AD203B41FA5}">
                      <a16:colId xmlns:a16="http://schemas.microsoft.com/office/drawing/2014/main" val="921504307"/>
                    </a:ext>
                  </a:extLst>
                </a:gridCol>
              </a:tblGrid>
              <a:tr h="0">
                <a:tc>
                  <a:txBody>
                    <a:bodyPr/>
                    <a:lstStyle/>
                    <a:p>
                      <a:pPr algn="ctr">
                        <a:spcAft>
                          <a:spcPts val="0"/>
                        </a:spcAft>
                      </a:pPr>
                      <a:r>
                        <a:rPr lang="zh-CN" sz="1800" b="1" kern="100">
                          <a:effectLst/>
                          <a:latin typeface="楷体" panose="02010609060101010101" pitchFamily="49" charset="-122"/>
                          <a:ea typeface="楷体" panose="02010609060101010101" pitchFamily="49" charset="-122"/>
                        </a:rPr>
                        <a:t>项目</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违法行为</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法律责任</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25950228"/>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逃税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纳税人采取欺骗、隐瞒手段进行虚假纳税申报或不申报逃避缴纳税款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rowSpan="2">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追缴税款、滞纳金，并处</a:t>
                      </a:r>
                      <a:r>
                        <a:rPr lang="en-US" sz="1800" b="1" kern="100" dirty="0">
                          <a:solidFill>
                            <a:srgbClr val="004DA1"/>
                          </a:solidFill>
                          <a:effectLst/>
                          <a:latin typeface="楷体" panose="02010609060101010101" pitchFamily="49" charset="-122"/>
                          <a:ea typeface="楷体" panose="02010609060101010101" pitchFamily="49" charset="-122"/>
                        </a:rPr>
                        <a:t>50%</a:t>
                      </a:r>
                      <a:r>
                        <a:rPr lang="zh-CN" sz="1800" b="1" kern="100" dirty="0">
                          <a:solidFill>
                            <a:srgbClr val="004DA1"/>
                          </a:solidFill>
                          <a:effectLst/>
                          <a:latin typeface="楷体" panose="02010609060101010101" pitchFamily="49" charset="-122"/>
                          <a:ea typeface="楷体" panose="02010609060101010101" pitchFamily="49" charset="-122"/>
                        </a:rPr>
                        <a:t>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471305971"/>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欠税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纳税人采取转移或隐匿财产的手段，妨碍税务机关追缴欠税</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vMerge="1">
                  <a:txBody>
                    <a:bodyPr/>
                    <a:lstStyle/>
                    <a:p>
                      <a:endParaRPr lang="zh-CN" altLang="en-US"/>
                    </a:p>
                  </a:txBody>
                  <a:tcPr/>
                </a:tc>
                <a:extLst>
                  <a:ext uri="{0D108BD9-81ED-4DB2-BD59-A6C34878D82A}">
                    <a16:rowId xmlns:a16="http://schemas.microsoft.com/office/drawing/2014/main" val="991323573"/>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抗税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暴力、威胁</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追缴税款、滞纳金，并处</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倍以上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620146271"/>
                  </a:ext>
                </a:extLst>
              </a:tr>
              <a:tr h="0">
                <a:tc>
                  <a:txBody>
                    <a:bodyPr/>
                    <a:lstStyle/>
                    <a:p>
                      <a:pPr algn="ctr">
                        <a:spcAft>
                          <a:spcPts val="0"/>
                        </a:spcAft>
                      </a:pPr>
                      <a:r>
                        <a:rPr lang="zh-CN" sz="1800" b="1" kern="100" dirty="0">
                          <a:effectLst/>
                          <a:latin typeface="楷体" panose="02010609060101010101" pitchFamily="49" charset="-122"/>
                          <a:ea typeface="楷体" panose="02010609060101010101" pitchFamily="49" charset="-122"/>
                        </a:rPr>
                        <a:t>骗税</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a:solidFill>
                            <a:srgbClr val="004DA1"/>
                          </a:solidFill>
                          <a:effectLst/>
                          <a:latin typeface="楷体" panose="02010609060101010101" pitchFamily="49" charset="-122"/>
                          <a:ea typeface="楷体" panose="02010609060101010101" pitchFamily="49" charset="-122"/>
                        </a:rPr>
                        <a:t>以假报出口或其他欺骗手段骗取出口退税款</a:t>
                      </a:r>
                      <a:endParaRPr lang="zh-CN" sz="1800" b="1" kern="10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追缴税款，并处税款</a:t>
                      </a:r>
                      <a:r>
                        <a:rPr lang="en-US" sz="1800" b="1" kern="100" dirty="0">
                          <a:solidFill>
                            <a:srgbClr val="004DA1"/>
                          </a:solidFill>
                          <a:effectLst/>
                          <a:latin typeface="楷体" panose="02010609060101010101" pitchFamily="49" charset="-122"/>
                          <a:ea typeface="楷体" panose="02010609060101010101" pitchFamily="49" charset="-122"/>
                        </a:rPr>
                        <a:t>1</a:t>
                      </a:r>
                      <a:r>
                        <a:rPr lang="zh-CN" sz="1800" b="1" kern="100" dirty="0">
                          <a:solidFill>
                            <a:srgbClr val="004DA1"/>
                          </a:solidFill>
                          <a:effectLst/>
                          <a:latin typeface="楷体" panose="02010609060101010101" pitchFamily="49" charset="-122"/>
                          <a:ea typeface="楷体" panose="02010609060101010101" pitchFamily="49" charset="-122"/>
                        </a:rPr>
                        <a:t>倍以上</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倍以下的罚款，在规定期间内停止办理退税</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184589765"/>
                  </a:ext>
                </a:extLst>
              </a:tr>
              <a:tr h="0">
                <a:tc gridSpan="2">
                  <a:txBody>
                    <a:bodyPr/>
                    <a:lstStyle/>
                    <a:p>
                      <a:pPr algn="just">
                        <a:spcAft>
                          <a:spcPts val="0"/>
                        </a:spcAft>
                      </a:pPr>
                      <a:r>
                        <a:rPr lang="zh-CN" sz="1800" b="1" kern="100" dirty="0">
                          <a:effectLst/>
                          <a:latin typeface="楷体" panose="02010609060101010101" pitchFamily="49" charset="-122"/>
                          <a:ea typeface="楷体" panose="02010609060101010101" pitchFamily="49" charset="-122"/>
                        </a:rPr>
                        <a:t>编造虚假计税依据</a:t>
                      </a:r>
                      <a:endParaRPr lang="zh-CN" sz="18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责令限期改正，并处</a:t>
                      </a:r>
                      <a:r>
                        <a:rPr lang="en-US" sz="1800" b="1" kern="100" dirty="0">
                          <a:solidFill>
                            <a:srgbClr val="004DA1"/>
                          </a:solidFill>
                          <a:effectLst/>
                          <a:latin typeface="楷体" panose="02010609060101010101" pitchFamily="49" charset="-122"/>
                          <a:ea typeface="楷体" panose="02010609060101010101" pitchFamily="49" charset="-122"/>
                        </a:rPr>
                        <a:t>5</a:t>
                      </a:r>
                      <a:r>
                        <a:rPr lang="zh-CN" sz="1800" b="1" kern="100" dirty="0">
                          <a:solidFill>
                            <a:srgbClr val="004DA1"/>
                          </a:solidFill>
                          <a:effectLst/>
                          <a:latin typeface="楷体" panose="02010609060101010101" pitchFamily="49" charset="-122"/>
                          <a:ea typeface="楷体" panose="02010609060101010101" pitchFamily="49" charset="-122"/>
                        </a:rPr>
                        <a:t>万元以下的罚款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763062162"/>
                  </a:ext>
                </a:extLst>
              </a:tr>
              <a:tr h="0">
                <a:tc gridSpan="2">
                  <a:txBody>
                    <a:bodyPr/>
                    <a:lstStyle/>
                    <a:p>
                      <a:pPr algn="just">
                        <a:spcAft>
                          <a:spcPts val="0"/>
                        </a:spcAft>
                      </a:pPr>
                      <a:r>
                        <a:rPr lang="zh-CN" sz="1800" b="1" kern="100">
                          <a:effectLst/>
                          <a:latin typeface="楷体" panose="02010609060101010101" pitchFamily="49" charset="-122"/>
                          <a:ea typeface="楷体" panose="02010609060101010101" pitchFamily="49" charset="-122"/>
                        </a:rPr>
                        <a:t>扣缴义务人应扣未扣、应收未收税款</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hMerge="1">
                  <a:txBody>
                    <a:bodyPr/>
                    <a:lstStyle/>
                    <a:p>
                      <a:endParaRPr lang="zh-CN" altLang="en-US"/>
                    </a:p>
                  </a:txBody>
                  <a:tcP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向纳税人追缴税款；</a:t>
                      </a:r>
                    </a:p>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对扣缴义务人处以</a:t>
                      </a:r>
                      <a:r>
                        <a:rPr lang="en-US" sz="1800" b="1" kern="100" dirty="0">
                          <a:solidFill>
                            <a:srgbClr val="004DA1"/>
                          </a:solidFill>
                          <a:effectLst/>
                          <a:latin typeface="楷体" panose="02010609060101010101" pitchFamily="49" charset="-122"/>
                          <a:ea typeface="楷体" panose="02010609060101010101" pitchFamily="49" charset="-122"/>
                        </a:rPr>
                        <a:t>50%</a:t>
                      </a:r>
                      <a:r>
                        <a:rPr lang="zh-CN" sz="1800" b="1" kern="100" dirty="0">
                          <a:solidFill>
                            <a:srgbClr val="004DA1"/>
                          </a:solidFill>
                          <a:effectLst/>
                          <a:latin typeface="楷体" panose="02010609060101010101" pitchFamily="49" charset="-122"/>
                          <a:ea typeface="楷体" panose="02010609060101010101" pitchFamily="49" charset="-122"/>
                        </a:rPr>
                        <a:t>以上</a:t>
                      </a:r>
                      <a:r>
                        <a:rPr lang="en-US" sz="1800" b="1" kern="100" dirty="0">
                          <a:solidFill>
                            <a:srgbClr val="004DA1"/>
                          </a:solidFill>
                          <a:effectLst/>
                          <a:latin typeface="楷体" panose="02010609060101010101" pitchFamily="49" charset="-122"/>
                          <a:ea typeface="楷体" panose="02010609060101010101" pitchFamily="49" charset="-122"/>
                        </a:rPr>
                        <a:t>3</a:t>
                      </a:r>
                      <a:r>
                        <a:rPr lang="zh-CN" sz="1800" b="1" kern="100" dirty="0">
                          <a:solidFill>
                            <a:srgbClr val="004DA1"/>
                          </a:solidFill>
                          <a:effectLst/>
                          <a:latin typeface="楷体" panose="02010609060101010101" pitchFamily="49" charset="-122"/>
                          <a:ea typeface="楷体" panose="02010609060101010101" pitchFamily="49" charset="-122"/>
                        </a:rPr>
                        <a:t>倍以下罚款</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4241431820"/>
                  </a:ext>
                </a:extLst>
              </a:tr>
            </a:tbl>
          </a:graphicData>
        </a:graphic>
      </p:graphicFrame>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法律责任</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spTree>
    <p:extLst>
      <p:ext uri="{BB962C8B-B14F-4D97-AF65-F5344CB8AC3E}">
        <p14:creationId xmlns:p14="http://schemas.microsoft.com/office/powerpoint/2010/main" val="379933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5E-6 3.33333E-6 L 5E-6 -0.26914 " pathEditMode="relative" rAng="0" ptsTypes="AA">
                                      <p:cBhvr>
                                        <p:cTn id="6" dur="1000" fill="hold"/>
                                        <p:tgtEl>
                                          <p:spTgt spid="2"/>
                                        </p:tgtEl>
                                        <p:attrNameLst>
                                          <p:attrName>ppt_x</p:attrName>
                                          <p:attrName>ppt_y</p:attrName>
                                        </p:attrNameLst>
                                      </p:cBhvr>
                                      <p:rCtr x="0" y="-13457"/>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纳税人因逃税涉嫌犯罪，有权利判决其承担刑事责任的机关是（　）。</a:t>
            </a:r>
          </a:p>
          <a:p>
            <a:r>
              <a:rPr lang="en-US" altLang="zh-CN" dirty="0"/>
              <a:t>A.</a:t>
            </a:r>
            <a:r>
              <a:rPr lang="zh-CN" altLang="zh-CN" dirty="0"/>
              <a:t>人民政府</a:t>
            </a:r>
          </a:p>
          <a:p>
            <a:r>
              <a:rPr lang="en-US" altLang="zh-CN" dirty="0"/>
              <a:t>B.</a:t>
            </a:r>
            <a:r>
              <a:rPr lang="zh-CN" altLang="zh-CN" dirty="0"/>
              <a:t>人民法院</a:t>
            </a:r>
          </a:p>
          <a:p>
            <a:r>
              <a:rPr lang="en-US" altLang="zh-CN" dirty="0"/>
              <a:t>C.</a:t>
            </a:r>
            <a:r>
              <a:rPr lang="zh-CN" altLang="zh-CN" dirty="0"/>
              <a:t>税务局</a:t>
            </a:r>
          </a:p>
          <a:p>
            <a:r>
              <a:rPr lang="en-US" altLang="zh-CN" dirty="0"/>
              <a:t>D.</a:t>
            </a:r>
            <a:r>
              <a:rPr lang="zh-CN" altLang="zh-CN" dirty="0"/>
              <a:t>中国人民银行</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37331244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纳税人的下列行为中，属于逃税的有（　）。</a:t>
            </a:r>
          </a:p>
          <a:p>
            <a:r>
              <a:rPr lang="en-US" altLang="zh-CN" dirty="0"/>
              <a:t>A.</a:t>
            </a:r>
            <a:r>
              <a:rPr lang="zh-CN" altLang="zh-CN" dirty="0"/>
              <a:t>采取转移或隐匿财产的手段，妨碍税务机关追缴欠缴税款</a:t>
            </a:r>
          </a:p>
          <a:p>
            <a:r>
              <a:rPr lang="en-US" altLang="zh-CN" dirty="0"/>
              <a:t>B.</a:t>
            </a:r>
            <a:r>
              <a:rPr lang="zh-CN" altLang="zh-CN" dirty="0"/>
              <a:t>伪造账簿，不缴应纳税款</a:t>
            </a:r>
          </a:p>
          <a:p>
            <a:r>
              <a:rPr lang="en-US" altLang="zh-CN" dirty="0"/>
              <a:t>C.</a:t>
            </a:r>
            <a:r>
              <a:rPr lang="zh-CN" altLang="zh-CN" dirty="0"/>
              <a:t>进行虚假纳税申报，少缴应纳税款</a:t>
            </a:r>
          </a:p>
          <a:p>
            <a:r>
              <a:rPr lang="en-US" altLang="zh-CN" dirty="0"/>
              <a:t>D.</a:t>
            </a:r>
            <a:r>
              <a:rPr lang="zh-CN" altLang="zh-CN" dirty="0"/>
              <a:t>按照规定应设置账簿而未设置的</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14452"/>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576489"/>
              <a:ext cx="902810" cy="55912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BC</a:t>
              </a:r>
              <a:endParaRPr lang="zh-CN" altLang="en-US" sz="3200" dirty="0">
                <a:solidFill>
                  <a:schemeClr val="bg1"/>
                </a:solidFill>
              </a:endParaRPr>
            </a:p>
          </p:txBody>
        </p:sp>
      </p:grpSp>
    </p:spTree>
    <p:extLst>
      <p:ext uri="{BB962C8B-B14F-4D97-AF65-F5344CB8AC3E}">
        <p14:creationId xmlns:p14="http://schemas.microsoft.com/office/powerpoint/2010/main" val="33079759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682"/>
          <p:cNvSpPr>
            <a:spLocks noEditPoints="1"/>
          </p:cNvSpPr>
          <p:nvPr/>
        </p:nvSpPr>
        <p:spPr bwMode="auto">
          <a:xfrm rot="806556">
            <a:off x="5097464" y="3150474"/>
            <a:ext cx="666750" cy="310754"/>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4315417" y="2235343"/>
            <a:ext cx="1107996" cy="1200329"/>
          </a:xfrm>
          <a:prstGeom prst="rect">
            <a:avLst/>
          </a:prstGeom>
          <a:noFill/>
          <a:effectLst/>
        </p:spPr>
        <p:txBody>
          <a:bodyPr wrap="none" rtlCol="0" anchor="ctr">
            <a:spAutoFit/>
          </a:bodyPr>
          <a:lstStyle/>
          <a:p>
            <a:pPr algn="ctr"/>
            <a:r>
              <a:rPr lang="zh-CN" altLang="en-US" sz="7200"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rPr>
              <a:t>谢</a:t>
            </a:r>
            <a:endParaRPr lang="en-US" altLang="zh-CN" sz="7200"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endParaRPr>
          </a:p>
        </p:txBody>
      </p:sp>
      <p:sp>
        <p:nvSpPr>
          <p:cNvPr id="9" name="矩形 8"/>
          <p:cNvSpPr/>
          <p:nvPr/>
        </p:nvSpPr>
        <p:spPr>
          <a:xfrm>
            <a:off x="3834612" y="1391008"/>
            <a:ext cx="1290738" cy="1419619"/>
          </a:xfrm>
          <a:prstGeom prst="rect">
            <a:avLst/>
          </a:prstGeom>
        </p:spPr>
        <p:txBody>
          <a:bodyPr wrap="none">
            <a:spAutoFit/>
          </a:bodyPr>
          <a:lstStyle/>
          <a:p>
            <a:pPr lvl="0" algn="ctr"/>
            <a:r>
              <a:rPr lang="zh-CN" altLang="en-US" sz="8625"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rPr>
              <a:t>谢</a:t>
            </a:r>
            <a:endParaRPr lang="en-US" altLang="zh-CN" sz="8625" dirty="0">
              <a:solidFill>
                <a:srgbClr val="004DA1"/>
              </a:solidFill>
              <a:effectLst>
                <a:outerShdw blurRad="63500" sx="102000" sy="102000" algn="ctr" rotWithShape="0">
                  <a:srgbClr val="0070C0">
                    <a:alpha val="40000"/>
                  </a:srgbClr>
                </a:outerShdw>
              </a:effectLst>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80362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Effect transition="in" filter="fade">
                                      <p:cBhvr>
                                        <p:cTn id="9" dur="1000"/>
                                        <p:tgtEl>
                                          <p:spTgt spid="9"/>
                                        </p:tgtEl>
                                      </p:cBhvr>
                                    </p:animEffect>
                                    <p:anim calcmode="lin" valueType="num">
                                      <p:cBhvr>
                                        <p:cTn id="10" dur="1000" fill="hold"/>
                                        <p:tgtEl>
                                          <p:spTgt spid="9"/>
                                        </p:tgtEl>
                                        <p:attrNameLst>
                                          <p:attrName>ppt_x</p:attrName>
                                        </p:attrNameLst>
                                      </p:cBhvr>
                                      <p:tavLst>
                                        <p:tav tm="0">
                                          <p:val>
                                            <p:fltVal val="0.5"/>
                                          </p:val>
                                        </p:tav>
                                        <p:tav tm="100000">
                                          <p:val>
                                            <p:strVal val="#ppt_x"/>
                                          </p:val>
                                        </p:tav>
                                      </p:tavLst>
                                    </p:anim>
                                    <p:anim calcmode="lin" valueType="num">
                                      <p:cBhvr>
                                        <p:cTn id="11" dur="1000" fill="hold"/>
                                        <p:tgtEl>
                                          <p:spTgt spid="9"/>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fltVal val="0"/>
                                          </p:val>
                                        </p:tav>
                                        <p:tav tm="100000">
                                          <p:val>
                                            <p:strVal val="#ppt_w"/>
                                          </p:val>
                                        </p:tav>
                                      </p:tavLst>
                                    </p:anim>
                                    <p:anim calcmode="lin" valueType="num">
                                      <p:cBhvr>
                                        <p:cTn id="15" dur="1000" fill="hold"/>
                                        <p:tgtEl>
                                          <p:spTgt spid="8"/>
                                        </p:tgtEl>
                                        <p:attrNameLst>
                                          <p:attrName>ppt_h</p:attrName>
                                        </p:attrNameLst>
                                      </p:cBhvr>
                                      <p:tavLst>
                                        <p:tav tm="0">
                                          <p:val>
                                            <p:fltVal val="0"/>
                                          </p:val>
                                        </p:tav>
                                        <p:tav tm="100000">
                                          <p:val>
                                            <p:strVal val="#ppt_h"/>
                                          </p:val>
                                        </p:tav>
                                      </p:tavLst>
                                    </p:anim>
                                    <p:animEffect transition="in" filter="fade">
                                      <p:cBhvr>
                                        <p:cTn id="16" dur="1000"/>
                                        <p:tgtEl>
                                          <p:spTgt spid="8"/>
                                        </p:tgtEl>
                                      </p:cBhvr>
                                    </p:animEffect>
                                    <p:anim calcmode="lin" valueType="num">
                                      <p:cBhvr>
                                        <p:cTn id="17" dur="1000" fill="hold"/>
                                        <p:tgtEl>
                                          <p:spTgt spid="8"/>
                                        </p:tgtEl>
                                        <p:attrNameLst>
                                          <p:attrName>ppt_x</p:attrName>
                                        </p:attrNameLst>
                                      </p:cBhvr>
                                      <p:tavLst>
                                        <p:tav tm="0">
                                          <p:val>
                                            <p:fltVal val="0.5"/>
                                          </p:val>
                                        </p:tav>
                                        <p:tav tm="100000">
                                          <p:val>
                                            <p:strVal val="#ppt_x"/>
                                          </p:val>
                                        </p:tav>
                                      </p:tavLst>
                                    </p:anim>
                                    <p:anim calcmode="lin" valueType="num">
                                      <p:cBhvr>
                                        <p:cTn id="18" dur="1000" fill="hold"/>
                                        <p:tgtEl>
                                          <p:spTgt spid="8"/>
                                        </p:tgtEl>
                                        <p:attrNameLst>
                                          <p:attrName>ppt_y</p:attrName>
                                        </p:attrNameLst>
                                      </p:cBhvr>
                                      <p:tavLst>
                                        <p:tav tm="0">
                                          <p:val>
                                            <p:fltVal val="0.5"/>
                                          </p:val>
                                        </p:tav>
                                        <p:tav tm="100000">
                                          <p:val>
                                            <p:strVal val="#ppt_y"/>
                                          </p:val>
                                        </p:tav>
                                      </p:tavLst>
                                    </p:anim>
                                  </p:childTnLst>
                                </p:cTn>
                              </p:par>
                              <p:par>
                                <p:cTn id="19" presetID="12" presetClass="entr" presetSubtype="8" fill="hold" grpId="0" nodeType="withEffect">
                                  <p:stCondLst>
                                    <p:cond delay="50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0"/>
                                        <p:tgtEl>
                                          <p:spTgt spid="7"/>
                                        </p:tgtEl>
                                        <p:attrNameLst>
                                          <p:attrName>ppt_x</p:attrName>
                                        </p:attrNameLst>
                                      </p:cBhvr>
                                      <p:tavLst>
                                        <p:tav tm="0">
                                          <p:val>
                                            <p:strVal val="#ppt_x-#ppt_w*1.125000"/>
                                          </p:val>
                                        </p:tav>
                                        <p:tav tm="100000">
                                          <p:val>
                                            <p:strVal val="#ppt_x"/>
                                          </p:val>
                                        </p:tav>
                                      </p:tavLst>
                                    </p:anim>
                                    <p:animEffect transition="in" filter="wipe(right)">
                                      <p:cBhvr>
                                        <p:cTn id="22"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69E64E7E-A6AA-F50E-EDBD-A22E76B4EABA}"/>
              </a:ext>
            </a:extLst>
          </p:cNvPr>
          <p:cNvSpPr>
            <a:spLocks noGrp="1"/>
          </p:cNvSpPr>
          <p:nvPr>
            <p:ph type="body" sz="quarter" idx="10"/>
          </p:nvPr>
        </p:nvSpPr>
        <p:spPr>
          <a:xfrm>
            <a:off x="1611228" y="221363"/>
            <a:ext cx="5240510" cy="445688"/>
          </a:xfrm>
        </p:spPr>
        <p:txBody>
          <a:bodyPr>
            <a:normAutofit fontScale="92500" lnSpcReduction="10000"/>
          </a:bodyPr>
          <a:lstStyle/>
          <a:p>
            <a:r>
              <a:rPr lang="en-US" altLang="zh-CN" dirty="0"/>
              <a:t>2021 </a:t>
            </a:r>
            <a:r>
              <a:rPr lang="zh-CN" altLang="en-US" dirty="0"/>
              <a:t>年考试前 </a:t>
            </a:r>
            <a:r>
              <a:rPr lang="en-US" altLang="zh-CN" dirty="0"/>
              <a:t>8 </a:t>
            </a:r>
            <a:r>
              <a:rPr lang="zh-CN" altLang="en-US" dirty="0"/>
              <a:t>个批次题型题量</a:t>
            </a:r>
          </a:p>
        </p:txBody>
      </p:sp>
      <p:pic>
        <p:nvPicPr>
          <p:cNvPr id="4" name="图片 3">
            <a:extLst>
              <a:ext uri="{FF2B5EF4-FFF2-40B4-BE49-F238E27FC236}">
                <a16:creationId xmlns:a16="http://schemas.microsoft.com/office/drawing/2014/main" id="{30575716-0D7D-DDCA-C174-665332DD8F63}"/>
              </a:ext>
            </a:extLst>
          </p:cNvPr>
          <p:cNvPicPr>
            <a:picLocks noChangeAspect="1"/>
          </p:cNvPicPr>
          <p:nvPr/>
        </p:nvPicPr>
        <p:blipFill>
          <a:blip r:embed="rId2"/>
          <a:stretch>
            <a:fillRect/>
          </a:stretch>
        </p:blipFill>
        <p:spPr>
          <a:xfrm>
            <a:off x="0" y="1163910"/>
            <a:ext cx="9199112" cy="3758227"/>
          </a:xfrm>
          <a:prstGeom prst="rect">
            <a:avLst/>
          </a:prstGeom>
        </p:spPr>
      </p:pic>
    </p:spTree>
    <p:extLst>
      <p:ext uri="{BB962C8B-B14F-4D97-AF65-F5344CB8AC3E}">
        <p14:creationId xmlns:p14="http://schemas.microsoft.com/office/powerpoint/2010/main" val="410197968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根据税收征收管理法律制度规定，税务机关在实施税务检查时，可以采取的措施有（　）。</a:t>
            </a:r>
          </a:p>
          <a:p>
            <a:r>
              <a:rPr lang="en-US" altLang="zh-CN" dirty="0"/>
              <a:t>A.</a:t>
            </a:r>
            <a:r>
              <a:rPr lang="zh-CN" altLang="zh-CN" dirty="0"/>
              <a:t>检查纳税人的会计资料</a:t>
            </a:r>
          </a:p>
          <a:p>
            <a:r>
              <a:rPr lang="en-US" altLang="zh-CN" dirty="0"/>
              <a:t>B.</a:t>
            </a:r>
            <a:r>
              <a:rPr lang="zh-CN" altLang="zh-CN" dirty="0"/>
              <a:t>检查纳税人货物存放地的应纳税商品</a:t>
            </a:r>
          </a:p>
          <a:p>
            <a:r>
              <a:rPr lang="en-US" altLang="zh-CN" dirty="0"/>
              <a:t>C.</a:t>
            </a:r>
            <a:r>
              <a:rPr lang="zh-CN" altLang="zh-CN" dirty="0"/>
              <a:t>检查纳税人托运、邮寄应纳税商品的单据、凭证</a:t>
            </a:r>
          </a:p>
          <a:p>
            <a:r>
              <a:rPr lang="en-US" altLang="zh-CN" dirty="0"/>
              <a:t>D.</a:t>
            </a:r>
            <a:r>
              <a:rPr lang="zh-CN" altLang="zh-CN" dirty="0"/>
              <a:t>到车站检查旅客自带物品</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721777"/>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468554"/>
              <a:ext cx="902810" cy="77499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a:t>
              </a:r>
              <a:endParaRPr lang="zh-CN" altLang="en-US" sz="3200" dirty="0">
                <a:solidFill>
                  <a:schemeClr val="bg1"/>
                </a:solidFill>
              </a:endParaRPr>
            </a:p>
          </p:txBody>
        </p:sp>
      </p:grpSp>
    </p:spTree>
    <p:extLst>
      <p:ext uri="{BB962C8B-B14F-4D97-AF65-F5344CB8AC3E}">
        <p14:creationId xmlns:p14="http://schemas.microsoft.com/office/powerpoint/2010/main" val="24709432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根据税收征收管理法律制度规定，下列各项中，属于税务机关派出人员在税务检查中应履行的职责有（　）。</a:t>
            </a:r>
          </a:p>
          <a:p>
            <a:r>
              <a:rPr lang="en-US" altLang="zh-CN" dirty="0"/>
              <a:t>A.</a:t>
            </a:r>
            <a:r>
              <a:rPr lang="zh-CN" altLang="zh-CN" dirty="0"/>
              <a:t>出示税务检查通知书</a:t>
            </a:r>
          </a:p>
          <a:p>
            <a:r>
              <a:rPr lang="en-US" altLang="zh-CN" dirty="0"/>
              <a:t>B.</a:t>
            </a:r>
            <a:r>
              <a:rPr lang="zh-CN" altLang="zh-CN" dirty="0"/>
              <a:t>出示税务机关组织机构代码证</a:t>
            </a:r>
          </a:p>
          <a:p>
            <a:r>
              <a:rPr lang="en-US" altLang="zh-CN" dirty="0"/>
              <a:t>C.</a:t>
            </a:r>
            <a:r>
              <a:rPr lang="zh-CN" altLang="zh-CN" dirty="0"/>
              <a:t>为被检查人保守秘密</a:t>
            </a:r>
          </a:p>
          <a:p>
            <a:r>
              <a:rPr lang="en-US" altLang="zh-CN" dirty="0"/>
              <a:t>D.</a:t>
            </a:r>
            <a:r>
              <a:rPr lang="zh-CN" altLang="zh-CN" dirty="0"/>
              <a:t>出示税务检查证</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746712"/>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461073"/>
              <a:ext cx="902810" cy="78996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24773473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a:extLst>
              <a:ext uri="{FF2B5EF4-FFF2-40B4-BE49-F238E27FC236}">
                <a16:creationId xmlns:a16="http://schemas.microsoft.com/office/drawing/2014/main" id="{7FBAB83E-5D02-4A81-B5A3-D0E2CCA9AE81}"/>
              </a:ext>
            </a:extLst>
          </p:cNvPr>
          <p:cNvSpPr>
            <a:spLocks noGrp="1"/>
          </p:cNvSpPr>
          <p:nvPr>
            <p:ph type="subTitle" idx="1"/>
          </p:nvPr>
        </p:nvSpPr>
        <p:spPr>
          <a:xfrm>
            <a:off x="7355436" y="1202268"/>
            <a:ext cx="540590" cy="2463800"/>
          </a:xfrm>
        </p:spPr>
        <p:txBody>
          <a:bodyPr/>
          <a:lstStyle/>
          <a:p>
            <a:r>
              <a:rPr lang="zh-CN" altLang="en-US" dirty="0"/>
              <a:t>本部分考点回顾</a:t>
            </a:r>
          </a:p>
        </p:txBody>
      </p:sp>
      <p:pic>
        <p:nvPicPr>
          <p:cNvPr id="18" name="Picture 15" descr="Cover">
            <a:extLst>
              <a:ext uri="{FF2B5EF4-FFF2-40B4-BE49-F238E27FC236}">
                <a16:creationId xmlns:a16="http://schemas.microsoft.com/office/drawing/2014/main" id="{4B308F6B-AA2E-416A-A13B-4A06CDC352C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94517" y="3799115"/>
            <a:ext cx="1097228" cy="50962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4" descr="Cover">
            <a:extLst>
              <a:ext uri="{FF2B5EF4-FFF2-40B4-BE49-F238E27FC236}">
                <a16:creationId xmlns:a16="http://schemas.microsoft.com/office/drawing/2014/main" id="{86F92294-F572-46F1-9577-D4FE159750A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62822" y="3179659"/>
            <a:ext cx="1086245" cy="110821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3" descr="Cover">
            <a:extLst>
              <a:ext uri="{FF2B5EF4-FFF2-40B4-BE49-F238E27FC236}">
                <a16:creationId xmlns:a16="http://schemas.microsoft.com/office/drawing/2014/main" id="{98C42211-C647-4788-9386-675FD640EFE6}"/>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6682" y="3677200"/>
            <a:ext cx="1761716" cy="60957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12" descr="Cover">
            <a:extLst>
              <a:ext uri="{FF2B5EF4-FFF2-40B4-BE49-F238E27FC236}">
                <a16:creationId xmlns:a16="http://schemas.microsoft.com/office/drawing/2014/main" id="{BDCB95D6-F002-4111-B7B2-E8CC420A34E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31441" y="2746918"/>
            <a:ext cx="1130178" cy="56454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11" descr="Cover">
            <a:extLst>
              <a:ext uri="{FF2B5EF4-FFF2-40B4-BE49-F238E27FC236}">
                <a16:creationId xmlns:a16="http://schemas.microsoft.com/office/drawing/2014/main" id="{50A633B9-50CF-4CE2-BAB9-CE84A901F9D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254558" y="2060463"/>
            <a:ext cx="953348" cy="91930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10" descr="Cover">
            <a:extLst>
              <a:ext uri="{FF2B5EF4-FFF2-40B4-BE49-F238E27FC236}">
                <a16:creationId xmlns:a16="http://schemas.microsoft.com/office/drawing/2014/main" id="{653567E4-CCD5-4D32-A297-819EC6752BB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780604" y="2492106"/>
            <a:ext cx="1705701" cy="1650785"/>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9" descr="Cover">
            <a:extLst>
              <a:ext uri="{FF2B5EF4-FFF2-40B4-BE49-F238E27FC236}">
                <a16:creationId xmlns:a16="http://schemas.microsoft.com/office/drawing/2014/main" id="{27C3C6EB-DC99-4D11-BE70-833C8F866FAE}"/>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87350" y="2625003"/>
            <a:ext cx="3855127" cy="210549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8" descr="Cover">
            <a:extLst>
              <a:ext uri="{FF2B5EF4-FFF2-40B4-BE49-F238E27FC236}">
                <a16:creationId xmlns:a16="http://schemas.microsoft.com/office/drawing/2014/main" id="{2CE352AA-A2E5-4F6D-B425-D2DCB280D4F1}"/>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924485" y="1505809"/>
            <a:ext cx="1938547" cy="664487"/>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7" descr="Cover">
            <a:extLst>
              <a:ext uri="{FF2B5EF4-FFF2-40B4-BE49-F238E27FC236}">
                <a16:creationId xmlns:a16="http://schemas.microsoft.com/office/drawing/2014/main" id="{5F2C84EC-1E23-4801-A6A7-DBFA11BE0DBC}"/>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913501" y="1140066"/>
            <a:ext cx="1628819" cy="675471"/>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Cover">
            <a:extLst>
              <a:ext uri="{FF2B5EF4-FFF2-40B4-BE49-F238E27FC236}">
                <a16:creationId xmlns:a16="http://schemas.microsoft.com/office/drawing/2014/main" id="{32A4A2D2-BD61-47E2-A7F3-F876B48E876B}"/>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846504" y="630442"/>
            <a:ext cx="1550837" cy="1174112"/>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5" descr="Cover">
            <a:extLst>
              <a:ext uri="{FF2B5EF4-FFF2-40B4-BE49-F238E27FC236}">
                <a16:creationId xmlns:a16="http://schemas.microsoft.com/office/drawing/2014/main" id="{3241016D-5A9B-40E2-A088-4DA19CCD3F8E}"/>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09212" y="1052199"/>
            <a:ext cx="2570084" cy="2060461"/>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4" descr="Cover">
            <a:extLst>
              <a:ext uri="{FF2B5EF4-FFF2-40B4-BE49-F238E27FC236}">
                <a16:creationId xmlns:a16="http://schemas.microsoft.com/office/drawing/2014/main" id="{A4DF72B4-22CB-4C4A-960B-F666B0D2CF19}"/>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420300" y="1982483"/>
            <a:ext cx="2293306" cy="1850680"/>
          </a:xfrm>
          <a:prstGeom prst="rect">
            <a:avLst/>
          </a:prstGeom>
          <a:noFill/>
          <a:extLst>
            <a:ext uri="{909E8E84-426E-40DD-AFC4-6F175D3DCCD1}">
              <a14:hiddenFill xmlns:a14="http://schemas.microsoft.com/office/drawing/2010/main">
                <a:solidFill>
                  <a:srgbClr val="FFFFFF"/>
                </a:solidFill>
              </a14:hiddenFill>
            </a:ext>
          </a:extLst>
        </p:spPr>
      </p:pic>
      <p:pic>
        <p:nvPicPr>
          <p:cNvPr id="4" name="图片 3">
            <a:extLst>
              <a:ext uri="{FF2B5EF4-FFF2-40B4-BE49-F238E27FC236}">
                <a16:creationId xmlns:a16="http://schemas.microsoft.com/office/drawing/2014/main" id="{F21C4F14-39A9-CB9D-75CE-050F471745FC}"/>
              </a:ext>
            </a:extLst>
          </p:cNvPr>
          <p:cNvPicPr>
            <a:picLocks noChangeAspect="1"/>
          </p:cNvPicPr>
          <p:nvPr/>
        </p:nvPicPr>
        <p:blipFill>
          <a:blip r:embed="rId14"/>
          <a:stretch>
            <a:fillRect/>
          </a:stretch>
        </p:blipFill>
        <p:spPr>
          <a:xfrm>
            <a:off x="852822" y="3032888"/>
            <a:ext cx="1456037" cy="418972"/>
          </a:xfrm>
          <a:prstGeom prst="rect">
            <a:avLst/>
          </a:prstGeom>
        </p:spPr>
      </p:pic>
    </p:spTree>
    <p:extLst>
      <p:ext uri="{BB962C8B-B14F-4D97-AF65-F5344CB8AC3E}">
        <p14:creationId xmlns:p14="http://schemas.microsoft.com/office/powerpoint/2010/main" val="1214285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wipe(left)">
                                      <p:cBhvr>
                                        <p:cTn id="14" dur="500"/>
                                        <p:tgtEl>
                                          <p:spTgt spid="28"/>
                                        </p:tgtEl>
                                      </p:cBhvr>
                                    </p:animEffect>
                                  </p:childTnLst>
                                </p:cTn>
                              </p:par>
                              <p:par>
                                <p:cTn id="15" presetID="22" presetClass="entr" presetSubtype="8"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wipe(left)">
                                      <p:cBhvr>
                                        <p:cTn id="17" dur="500"/>
                                        <p:tgtEl>
                                          <p:spTgt spid="2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wipe(left)">
                                      <p:cBhvr>
                                        <p:cTn id="22" dur="500"/>
                                        <p:tgtEl>
                                          <p:spTgt spid="25"/>
                                        </p:tgtEl>
                                      </p:cBhvr>
                                    </p:animEffect>
                                  </p:childTnLst>
                                </p:cTn>
                              </p:par>
                              <p:par>
                                <p:cTn id="23" presetID="22" presetClass="entr" presetSubtype="8" fill="hold" nodeType="with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left)">
                                      <p:cBhvr>
                                        <p:cTn id="25" dur="500"/>
                                        <p:tgtEl>
                                          <p:spTgt spid="26"/>
                                        </p:tgtEl>
                                      </p:cBhvr>
                                    </p:animEffect>
                                  </p:childTnLst>
                                </p:cTn>
                              </p:par>
                              <p:par>
                                <p:cTn id="26" presetID="22" presetClass="entr" presetSubtype="8" fill="hold" nodeType="with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wipe(left)">
                                      <p:cBhvr>
                                        <p:cTn id="28" dur="500"/>
                                        <p:tgtEl>
                                          <p:spTgt spid="27"/>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23"/>
                                        </p:tgtEl>
                                        <p:attrNameLst>
                                          <p:attrName>style.visibility</p:attrName>
                                        </p:attrNameLst>
                                      </p:cBhvr>
                                      <p:to>
                                        <p:strVal val="visible"/>
                                      </p:to>
                                    </p:set>
                                    <p:animEffect transition="in" filter="wipe(left)">
                                      <p:cBhvr>
                                        <p:cTn id="33" dur="500"/>
                                        <p:tgtEl>
                                          <p:spTgt spid="23"/>
                                        </p:tgtEl>
                                      </p:cBhvr>
                                    </p:animEffect>
                                  </p:childTnLst>
                                </p:cTn>
                              </p:par>
                              <p:par>
                                <p:cTn id="34" presetID="22" presetClass="entr" presetSubtype="8"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wipe(left)">
                                      <p:cBhvr>
                                        <p:cTn id="36" dur="500"/>
                                        <p:tgtEl>
                                          <p:spTgt spid="20"/>
                                        </p:tgtEl>
                                      </p:cBhvr>
                                    </p:animEffect>
                                  </p:childTnLst>
                                </p:cTn>
                              </p:par>
                            </p:childTnLst>
                          </p:cTn>
                        </p:par>
                        <p:par>
                          <p:cTn id="37" fill="hold">
                            <p:stCondLst>
                              <p:cond delay="500"/>
                            </p:stCondLst>
                            <p:childTnLst>
                              <p:par>
                                <p:cTn id="38" presetID="22" presetClass="entr" presetSubtype="8" fill="hold" nodeType="after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par>
                                <p:cTn id="41" presetID="22" presetClass="entr" presetSubtype="8"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wipe(left)">
                                      <p:cBhvr>
                                        <p:cTn id="43" dur="500"/>
                                        <p:tgtEl>
                                          <p:spTgt spid="19"/>
                                        </p:tgtEl>
                                      </p:cBhvr>
                                    </p:animEffect>
                                  </p:childTnLst>
                                </p:cTn>
                              </p:par>
                              <p:par>
                                <p:cTn id="44" presetID="22" presetClass="entr" presetSubtype="8" fill="hold"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wipe(left)">
                                      <p:cBhvr>
                                        <p:cTn id="46" dur="500"/>
                                        <p:tgtEl>
                                          <p:spTgt spid="21"/>
                                        </p:tgtEl>
                                      </p:cBhvr>
                                    </p:animEffect>
                                  </p:childTnLst>
                                </p:cTn>
                              </p:par>
                              <p:par>
                                <p:cTn id="47" presetID="22" presetClass="entr" presetSubtype="8"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left)">
                                      <p:cBhvr>
                                        <p:cTn id="4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900793" y="2958497"/>
            <a:ext cx="5445578" cy="620215"/>
          </a:xfrm>
        </p:spPr>
        <p:txBody>
          <a:bodyPr>
            <a:normAutofit/>
          </a:bodyPr>
          <a:lstStyle/>
          <a:p>
            <a:r>
              <a:rPr lang="zh-CN" altLang="zh-CN" dirty="0"/>
              <a:t>税务管理</a:t>
            </a:r>
            <a:endParaRPr lang="zh-CN" altLang="en-US" dirty="0"/>
          </a:p>
        </p:txBody>
      </p:sp>
    </p:spTree>
    <p:extLst>
      <p:ext uri="{BB962C8B-B14F-4D97-AF65-F5344CB8AC3E}">
        <p14:creationId xmlns:p14="http://schemas.microsoft.com/office/powerpoint/2010/main" val="14062350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7799589" cy="4103688"/>
          </a:xfrm>
        </p:spPr>
        <p:txBody>
          <a:bodyPr/>
          <a:lstStyle/>
          <a:p>
            <a:r>
              <a:rPr lang="en-US" altLang="zh-CN" dirty="0"/>
              <a:t>【</a:t>
            </a:r>
            <a:r>
              <a:rPr lang="zh-CN" altLang="en-US" dirty="0"/>
              <a:t>说明</a:t>
            </a:r>
            <a:r>
              <a:rPr lang="en-US" altLang="zh-CN" dirty="0"/>
              <a:t>】</a:t>
            </a:r>
            <a:r>
              <a:rPr lang="zh-CN" altLang="en-US" dirty="0"/>
              <a:t>随着社会经济的发展，政府工作效率的提高，近年来税务管理程序在不断简化，但由于种种原因，</a:t>
            </a:r>
            <a:r>
              <a:rPr lang="en-US" altLang="zh-CN" dirty="0"/>
              <a:t>《</a:t>
            </a:r>
            <a:r>
              <a:rPr lang="zh-CN" altLang="en-US" dirty="0"/>
              <a:t>税收征管法</a:t>
            </a:r>
            <a:r>
              <a:rPr lang="en-US" altLang="zh-CN" dirty="0"/>
              <a:t>》</a:t>
            </a:r>
            <a:r>
              <a:rPr lang="zh-CN" altLang="en-US" dirty="0"/>
              <a:t>最近一次修订为 </a:t>
            </a:r>
            <a:r>
              <a:rPr lang="en-US" altLang="zh-CN" dirty="0"/>
              <a:t>2013 </a:t>
            </a:r>
            <a:r>
              <a:rPr lang="zh-CN" altLang="en-US" dirty="0"/>
              <a:t>年，而 </a:t>
            </a:r>
            <a:r>
              <a:rPr lang="en-US" altLang="zh-CN" dirty="0"/>
              <a:t>2022 </a:t>
            </a:r>
            <a:r>
              <a:rPr lang="zh-CN" altLang="en-US" dirty="0"/>
              <a:t>年的“考试大纲”本部分大量援引的</a:t>
            </a:r>
            <a:r>
              <a:rPr lang="en-US" altLang="zh-CN" dirty="0"/>
              <a:t>《</a:t>
            </a:r>
            <a:r>
              <a:rPr lang="zh-CN" altLang="en-US" dirty="0"/>
              <a:t>税务登记管理办法</a:t>
            </a:r>
            <a:r>
              <a:rPr lang="en-US" altLang="zh-CN" dirty="0"/>
              <a:t>》</a:t>
            </a:r>
            <a:r>
              <a:rPr lang="zh-CN" altLang="en-US" dirty="0"/>
              <a:t>，为国家税务总局 </a:t>
            </a:r>
            <a:r>
              <a:rPr lang="en-US" altLang="zh-CN" dirty="0"/>
              <a:t>2004 </a:t>
            </a:r>
            <a:r>
              <a:rPr lang="zh-CN" altLang="en-US" dirty="0"/>
              <a:t>年发布的规定，导致本部分内容“理论与实务严重脱节”。上述规定虽并未明令废止，考生亦不必深究。</a:t>
            </a:r>
            <a:endParaRPr lang="zh-CN" altLang="zh-CN" dirty="0"/>
          </a:p>
        </p:txBody>
      </p:sp>
    </p:spTree>
    <p:extLst>
      <p:ext uri="{BB962C8B-B14F-4D97-AF65-F5344CB8AC3E}">
        <p14:creationId xmlns:p14="http://schemas.microsoft.com/office/powerpoint/2010/main" val="2087766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en-US" dirty="0"/>
              <a:t>税务登记管理</a:t>
            </a:r>
            <a:r>
              <a:rPr lang="zh-CN" altLang="zh-CN" dirty="0"/>
              <a:t>（</a:t>
            </a:r>
            <a:r>
              <a:rPr lang="en-US" altLang="zh-CN" dirty="0"/>
              <a:t>2022</a:t>
            </a:r>
            <a:r>
              <a:rPr lang="zh-CN" altLang="en-US" dirty="0"/>
              <a:t>年新增</a:t>
            </a:r>
            <a:r>
              <a:rPr lang="zh-CN" altLang="zh-CN" dirty="0"/>
              <a:t>）</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172302112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（一）税务登记申请人</a:t>
            </a:r>
          </a:p>
          <a:p>
            <a:r>
              <a:rPr lang="zh-CN" altLang="en-US" dirty="0"/>
              <a:t> </a:t>
            </a:r>
            <a:r>
              <a:rPr lang="en-US" altLang="zh-CN" dirty="0"/>
              <a:t>1.</a:t>
            </a:r>
            <a:r>
              <a:rPr lang="zh-CN" altLang="en-US" dirty="0"/>
              <a:t>企业，企业在外地设立的分支机构和从事生产、经营的场所，个体工商户和从事生产、经营的事业单位，应当办理税务登记。</a:t>
            </a:r>
          </a:p>
          <a:p>
            <a:r>
              <a:rPr lang="zh-CN" altLang="en-US" dirty="0"/>
              <a:t> </a:t>
            </a:r>
            <a:endParaRPr lang="zh-CN" altLang="zh-CN" dirty="0"/>
          </a:p>
        </p:txBody>
      </p:sp>
    </p:spTree>
    <p:extLst>
      <p:ext uri="{BB962C8B-B14F-4D97-AF65-F5344CB8AC3E}">
        <p14:creationId xmlns:p14="http://schemas.microsoft.com/office/powerpoint/2010/main" val="1346513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2.</a:t>
            </a:r>
            <a:r>
              <a:rPr lang="zh-CN" altLang="en-US" dirty="0"/>
              <a:t>负有扣缴税款义务的扣缴义务人，应当办理扣缴税款登记。</a:t>
            </a:r>
          </a:p>
          <a:p>
            <a:r>
              <a:rPr lang="zh-CN" altLang="en-US" dirty="0"/>
              <a:t> </a:t>
            </a:r>
            <a:r>
              <a:rPr lang="en-US" altLang="zh-CN" dirty="0"/>
              <a:t>【</a:t>
            </a:r>
            <a:r>
              <a:rPr lang="zh-CN" altLang="en-US" dirty="0"/>
              <a:t>提示</a:t>
            </a:r>
            <a:r>
              <a:rPr lang="en-US" altLang="zh-CN" dirty="0"/>
              <a:t>】</a:t>
            </a:r>
            <a:r>
              <a:rPr lang="zh-CN" altLang="en-US" dirty="0"/>
              <a:t>除“国家机关、个人和无固定生产、经营场所的流动性农村小商贩”以外，负有纳税义务的纳税人，均应当办理税务登记。即使是免税的和享受税收优惠的企业也应当办理税务登记。</a:t>
            </a:r>
          </a:p>
          <a:p>
            <a:endParaRPr lang="zh-CN" altLang="zh-CN" dirty="0"/>
          </a:p>
        </p:txBody>
      </p:sp>
    </p:spTree>
    <p:extLst>
      <p:ext uri="{BB962C8B-B14F-4D97-AF65-F5344CB8AC3E}">
        <p14:creationId xmlns:p14="http://schemas.microsoft.com/office/powerpoint/2010/main" val="2577490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多选题</a:t>
            </a:r>
            <a:r>
              <a:rPr lang="en-US" altLang="zh-CN" dirty="0"/>
              <a:t>】</a:t>
            </a:r>
            <a:r>
              <a:rPr lang="zh-CN" altLang="en-US" dirty="0"/>
              <a:t>根据</a:t>
            </a:r>
            <a:r>
              <a:rPr lang="en-US" altLang="zh-CN" dirty="0"/>
              <a:t>《</a:t>
            </a:r>
            <a:r>
              <a:rPr lang="zh-CN" altLang="en-US" dirty="0"/>
              <a:t>税收征管法</a:t>
            </a:r>
            <a:r>
              <a:rPr lang="en-US" altLang="zh-CN" dirty="0"/>
              <a:t>》</a:t>
            </a:r>
            <a:r>
              <a:rPr lang="zh-CN" altLang="en-US" dirty="0"/>
              <a:t>的规定，需要办理税务登记的纳税人有（ ）。</a:t>
            </a:r>
          </a:p>
          <a:p>
            <a:r>
              <a:rPr lang="zh-CN" altLang="en-US" dirty="0"/>
              <a:t> </a:t>
            </a:r>
            <a:r>
              <a:rPr lang="en-US" altLang="zh-CN" dirty="0"/>
              <a:t>A.</a:t>
            </a:r>
            <a:r>
              <a:rPr lang="zh-CN" altLang="en-US" dirty="0"/>
              <a:t>领取营业执照从事生产经营活动的纳税人</a:t>
            </a:r>
          </a:p>
          <a:p>
            <a:r>
              <a:rPr lang="zh-CN" altLang="en-US" dirty="0"/>
              <a:t> </a:t>
            </a:r>
            <a:r>
              <a:rPr lang="en-US" altLang="zh-CN" dirty="0"/>
              <a:t>B.</a:t>
            </a:r>
            <a:r>
              <a:rPr lang="zh-CN" altLang="en-US" dirty="0"/>
              <a:t>财政局</a:t>
            </a:r>
          </a:p>
          <a:p>
            <a:r>
              <a:rPr lang="zh-CN" altLang="en-US" dirty="0"/>
              <a:t> </a:t>
            </a:r>
            <a:r>
              <a:rPr lang="en-US" altLang="zh-CN" dirty="0"/>
              <a:t>C.</a:t>
            </a:r>
            <a:r>
              <a:rPr lang="zh-CN" altLang="en-US" dirty="0"/>
              <a:t>只交纳个人所得税的自然人</a:t>
            </a:r>
          </a:p>
          <a:p>
            <a:r>
              <a:rPr lang="zh-CN" altLang="en-US" dirty="0"/>
              <a:t> </a:t>
            </a:r>
            <a:r>
              <a:rPr lang="en-US" altLang="zh-CN" dirty="0"/>
              <a:t>D.</a:t>
            </a:r>
            <a:r>
              <a:rPr lang="zh-CN" altLang="en-US" dirty="0"/>
              <a:t>企业在外地设立分支机构</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1418780" y="3307091"/>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574352"/>
              <a:ext cx="902810" cy="56340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AD</a:t>
              </a:r>
              <a:endParaRPr lang="zh-CN" altLang="en-US" sz="3200" dirty="0">
                <a:solidFill>
                  <a:schemeClr val="bg1"/>
                </a:solidFill>
              </a:endParaRPr>
            </a:p>
          </p:txBody>
        </p:sp>
      </p:grpSp>
    </p:spTree>
    <p:extLst>
      <p:ext uri="{BB962C8B-B14F-4D97-AF65-F5344CB8AC3E}">
        <p14:creationId xmlns:p14="http://schemas.microsoft.com/office/powerpoint/2010/main" val="41437621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a:t>
            </a:r>
            <a:r>
              <a:rPr lang="zh-CN" altLang="en-US" dirty="0"/>
              <a:t>企业在外地设立从事生产、经营的场所不需要办理税务登记。（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1418780" y="3307089"/>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15832321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章节框架</a:t>
            </a:r>
          </a:p>
        </p:txBody>
      </p:sp>
      <p:pic>
        <p:nvPicPr>
          <p:cNvPr id="36" name="Picture 26" descr="Cover">
            <a:extLst>
              <a:ext uri="{FF2B5EF4-FFF2-40B4-BE49-F238E27FC236}">
                <a16:creationId xmlns:a16="http://schemas.microsoft.com/office/drawing/2014/main" id="{BAC15C7C-1AA6-41FE-B3A5-EF8CF1C5D63D}"/>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3596" y="1196453"/>
            <a:ext cx="2608148" cy="558630"/>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5" descr="Cover">
            <a:extLst>
              <a:ext uri="{FF2B5EF4-FFF2-40B4-BE49-F238E27FC236}">
                <a16:creationId xmlns:a16="http://schemas.microsoft.com/office/drawing/2014/main" id="{9883C9E5-571E-49D7-9C0D-2857E98F3C6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8694" y="905046"/>
            <a:ext cx="2461840" cy="469152"/>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4" descr="Cover">
            <a:extLst>
              <a:ext uri="{FF2B5EF4-FFF2-40B4-BE49-F238E27FC236}">
                <a16:creationId xmlns:a16="http://schemas.microsoft.com/office/drawing/2014/main" id="{178CDF7E-84D4-4275-A024-75EEB0B75A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14325" y="1099720"/>
            <a:ext cx="1611804" cy="1951577"/>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23" descr="Cover">
            <a:extLst>
              <a:ext uri="{FF2B5EF4-FFF2-40B4-BE49-F238E27FC236}">
                <a16:creationId xmlns:a16="http://schemas.microsoft.com/office/drawing/2014/main" id="{6C8553B2-4FFD-4497-9610-60AAD610BB6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755379" y="2039234"/>
            <a:ext cx="2429193" cy="1053175"/>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2" descr="Cover">
            <a:extLst>
              <a:ext uri="{FF2B5EF4-FFF2-40B4-BE49-F238E27FC236}">
                <a16:creationId xmlns:a16="http://schemas.microsoft.com/office/drawing/2014/main" id="{D0C9151B-FFA0-44B0-8B0A-08029700F9F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241460" y="1999332"/>
            <a:ext cx="1513863" cy="582813"/>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21" descr="Cover">
            <a:extLst>
              <a:ext uri="{FF2B5EF4-FFF2-40B4-BE49-F238E27FC236}">
                <a16:creationId xmlns:a16="http://schemas.microsoft.com/office/drawing/2014/main" id="{6375A39B-4464-4031-ACAE-41E787046EF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241460" y="1739363"/>
            <a:ext cx="1620268" cy="420786"/>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20" descr="Cover">
            <a:extLst>
              <a:ext uri="{FF2B5EF4-FFF2-40B4-BE49-F238E27FC236}">
                <a16:creationId xmlns:a16="http://schemas.microsoft.com/office/drawing/2014/main" id="{FCDB59A1-DEEF-4A0E-AADF-EB9EEC8A6AE4}"/>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193093" y="1246028"/>
            <a:ext cx="1473960" cy="915331"/>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19" descr="Cover">
            <a:extLst>
              <a:ext uri="{FF2B5EF4-FFF2-40B4-BE49-F238E27FC236}">
                <a16:creationId xmlns:a16="http://schemas.microsoft.com/office/drawing/2014/main" id="{AC8A2161-6DA0-4BFF-90DF-DE1BD26C13BB}"/>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986356" y="1463676"/>
            <a:ext cx="1441313" cy="1587622"/>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18" descr="Cover">
            <a:extLst>
              <a:ext uri="{FF2B5EF4-FFF2-40B4-BE49-F238E27FC236}">
                <a16:creationId xmlns:a16="http://schemas.microsoft.com/office/drawing/2014/main" id="{4FB053B1-C342-46C1-BED1-1DE25B6BB692}"/>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010539" y="2703061"/>
            <a:ext cx="2777430" cy="1053174"/>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17" descr="Cover">
            <a:extLst>
              <a:ext uri="{FF2B5EF4-FFF2-40B4-BE49-F238E27FC236}">
                <a16:creationId xmlns:a16="http://schemas.microsoft.com/office/drawing/2014/main" id="{D4421C62-9986-4DC1-B565-5F836ABC5515}"/>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010539" y="2727244"/>
            <a:ext cx="2105139" cy="1660170"/>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16" descr="Cover">
            <a:extLst>
              <a:ext uri="{FF2B5EF4-FFF2-40B4-BE49-F238E27FC236}">
                <a16:creationId xmlns:a16="http://schemas.microsoft.com/office/drawing/2014/main" id="{29594249-2B93-4C7C-B765-F91305AEF0D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370953" y="2849368"/>
            <a:ext cx="1708537" cy="1036247"/>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15" descr="Cover">
            <a:extLst>
              <a:ext uri="{FF2B5EF4-FFF2-40B4-BE49-F238E27FC236}">
                <a16:creationId xmlns:a16="http://schemas.microsoft.com/office/drawing/2014/main" id="{AD5A72DD-F2A1-459F-881E-D20C985F4C62}"/>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31310" y="4023459"/>
            <a:ext cx="1684353" cy="729120"/>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14" descr="Cover">
            <a:extLst>
              <a:ext uri="{FF2B5EF4-FFF2-40B4-BE49-F238E27FC236}">
                <a16:creationId xmlns:a16="http://schemas.microsoft.com/office/drawing/2014/main" id="{CD7F3B0C-3104-4EE3-80CA-2521B33860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103730" y="3609927"/>
            <a:ext cx="1336116" cy="558630"/>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13" descr="Cover">
            <a:extLst>
              <a:ext uri="{FF2B5EF4-FFF2-40B4-BE49-F238E27FC236}">
                <a16:creationId xmlns:a16="http://schemas.microsoft.com/office/drawing/2014/main" id="{FE02C510-40B6-48BE-9533-75916F3B6BD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95524" y="3918262"/>
            <a:ext cx="1918930" cy="461897"/>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12" descr="Cover">
            <a:extLst>
              <a:ext uri="{FF2B5EF4-FFF2-40B4-BE49-F238E27FC236}">
                <a16:creationId xmlns:a16="http://schemas.microsoft.com/office/drawing/2014/main" id="{C5BE1455-D670-4D1C-A77C-D3FC7002D4E0}"/>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973141" y="3261691"/>
            <a:ext cx="1498143" cy="91533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11" descr="Cover">
            <a:extLst>
              <a:ext uri="{FF2B5EF4-FFF2-40B4-BE49-F238E27FC236}">
                <a16:creationId xmlns:a16="http://schemas.microsoft.com/office/drawing/2014/main" id="{F0185E7C-0944-42AB-AFFB-DA37A31C4604}"/>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050498" y="3504730"/>
            <a:ext cx="1651706" cy="1384484"/>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10" descr="Cover">
            <a:extLst>
              <a:ext uri="{FF2B5EF4-FFF2-40B4-BE49-F238E27FC236}">
                <a16:creationId xmlns:a16="http://schemas.microsoft.com/office/drawing/2014/main" id="{BF5E86CE-8ED7-4B8F-8225-B193FF6AAC79}"/>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472494" y="2751427"/>
            <a:ext cx="736375" cy="1134188"/>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9" descr="Cover">
            <a:extLst>
              <a:ext uri="{FF2B5EF4-FFF2-40B4-BE49-F238E27FC236}">
                <a16:creationId xmlns:a16="http://schemas.microsoft.com/office/drawing/2014/main" id="{A2C4FDEE-4688-4222-B646-28EB8F80989B}"/>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836449" y="2695806"/>
            <a:ext cx="1627523" cy="1530791"/>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8" descr="Cover">
            <a:extLst>
              <a:ext uri="{FF2B5EF4-FFF2-40B4-BE49-F238E27FC236}">
                <a16:creationId xmlns:a16="http://schemas.microsoft.com/office/drawing/2014/main" id="{76772CD9-3468-4F9C-ABF4-5D10E952A2E5}"/>
              </a:ext>
            </a:extLst>
          </p:cNvP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086802" y="2347569"/>
            <a:ext cx="1044710" cy="525982"/>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7" descr="Cover">
            <a:extLst>
              <a:ext uri="{FF2B5EF4-FFF2-40B4-BE49-F238E27FC236}">
                <a16:creationId xmlns:a16="http://schemas.microsoft.com/office/drawing/2014/main" id="{9ED8CCC4-C12A-4C53-8228-81EF3358BBED}"/>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36765" y="2079136"/>
            <a:ext cx="1903211" cy="55863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6" descr="Cover">
            <a:extLst>
              <a:ext uri="{FF2B5EF4-FFF2-40B4-BE49-F238E27FC236}">
                <a16:creationId xmlns:a16="http://schemas.microsoft.com/office/drawing/2014/main" id="{6B4F7442-7386-4303-9DCC-787510D3AD35}"/>
              </a:ext>
            </a:extLst>
          </p:cNvPr>
          <p:cNvPicPr>
            <a:picLocks noChangeAspect="1" noChangeArrowheads="1"/>
          </p:cNvPicPr>
          <p:nvPr/>
        </p:nvPicPr>
        <p:blipFill>
          <a:blip r:embed="rId23" cstate="print">
            <a:extLst>
              <a:ext uri="{28A0092B-C50C-407E-A947-70E740481C1C}">
                <a14:useLocalDpi xmlns:a14="http://schemas.microsoft.com/office/drawing/2010/main" val="0"/>
              </a:ext>
            </a:extLst>
          </a:blip>
          <a:srcRect/>
          <a:stretch>
            <a:fillRect/>
          </a:stretch>
        </p:blipFill>
        <p:spPr bwMode="auto">
          <a:xfrm>
            <a:off x="900592" y="1682533"/>
            <a:ext cx="1287750" cy="825853"/>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5" descr="Cover">
            <a:extLst>
              <a:ext uri="{FF2B5EF4-FFF2-40B4-BE49-F238E27FC236}">
                <a16:creationId xmlns:a16="http://schemas.microsoft.com/office/drawing/2014/main" id="{64A312C1-037B-400C-ACA9-8AE4A930AAA9}"/>
              </a:ext>
            </a:extLst>
          </p:cNvPr>
          <p:cNvPicPr>
            <a:picLocks noChangeAspect="1" noChangeArrowheads="1"/>
          </p:cNvPicPr>
          <p:nvPr/>
        </p:nvPicPr>
        <p:blipFill>
          <a:blip r:embed="rId24" cstate="print">
            <a:extLst>
              <a:ext uri="{28A0092B-C50C-407E-A947-70E740481C1C}">
                <a14:useLocalDpi xmlns:a14="http://schemas.microsoft.com/office/drawing/2010/main" val="0"/>
              </a:ext>
            </a:extLst>
          </a:blip>
          <a:srcRect/>
          <a:stretch>
            <a:fillRect/>
          </a:stretch>
        </p:blipFill>
        <p:spPr bwMode="auto">
          <a:xfrm>
            <a:off x="1945302" y="2071882"/>
            <a:ext cx="2332460" cy="9721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9776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right)">
                                      <p:cBhvr>
                                        <p:cTn id="7" dur="500"/>
                                        <p:tgtEl>
                                          <p:spTgt spid="38"/>
                                        </p:tgtEl>
                                      </p:cBhvr>
                                    </p:animEffect>
                                  </p:childTnLst>
                                </p:cTn>
                              </p:par>
                              <p:par>
                                <p:cTn id="8" presetID="22" presetClass="entr" presetSubtype="2" fill="hold" nodeType="withEffect">
                                  <p:stCondLst>
                                    <p:cond delay="0"/>
                                  </p:stCondLst>
                                  <p:childTnLst>
                                    <p:set>
                                      <p:cBhvr>
                                        <p:cTn id="9" dur="1" fill="hold">
                                          <p:stCondLst>
                                            <p:cond delay="0"/>
                                          </p:stCondLst>
                                        </p:cTn>
                                        <p:tgtEl>
                                          <p:spTgt spid="57"/>
                                        </p:tgtEl>
                                        <p:attrNameLst>
                                          <p:attrName>style.visibility</p:attrName>
                                        </p:attrNameLst>
                                      </p:cBhvr>
                                      <p:to>
                                        <p:strVal val="visible"/>
                                      </p:to>
                                    </p:set>
                                    <p:animEffect transition="in" filter="wipe(right)">
                                      <p:cBhvr>
                                        <p:cTn id="10" dur="500"/>
                                        <p:tgtEl>
                                          <p:spTgt spid="57"/>
                                        </p:tgtEl>
                                      </p:cBhvr>
                                    </p:animEffect>
                                  </p:childTnLst>
                                </p:cTn>
                              </p:par>
                              <p:par>
                                <p:cTn id="11" presetID="22" presetClass="entr" presetSubtype="2" fill="hold" nodeType="withEffect">
                                  <p:stCondLst>
                                    <p:cond delay="0"/>
                                  </p:stCondLst>
                                  <p:childTnLst>
                                    <p:set>
                                      <p:cBhvr>
                                        <p:cTn id="12" dur="1" fill="hold">
                                          <p:stCondLst>
                                            <p:cond delay="0"/>
                                          </p:stCondLst>
                                        </p:cTn>
                                        <p:tgtEl>
                                          <p:spTgt spid="53"/>
                                        </p:tgtEl>
                                        <p:attrNameLst>
                                          <p:attrName>style.visibility</p:attrName>
                                        </p:attrNameLst>
                                      </p:cBhvr>
                                      <p:to>
                                        <p:strVal val="visible"/>
                                      </p:to>
                                    </p:set>
                                    <p:animEffect transition="in" filter="wipe(right)">
                                      <p:cBhvr>
                                        <p:cTn id="13" dur="500"/>
                                        <p:tgtEl>
                                          <p:spTgt spid="53"/>
                                        </p:tgtEl>
                                      </p:cBhvr>
                                    </p:animEffect>
                                  </p:childTnLst>
                                </p:cTn>
                              </p:par>
                              <p:par>
                                <p:cTn id="14" presetID="22" presetClass="entr" presetSubtype="8" fill="hold"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left)">
                                      <p:cBhvr>
                                        <p:cTn id="16" dur="500"/>
                                        <p:tgtEl>
                                          <p:spTgt spid="45"/>
                                        </p:tgtEl>
                                      </p:cBhvr>
                                    </p:animEffect>
                                  </p:childTnLst>
                                </p:cTn>
                              </p:par>
                              <p:par>
                                <p:cTn id="17" presetID="22" presetClass="entr" presetSubtype="8" fill="hold"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wipe(left)">
                                      <p:cBhvr>
                                        <p:cTn id="19" dur="500"/>
                                        <p:tgtEl>
                                          <p:spTgt spid="44"/>
                                        </p:tgtEl>
                                      </p:cBhvr>
                                    </p:animEffect>
                                  </p:childTnLst>
                                </p:cTn>
                              </p:par>
                              <p:par>
                                <p:cTn id="20" presetID="22" presetClass="entr" presetSubtype="8" fill="hold" nodeType="with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wipe(left)">
                                      <p:cBhvr>
                                        <p:cTn id="22" dur="500"/>
                                        <p:tgtEl>
                                          <p:spTgt spid="4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right)">
                                      <p:cBhvr>
                                        <p:cTn id="27" dur="500"/>
                                        <p:tgtEl>
                                          <p:spTgt spid="37"/>
                                        </p:tgtEl>
                                      </p:cBhvr>
                                    </p:animEffect>
                                  </p:childTnLst>
                                </p:cTn>
                              </p:par>
                              <p:par>
                                <p:cTn id="28" presetID="22" presetClass="entr" presetSubtype="2" fill="hold"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wipe(right)">
                                      <p:cBhvr>
                                        <p:cTn id="30" dur="500"/>
                                        <p:tgtEl>
                                          <p:spTgt spid="36"/>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nodeType="clickEffect">
                                  <p:stCondLst>
                                    <p:cond delay="0"/>
                                  </p:stCondLst>
                                  <p:childTnLst>
                                    <p:set>
                                      <p:cBhvr>
                                        <p:cTn id="34" dur="1" fill="hold">
                                          <p:stCondLst>
                                            <p:cond delay="0"/>
                                          </p:stCondLst>
                                        </p:cTn>
                                        <p:tgtEl>
                                          <p:spTgt spid="54"/>
                                        </p:tgtEl>
                                        <p:attrNameLst>
                                          <p:attrName>style.visibility</p:attrName>
                                        </p:attrNameLst>
                                      </p:cBhvr>
                                      <p:to>
                                        <p:strVal val="visible"/>
                                      </p:to>
                                    </p:set>
                                    <p:animEffect transition="in" filter="wipe(right)">
                                      <p:cBhvr>
                                        <p:cTn id="35" dur="500"/>
                                        <p:tgtEl>
                                          <p:spTgt spid="54"/>
                                        </p:tgtEl>
                                      </p:cBhvr>
                                    </p:animEffect>
                                  </p:childTnLst>
                                </p:cTn>
                              </p:par>
                              <p:par>
                                <p:cTn id="36" presetID="22" presetClass="entr" presetSubtype="2" fill="hold" nodeType="with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wipe(right)">
                                      <p:cBhvr>
                                        <p:cTn id="38" dur="500"/>
                                        <p:tgtEl>
                                          <p:spTgt spid="55"/>
                                        </p:tgtEl>
                                      </p:cBhvr>
                                    </p:animEffect>
                                  </p:childTnLst>
                                </p:cTn>
                              </p:par>
                              <p:par>
                                <p:cTn id="39" presetID="22" presetClass="entr" presetSubtype="2" fill="hold" nodeType="withEffect">
                                  <p:stCondLst>
                                    <p:cond delay="0"/>
                                  </p:stCondLst>
                                  <p:childTnLst>
                                    <p:set>
                                      <p:cBhvr>
                                        <p:cTn id="40" dur="1" fill="hold">
                                          <p:stCondLst>
                                            <p:cond delay="0"/>
                                          </p:stCondLst>
                                        </p:cTn>
                                        <p:tgtEl>
                                          <p:spTgt spid="56"/>
                                        </p:tgtEl>
                                        <p:attrNameLst>
                                          <p:attrName>style.visibility</p:attrName>
                                        </p:attrNameLst>
                                      </p:cBhvr>
                                      <p:to>
                                        <p:strVal val="visible"/>
                                      </p:to>
                                    </p:set>
                                    <p:animEffect transition="in" filter="wipe(right)">
                                      <p:cBhvr>
                                        <p:cTn id="41" dur="500"/>
                                        <p:tgtEl>
                                          <p:spTgt spid="56"/>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wipe(right)">
                                      <p:cBhvr>
                                        <p:cTn id="46" dur="500"/>
                                        <p:tgtEl>
                                          <p:spTgt spid="52"/>
                                        </p:tgtEl>
                                      </p:cBhvr>
                                    </p:animEffect>
                                  </p:childTnLst>
                                </p:cTn>
                              </p:par>
                              <p:par>
                                <p:cTn id="47" presetID="22" presetClass="entr" presetSubtype="2" fill="hold" nodeType="withEffect">
                                  <p:stCondLst>
                                    <p:cond delay="0"/>
                                  </p:stCondLst>
                                  <p:childTnLst>
                                    <p:set>
                                      <p:cBhvr>
                                        <p:cTn id="48" dur="1" fill="hold">
                                          <p:stCondLst>
                                            <p:cond delay="0"/>
                                          </p:stCondLst>
                                        </p:cTn>
                                        <p:tgtEl>
                                          <p:spTgt spid="46"/>
                                        </p:tgtEl>
                                        <p:attrNameLst>
                                          <p:attrName>style.visibility</p:attrName>
                                        </p:attrNameLst>
                                      </p:cBhvr>
                                      <p:to>
                                        <p:strVal val="visible"/>
                                      </p:to>
                                    </p:set>
                                    <p:animEffect transition="in" filter="wipe(right)">
                                      <p:cBhvr>
                                        <p:cTn id="49" dur="500"/>
                                        <p:tgtEl>
                                          <p:spTgt spid="46"/>
                                        </p:tgtEl>
                                      </p:cBhvr>
                                    </p:animEffect>
                                  </p:childTnLst>
                                </p:cTn>
                              </p:par>
                              <p:par>
                                <p:cTn id="50" presetID="22" presetClass="entr" presetSubtype="2" fill="hold" nodeType="with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wipe(right)">
                                      <p:cBhvr>
                                        <p:cTn id="52" dur="500"/>
                                        <p:tgtEl>
                                          <p:spTgt spid="51"/>
                                        </p:tgtEl>
                                      </p:cBhvr>
                                    </p:animEffect>
                                  </p:childTnLst>
                                </p:cTn>
                              </p:par>
                            </p:childTnLst>
                          </p:cTn>
                        </p:par>
                        <p:par>
                          <p:cTn id="53" fill="hold">
                            <p:stCondLst>
                              <p:cond delay="500"/>
                            </p:stCondLst>
                            <p:childTnLst>
                              <p:par>
                                <p:cTn id="54" presetID="22" presetClass="entr" presetSubtype="2" fill="hold" nodeType="afterEffect">
                                  <p:stCondLst>
                                    <p:cond delay="0"/>
                                  </p:stCondLst>
                                  <p:childTnLst>
                                    <p:set>
                                      <p:cBhvr>
                                        <p:cTn id="55" dur="1" fill="hold">
                                          <p:stCondLst>
                                            <p:cond delay="0"/>
                                          </p:stCondLst>
                                        </p:cTn>
                                        <p:tgtEl>
                                          <p:spTgt spid="47"/>
                                        </p:tgtEl>
                                        <p:attrNameLst>
                                          <p:attrName>style.visibility</p:attrName>
                                        </p:attrNameLst>
                                      </p:cBhvr>
                                      <p:to>
                                        <p:strVal val="visible"/>
                                      </p:to>
                                    </p:set>
                                    <p:animEffect transition="in" filter="wipe(right)">
                                      <p:cBhvr>
                                        <p:cTn id="56" dur="500"/>
                                        <p:tgtEl>
                                          <p:spTgt spid="47"/>
                                        </p:tgtEl>
                                      </p:cBhvr>
                                    </p:animEffect>
                                  </p:childTnLst>
                                </p:cTn>
                              </p:par>
                              <p:par>
                                <p:cTn id="57" presetID="22" presetClass="entr" presetSubtype="2" fill="hold" nodeType="withEffect">
                                  <p:stCondLst>
                                    <p:cond delay="0"/>
                                  </p:stCondLst>
                                  <p:childTnLst>
                                    <p:set>
                                      <p:cBhvr>
                                        <p:cTn id="58" dur="1" fill="hold">
                                          <p:stCondLst>
                                            <p:cond delay="0"/>
                                          </p:stCondLst>
                                        </p:cTn>
                                        <p:tgtEl>
                                          <p:spTgt spid="48"/>
                                        </p:tgtEl>
                                        <p:attrNameLst>
                                          <p:attrName>style.visibility</p:attrName>
                                        </p:attrNameLst>
                                      </p:cBhvr>
                                      <p:to>
                                        <p:strVal val="visible"/>
                                      </p:to>
                                    </p:set>
                                    <p:animEffect transition="in" filter="wipe(right)">
                                      <p:cBhvr>
                                        <p:cTn id="59" dur="500"/>
                                        <p:tgtEl>
                                          <p:spTgt spid="48"/>
                                        </p:tgtEl>
                                      </p:cBhvr>
                                    </p:animEffect>
                                  </p:childTnLst>
                                </p:cTn>
                              </p:par>
                              <p:par>
                                <p:cTn id="60" presetID="22" presetClass="entr" presetSubtype="2" fill="hold" nodeType="withEffect">
                                  <p:stCondLst>
                                    <p:cond delay="0"/>
                                  </p:stCondLst>
                                  <p:childTnLst>
                                    <p:set>
                                      <p:cBhvr>
                                        <p:cTn id="61" dur="1" fill="hold">
                                          <p:stCondLst>
                                            <p:cond delay="0"/>
                                          </p:stCondLst>
                                        </p:cTn>
                                        <p:tgtEl>
                                          <p:spTgt spid="49"/>
                                        </p:tgtEl>
                                        <p:attrNameLst>
                                          <p:attrName>style.visibility</p:attrName>
                                        </p:attrNameLst>
                                      </p:cBhvr>
                                      <p:to>
                                        <p:strVal val="visible"/>
                                      </p:to>
                                    </p:set>
                                    <p:animEffect transition="in" filter="wipe(right)">
                                      <p:cBhvr>
                                        <p:cTn id="62" dur="500"/>
                                        <p:tgtEl>
                                          <p:spTgt spid="49"/>
                                        </p:tgtEl>
                                      </p:cBhvr>
                                    </p:animEffect>
                                  </p:childTnLst>
                                </p:cTn>
                              </p:par>
                              <p:par>
                                <p:cTn id="63" presetID="22" presetClass="entr" presetSubtype="2" fill="hold" nodeType="withEffect">
                                  <p:stCondLst>
                                    <p:cond delay="0"/>
                                  </p:stCondLst>
                                  <p:childTnLst>
                                    <p:set>
                                      <p:cBhvr>
                                        <p:cTn id="64" dur="1" fill="hold">
                                          <p:stCondLst>
                                            <p:cond delay="0"/>
                                          </p:stCondLst>
                                        </p:cTn>
                                        <p:tgtEl>
                                          <p:spTgt spid="50"/>
                                        </p:tgtEl>
                                        <p:attrNameLst>
                                          <p:attrName>style.visibility</p:attrName>
                                        </p:attrNameLst>
                                      </p:cBhvr>
                                      <p:to>
                                        <p:strVal val="visible"/>
                                      </p:to>
                                    </p:set>
                                    <p:animEffect transition="in" filter="wipe(right)">
                                      <p:cBhvr>
                                        <p:cTn id="65" dur="500"/>
                                        <p:tgtEl>
                                          <p:spTgt spid="50"/>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nodeType="clickEffect">
                                  <p:stCondLst>
                                    <p:cond delay="0"/>
                                  </p:stCondLst>
                                  <p:childTnLst>
                                    <p:set>
                                      <p:cBhvr>
                                        <p:cTn id="69" dur="1" fill="hold">
                                          <p:stCondLst>
                                            <p:cond delay="0"/>
                                          </p:stCondLst>
                                        </p:cTn>
                                        <p:tgtEl>
                                          <p:spTgt spid="39"/>
                                        </p:tgtEl>
                                        <p:attrNameLst>
                                          <p:attrName>style.visibility</p:attrName>
                                        </p:attrNameLst>
                                      </p:cBhvr>
                                      <p:to>
                                        <p:strVal val="visible"/>
                                      </p:to>
                                    </p:set>
                                    <p:animEffect transition="in" filter="wipe(left)">
                                      <p:cBhvr>
                                        <p:cTn id="70" dur="500"/>
                                        <p:tgtEl>
                                          <p:spTgt spid="39"/>
                                        </p:tgtEl>
                                      </p:cBhvr>
                                    </p:animEffect>
                                  </p:childTnLst>
                                </p:cTn>
                              </p:par>
                              <p:par>
                                <p:cTn id="71" presetID="22" presetClass="entr" presetSubtype="8" fill="hold" nodeType="withEffect">
                                  <p:stCondLst>
                                    <p:cond delay="0"/>
                                  </p:stCondLst>
                                  <p:childTnLst>
                                    <p:set>
                                      <p:cBhvr>
                                        <p:cTn id="72" dur="1" fill="hold">
                                          <p:stCondLst>
                                            <p:cond delay="0"/>
                                          </p:stCondLst>
                                        </p:cTn>
                                        <p:tgtEl>
                                          <p:spTgt spid="40"/>
                                        </p:tgtEl>
                                        <p:attrNameLst>
                                          <p:attrName>style.visibility</p:attrName>
                                        </p:attrNameLst>
                                      </p:cBhvr>
                                      <p:to>
                                        <p:strVal val="visible"/>
                                      </p:to>
                                    </p:set>
                                    <p:animEffect transition="in" filter="wipe(left)">
                                      <p:cBhvr>
                                        <p:cTn id="73" dur="500"/>
                                        <p:tgtEl>
                                          <p:spTgt spid="40"/>
                                        </p:tgtEl>
                                      </p:cBhvr>
                                    </p:animEffect>
                                  </p:childTnLst>
                                </p:cTn>
                              </p:par>
                              <p:par>
                                <p:cTn id="74" presetID="22" presetClass="entr" presetSubtype="8"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wipe(left)">
                                      <p:cBhvr>
                                        <p:cTn id="76" dur="500"/>
                                        <p:tgtEl>
                                          <p:spTgt spid="41"/>
                                        </p:tgtEl>
                                      </p:cBhvr>
                                    </p:animEffect>
                                  </p:childTnLst>
                                </p:cTn>
                              </p:par>
                              <p:par>
                                <p:cTn id="77" presetID="22" presetClass="entr" presetSubtype="8" fill="hold" nodeType="with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left)">
                                      <p:cBhvr>
                                        <p:cTn id="79"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a:t>
            </a:r>
            <a:r>
              <a:rPr lang="zh-CN" altLang="en-US" dirty="0"/>
              <a:t>残疾人赵某开办了一商品经营部，按规定享受一定期限内的免税优惠，赵某不需要办理税务登记。（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1418780" y="3307089"/>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36379808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en-US" dirty="0"/>
              <a:t>（</a:t>
            </a:r>
            <a:r>
              <a:rPr lang="en-US" altLang="zh-CN" dirty="0"/>
              <a:t>2022</a:t>
            </a:r>
            <a:r>
              <a:rPr lang="zh-CN" altLang="en-US" dirty="0"/>
              <a:t>年）根据规定，下列各项中，可以不进行税务登记的是（　）。</a:t>
            </a:r>
          </a:p>
          <a:p>
            <a:r>
              <a:rPr lang="zh-CN" altLang="en-US" dirty="0"/>
              <a:t>　　</a:t>
            </a:r>
            <a:r>
              <a:rPr lang="en-US" altLang="zh-CN" dirty="0"/>
              <a:t>A.</a:t>
            </a:r>
            <a:r>
              <a:rPr lang="zh-CN" altLang="en-US" dirty="0"/>
              <a:t>公立大学</a:t>
            </a:r>
          </a:p>
          <a:p>
            <a:r>
              <a:rPr lang="zh-CN" altLang="en-US" dirty="0"/>
              <a:t>　　</a:t>
            </a:r>
            <a:r>
              <a:rPr lang="en-US" altLang="zh-CN" dirty="0"/>
              <a:t>B.</a:t>
            </a:r>
            <a:r>
              <a:rPr lang="zh-CN" altLang="en-US" dirty="0"/>
              <a:t>企业分支机构</a:t>
            </a:r>
          </a:p>
          <a:p>
            <a:r>
              <a:rPr lang="zh-CN" altLang="en-US" dirty="0"/>
              <a:t>　　</a:t>
            </a:r>
            <a:r>
              <a:rPr lang="en-US" altLang="zh-CN" dirty="0"/>
              <a:t>C.</a:t>
            </a:r>
            <a:r>
              <a:rPr lang="zh-CN" altLang="en-US" dirty="0"/>
              <a:t>公益性社会组织</a:t>
            </a:r>
          </a:p>
          <a:p>
            <a:r>
              <a:rPr lang="zh-CN" altLang="en-US" dirty="0"/>
              <a:t>　　</a:t>
            </a:r>
            <a:r>
              <a:rPr lang="en-US" altLang="zh-CN" dirty="0"/>
              <a:t>D.</a:t>
            </a:r>
            <a:r>
              <a:rPr lang="zh-CN" altLang="en-US" dirty="0"/>
              <a:t>无固定营业场所的流动性农村小商贩</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单选</a:t>
            </a:r>
            <a:r>
              <a:rPr lang="zh-CN" altLang="zh-CN" sz="2200" dirty="0"/>
              <a:t>题</a:t>
            </a:r>
            <a:endParaRPr lang="zh-CN" altLang="en-US" sz="2200" dirty="0"/>
          </a:p>
        </p:txBody>
      </p:sp>
      <p:grpSp>
        <p:nvGrpSpPr>
          <p:cNvPr id="10" name="组合 9"/>
          <p:cNvGrpSpPr/>
          <p:nvPr/>
        </p:nvGrpSpPr>
        <p:grpSpPr>
          <a:xfrm rot="16200000">
            <a:off x="1418780" y="3307089"/>
            <a:ext cx="677108" cy="1428693"/>
            <a:chOff x="93066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60"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356215686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（二）税务登记主管机关</a:t>
            </a:r>
          </a:p>
          <a:p>
            <a:r>
              <a:rPr lang="zh-CN" altLang="en-US" dirty="0"/>
              <a:t> “县以上税务局（分局）”是税务登记的主管机关</a:t>
            </a:r>
            <a:endParaRPr lang="zh-CN" altLang="zh-CN" dirty="0"/>
          </a:p>
        </p:txBody>
      </p:sp>
    </p:spTree>
    <p:extLst>
      <p:ext uri="{BB962C8B-B14F-4D97-AF65-F5344CB8AC3E}">
        <p14:creationId xmlns:p14="http://schemas.microsoft.com/office/powerpoint/2010/main" val="2772138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098110" cy="4103688"/>
          </a:xfrm>
        </p:spPr>
        <p:txBody>
          <a:bodyPr/>
          <a:lstStyle/>
          <a:p>
            <a:r>
              <a:rPr lang="zh-CN" altLang="en-US" dirty="0"/>
              <a:t>（三）税务登记的内容</a:t>
            </a:r>
          </a:p>
          <a:p>
            <a:r>
              <a:rPr lang="zh-CN" altLang="en-US" dirty="0"/>
              <a:t> 包括：设立登记，变更登记，注销登记，外出经营报验登记，停业、复业登记等。</a:t>
            </a:r>
          </a:p>
        </p:txBody>
      </p:sp>
    </p:spTree>
    <p:extLst>
      <p:ext uri="{BB962C8B-B14F-4D97-AF65-F5344CB8AC3E}">
        <p14:creationId xmlns:p14="http://schemas.microsoft.com/office/powerpoint/2010/main" val="2830168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6873614" cy="4103688"/>
          </a:xfrm>
        </p:spPr>
        <p:txBody>
          <a:bodyPr/>
          <a:lstStyle/>
          <a:p>
            <a:r>
              <a:rPr lang="en-US" altLang="zh-CN" dirty="0"/>
              <a:t>1.</a:t>
            </a:r>
            <a:r>
              <a:rPr lang="zh-CN" altLang="en-US" dirty="0"/>
              <a:t>设立登记</a:t>
            </a:r>
          </a:p>
          <a:p>
            <a:r>
              <a:rPr lang="zh-CN" altLang="en-US" dirty="0"/>
              <a:t> （</a:t>
            </a:r>
            <a:r>
              <a:rPr lang="en-US" altLang="zh-CN" dirty="0"/>
              <a:t>1</a:t>
            </a:r>
            <a:r>
              <a:rPr lang="zh-CN" altLang="en-US" dirty="0"/>
              <a:t>）登记地点。</a:t>
            </a:r>
          </a:p>
          <a:p>
            <a:r>
              <a:rPr lang="zh-CN" altLang="en-US" dirty="0"/>
              <a:t> ①从事生产、经营→生产、经营所在地。</a:t>
            </a:r>
            <a:endParaRPr lang="en-US" altLang="zh-CN" dirty="0"/>
          </a:p>
          <a:p>
            <a:r>
              <a:rPr lang="zh-CN" altLang="en-US" dirty="0"/>
              <a:t>②非从事生产经营但按规定负有纳税义务→纳税义务发生地。</a:t>
            </a:r>
          </a:p>
          <a:p>
            <a:r>
              <a:rPr lang="zh-CN" altLang="en-US" dirty="0"/>
              <a:t> </a:t>
            </a:r>
            <a:r>
              <a:rPr lang="en-US" altLang="zh-CN" dirty="0"/>
              <a:t>【</a:t>
            </a:r>
            <a:r>
              <a:rPr lang="zh-CN" altLang="en-US" dirty="0"/>
              <a:t>老侯提示</a:t>
            </a:r>
            <a:r>
              <a:rPr lang="en-US" altLang="zh-CN" dirty="0"/>
              <a:t>】</a:t>
            </a:r>
            <a:r>
              <a:rPr lang="zh-CN" altLang="en-US" dirty="0"/>
              <a:t>税务机关对纳税人税务登记地点发生争议的，由其“共同的上级”税务机关指定管辖。</a:t>
            </a:r>
          </a:p>
        </p:txBody>
      </p:sp>
    </p:spTree>
    <p:extLst>
      <p:ext uri="{BB962C8B-B14F-4D97-AF65-F5344CB8AC3E}">
        <p14:creationId xmlns:p14="http://schemas.microsoft.com/office/powerpoint/2010/main" val="2572090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2" presetClass="entr" presetSubtype="1" fill="hold" grpId="0" nodeType="clickEffect">
                                  <p:stCondLst>
                                    <p:cond delay="0"/>
                                  </p:stCondLst>
                                  <p:childTnLst>
                                    <p:set>
                                      <p:cBhvr>
                                        <p:cTn id="22" dur="1" fill="hold">
                                          <p:stCondLst>
                                            <p:cond delay="0"/>
                                          </p:stCondLst>
                                        </p:cTn>
                                        <p:tgtEl>
                                          <p:spTgt spid="2">
                                            <p:txEl>
                                              <p:pRg st="3" end="3"/>
                                            </p:txEl>
                                          </p:spTgt>
                                        </p:tgtEl>
                                        <p:attrNameLst>
                                          <p:attrName>style.visibility</p:attrName>
                                        </p:attrNameLst>
                                      </p:cBhvr>
                                      <p:to>
                                        <p:strVal val="visible"/>
                                      </p:to>
                                    </p:set>
                                    <p:anim calcmode="lin" valueType="num">
                                      <p:cBhvr additive="base">
                                        <p:cTn id="23"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4" dur="500"/>
                                        <p:tgtEl>
                                          <p:spTgt spid="2">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2" presetClass="entr" presetSubtype="1" fill="hold" grpId="0" nodeType="clickEffect">
                                  <p:stCondLst>
                                    <p:cond delay="0"/>
                                  </p:stCondLst>
                                  <p:childTnLst>
                                    <p:set>
                                      <p:cBhvr>
                                        <p:cTn id="28" dur="1" fill="hold">
                                          <p:stCondLst>
                                            <p:cond delay="0"/>
                                          </p:stCondLst>
                                        </p:cTn>
                                        <p:tgtEl>
                                          <p:spTgt spid="2">
                                            <p:txEl>
                                              <p:pRg st="4" end="4"/>
                                            </p:txEl>
                                          </p:spTgt>
                                        </p:tgtEl>
                                        <p:attrNameLst>
                                          <p:attrName>style.visibility</p:attrName>
                                        </p:attrNameLst>
                                      </p:cBhvr>
                                      <p:to>
                                        <p:strVal val="visible"/>
                                      </p:to>
                                    </p:set>
                                    <p:anim calcmode="lin" valueType="num">
                                      <p:cBhvr additive="base">
                                        <p:cTn id="29"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30"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zh-CN" altLang="en-US" dirty="0"/>
              <a:t>（</a:t>
            </a:r>
            <a:r>
              <a:rPr lang="en-US" altLang="zh-CN" dirty="0"/>
              <a:t>2</a:t>
            </a:r>
            <a:r>
              <a:rPr lang="zh-CN" altLang="en-US" dirty="0"/>
              <a:t>）登记时间</a:t>
            </a:r>
            <a:r>
              <a:rPr lang="en-US" altLang="zh-CN" dirty="0"/>
              <a:t>——</a:t>
            </a:r>
            <a:r>
              <a:rPr lang="zh-CN" altLang="en-US" dirty="0"/>
              <a:t>自</a:t>
            </a:r>
            <a:r>
              <a:rPr lang="en-US" altLang="zh-CN" dirty="0"/>
              <a:t>……</a:t>
            </a:r>
            <a:r>
              <a:rPr lang="zh-CN" altLang="en-US" dirty="0"/>
              <a:t>起 </a:t>
            </a:r>
            <a:r>
              <a:rPr lang="en-US" altLang="zh-CN" dirty="0"/>
              <a:t>30 </a:t>
            </a:r>
            <a:r>
              <a:rPr lang="zh-CN" altLang="en-US" dirty="0"/>
              <a:t>日。</a:t>
            </a:r>
          </a:p>
          <a:p>
            <a:r>
              <a:rPr lang="zh-CN" altLang="en-US" dirty="0"/>
              <a:t> </a:t>
            </a:r>
            <a:r>
              <a:rPr lang="en-US" altLang="zh-CN" dirty="0"/>
              <a:t>【</a:t>
            </a:r>
            <a:r>
              <a:rPr lang="zh-CN" altLang="en-US" dirty="0"/>
              <a:t>举例</a:t>
            </a:r>
            <a:r>
              <a:rPr lang="en-US" altLang="zh-CN" dirty="0"/>
              <a:t>】</a:t>
            </a:r>
            <a:r>
              <a:rPr lang="zh-CN" altLang="en-US" dirty="0"/>
              <a:t>领取工商营业执照的，自领取工商营业执照起 </a:t>
            </a:r>
            <a:r>
              <a:rPr lang="en-US" altLang="zh-CN" dirty="0"/>
              <a:t>30 </a:t>
            </a:r>
            <a:r>
              <a:rPr lang="zh-CN" altLang="en-US" dirty="0"/>
              <a:t>日。</a:t>
            </a:r>
          </a:p>
        </p:txBody>
      </p:sp>
    </p:spTree>
    <p:extLst>
      <p:ext uri="{BB962C8B-B14F-4D97-AF65-F5344CB8AC3E}">
        <p14:creationId xmlns:p14="http://schemas.microsoft.com/office/powerpoint/2010/main" val="2491851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en-US" altLang="zh-CN" dirty="0"/>
              <a:t>2.</a:t>
            </a:r>
            <a:r>
              <a:rPr lang="zh-CN" altLang="en-US" dirty="0"/>
              <a:t>变更登记</a:t>
            </a:r>
          </a:p>
          <a:p>
            <a:r>
              <a:rPr lang="zh-CN" altLang="en-US" dirty="0"/>
              <a:t> 登记时间</a:t>
            </a:r>
            <a:r>
              <a:rPr lang="en-US" altLang="zh-CN" dirty="0"/>
              <a:t>——</a:t>
            </a:r>
            <a:r>
              <a:rPr lang="zh-CN" altLang="en-US" dirty="0"/>
              <a:t>自</a:t>
            </a:r>
            <a:r>
              <a:rPr lang="en-US" altLang="zh-CN" dirty="0"/>
              <a:t>……</a:t>
            </a:r>
            <a:r>
              <a:rPr lang="zh-CN" altLang="en-US" dirty="0"/>
              <a:t>起 </a:t>
            </a:r>
            <a:r>
              <a:rPr lang="en-US" altLang="zh-CN" dirty="0"/>
              <a:t>30 </a:t>
            </a:r>
            <a:r>
              <a:rPr lang="zh-CN" altLang="en-US" dirty="0"/>
              <a:t>日。</a:t>
            </a:r>
          </a:p>
          <a:p>
            <a:r>
              <a:rPr lang="zh-CN" altLang="en-US" dirty="0"/>
              <a:t> </a:t>
            </a:r>
            <a:r>
              <a:rPr lang="en-US" altLang="zh-CN" dirty="0"/>
              <a:t>【</a:t>
            </a:r>
            <a:r>
              <a:rPr lang="zh-CN" altLang="en-US" dirty="0"/>
              <a:t>举例</a:t>
            </a:r>
            <a:r>
              <a:rPr lang="en-US" altLang="zh-CN" dirty="0"/>
              <a:t>】</a:t>
            </a:r>
            <a:r>
              <a:rPr lang="zh-CN" altLang="en-US" dirty="0"/>
              <a:t>纳税人已在市场监管部门办理变更登记的，自变更登记之日起 </a:t>
            </a:r>
            <a:r>
              <a:rPr lang="en-US" altLang="zh-CN" dirty="0"/>
              <a:t>30 </a:t>
            </a:r>
            <a:r>
              <a:rPr lang="zh-CN" altLang="en-US" dirty="0"/>
              <a:t>日内，申报办理变更税务登记。</a:t>
            </a:r>
          </a:p>
        </p:txBody>
      </p:sp>
    </p:spTree>
    <p:extLst>
      <p:ext uri="{BB962C8B-B14F-4D97-AF65-F5344CB8AC3E}">
        <p14:creationId xmlns:p14="http://schemas.microsoft.com/office/powerpoint/2010/main" val="1100370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en-US" altLang="zh-CN" dirty="0"/>
              <a:t>3.</a:t>
            </a:r>
            <a:r>
              <a:rPr lang="zh-CN" altLang="en-US" dirty="0"/>
              <a:t>停业、复业登记</a:t>
            </a:r>
          </a:p>
          <a:p>
            <a:r>
              <a:rPr lang="zh-CN" altLang="en-US" dirty="0"/>
              <a:t> （</a:t>
            </a:r>
            <a:r>
              <a:rPr lang="en-US" altLang="zh-CN" dirty="0"/>
              <a:t>1</a:t>
            </a:r>
            <a:r>
              <a:rPr lang="zh-CN" altLang="en-US" dirty="0"/>
              <a:t>）停业登记。</a:t>
            </a:r>
          </a:p>
          <a:p>
            <a:r>
              <a:rPr lang="zh-CN" altLang="en-US" dirty="0"/>
              <a:t> ①申请人：实行定期定额征收方式的纳税人；</a:t>
            </a:r>
          </a:p>
          <a:p>
            <a:r>
              <a:rPr lang="zh-CN" altLang="en-US" dirty="0"/>
              <a:t> ②申报时间：停业前；</a:t>
            </a:r>
          </a:p>
          <a:p>
            <a:r>
              <a:rPr lang="zh-CN" altLang="en-US" dirty="0"/>
              <a:t> ③停业期限：不得超过 </a:t>
            </a:r>
            <a:r>
              <a:rPr lang="en-US" altLang="zh-CN" dirty="0"/>
              <a:t>1 </a:t>
            </a:r>
            <a:r>
              <a:rPr lang="zh-CN" altLang="en-US" dirty="0"/>
              <a:t>年；</a:t>
            </a:r>
          </a:p>
          <a:p>
            <a:r>
              <a:rPr lang="zh-CN" altLang="en-US" dirty="0"/>
              <a:t> ④纳税义务：停业期间发生纳税义务的，应按规定申报缴纳税款。</a:t>
            </a:r>
          </a:p>
        </p:txBody>
      </p:sp>
    </p:spTree>
    <p:extLst>
      <p:ext uri="{BB962C8B-B14F-4D97-AF65-F5344CB8AC3E}">
        <p14:creationId xmlns:p14="http://schemas.microsoft.com/office/powerpoint/2010/main" val="230947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zh-CN" altLang="en-US" dirty="0"/>
              <a:t>（</a:t>
            </a:r>
            <a:r>
              <a:rPr lang="en-US" altLang="zh-CN" dirty="0"/>
              <a:t>2</a:t>
            </a:r>
            <a:r>
              <a:rPr lang="zh-CN" altLang="en-US" dirty="0"/>
              <a:t>）复业登记。</a:t>
            </a:r>
          </a:p>
          <a:p>
            <a:r>
              <a:rPr lang="zh-CN" altLang="en-US" dirty="0"/>
              <a:t> ①申报时间：复业前；</a:t>
            </a:r>
          </a:p>
          <a:p>
            <a:r>
              <a:rPr lang="zh-CN" altLang="en-US" dirty="0"/>
              <a:t> ②无法及时复业：停业期满前办理延长停业登记。</a:t>
            </a:r>
          </a:p>
        </p:txBody>
      </p:sp>
    </p:spTree>
    <p:extLst>
      <p:ext uri="{BB962C8B-B14F-4D97-AF65-F5344CB8AC3E}">
        <p14:creationId xmlns:p14="http://schemas.microsoft.com/office/powerpoint/2010/main" val="3151151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en-US" altLang="zh-CN" dirty="0"/>
              <a:t>4.</a:t>
            </a:r>
            <a:r>
              <a:rPr lang="zh-CN" altLang="en-US" dirty="0"/>
              <a:t>外出经营报验登记</a:t>
            </a:r>
          </a:p>
        </p:txBody>
      </p:sp>
      <p:cxnSp>
        <p:nvCxnSpPr>
          <p:cNvPr id="4" name="直接箭头连接符 3">
            <a:extLst>
              <a:ext uri="{FF2B5EF4-FFF2-40B4-BE49-F238E27FC236}">
                <a16:creationId xmlns:a16="http://schemas.microsoft.com/office/drawing/2014/main" id="{678520E4-31B3-4A04-DEE0-5F161BBC10CA}"/>
              </a:ext>
            </a:extLst>
          </p:cNvPr>
          <p:cNvCxnSpPr/>
          <p:nvPr/>
        </p:nvCxnSpPr>
        <p:spPr>
          <a:xfrm>
            <a:off x="555585" y="2571750"/>
            <a:ext cx="6632293" cy="0"/>
          </a:xfrm>
          <a:prstGeom prst="straightConnector1">
            <a:avLst/>
          </a:prstGeom>
          <a:ln w="76200">
            <a:solidFill>
              <a:srgbClr val="004DA1"/>
            </a:solidFill>
            <a:tailEnd type="triangle"/>
          </a:ln>
        </p:spPr>
        <p:style>
          <a:lnRef idx="1">
            <a:schemeClr val="accent1"/>
          </a:lnRef>
          <a:fillRef idx="0">
            <a:schemeClr val="accent1"/>
          </a:fillRef>
          <a:effectRef idx="0">
            <a:schemeClr val="accent1"/>
          </a:effectRef>
          <a:fontRef idx="minor">
            <a:schemeClr val="tx1"/>
          </a:fontRef>
        </p:style>
      </p:cxnSp>
      <p:cxnSp>
        <p:nvCxnSpPr>
          <p:cNvPr id="6" name="直接连接符 5">
            <a:extLst>
              <a:ext uri="{FF2B5EF4-FFF2-40B4-BE49-F238E27FC236}">
                <a16:creationId xmlns:a16="http://schemas.microsoft.com/office/drawing/2014/main" id="{3B060507-491F-9B76-D86E-AD06272D5B81}"/>
              </a:ext>
            </a:extLst>
          </p:cNvPr>
          <p:cNvCxnSpPr/>
          <p:nvPr/>
        </p:nvCxnSpPr>
        <p:spPr>
          <a:xfrm>
            <a:off x="555585" y="1871481"/>
            <a:ext cx="0" cy="1400537"/>
          </a:xfrm>
          <a:prstGeom prst="line">
            <a:avLst/>
          </a:prstGeom>
          <a:ln w="76200">
            <a:solidFill>
              <a:srgbClr val="004DA1"/>
            </a:solidFill>
          </a:ln>
        </p:spPr>
        <p:style>
          <a:lnRef idx="1">
            <a:schemeClr val="accent1"/>
          </a:lnRef>
          <a:fillRef idx="0">
            <a:schemeClr val="accent1"/>
          </a:fillRef>
          <a:effectRef idx="0">
            <a:schemeClr val="accent1"/>
          </a:effectRef>
          <a:fontRef idx="minor">
            <a:schemeClr val="tx1"/>
          </a:fontRef>
        </p:style>
      </p:cxnSp>
      <p:sp>
        <p:nvSpPr>
          <p:cNvPr id="7" name="矩形: 圆角 6">
            <a:extLst>
              <a:ext uri="{FF2B5EF4-FFF2-40B4-BE49-F238E27FC236}">
                <a16:creationId xmlns:a16="http://schemas.microsoft.com/office/drawing/2014/main" id="{B2F3B427-FCAB-7AC2-0801-6880D4DAA036}"/>
              </a:ext>
            </a:extLst>
          </p:cNvPr>
          <p:cNvSpPr/>
          <p:nvPr/>
        </p:nvSpPr>
        <p:spPr>
          <a:xfrm>
            <a:off x="266217" y="1226917"/>
            <a:ext cx="1284790" cy="544009"/>
          </a:xfrm>
          <a:prstGeom prst="roundRect">
            <a:avLst/>
          </a:prstGeom>
          <a:solidFill>
            <a:srgbClr val="C00000"/>
          </a:solidFill>
          <a:ln w="38100">
            <a:solidFill>
              <a:srgbClr val="C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外出前</a:t>
            </a:r>
          </a:p>
        </p:txBody>
      </p:sp>
      <p:cxnSp>
        <p:nvCxnSpPr>
          <p:cNvPr id="8" name="直接连接符 7">
            <a:extLst>
              <a:ext uri="{FF2B5EF4-FFF2-40B4-BE49-F238E27FC236}">
                <a16:creationId xmlns:a16="http://schemas.microsoft.com/office/drawing/2014/main" id="{2D4579D4-497F-3DF8-837D-270C2F64900E}"/>
              </a:ext>
            </a:extLst>
          </p:cNvPr>
          <p:cNvCxnSpPr/>
          <p:nvPr/>
        </p:nvCxnSpPr>
        <p:spPr>
          <a:xfrm>
            <a:off x="2768279" y="1871480"/>
            <a:ext cx="0" cy="1400537"/>
          </a:xfrm>
          <a:prstGeom prst="line">
            <a:avLst/>
          </a:prstGeom>
          <a:ln w="76200">
            <a:solidFill>
              <a:srgbClr val="004DA1"/>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a16="http://schemas.microsoft.com/office/drawing/2014/main" id="{35473C76-586E-978C-4AD2-3F4C4032E19F}"/>
              </a:ext>
            </a:extLst>
          </p:cNvPr>
          <p:cNvCxnSpPr/>
          <p:nvPr/>
        </p:nvCxnSpPr>
        <p:spPr>
          <a:xfrm>
            <a:off x="4572000" y="1871480"/>
            <a:ext cx="0" cy="1400537"/>
          </a:xfrm>
          <a:prstGeom prst="line">
            <a:avLst/>
          </a:prstGeom>
          <a:ln w="76200">
            <a:solidFill>
              <a:srgbClr val="004DA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a16="http://schemas.microsoft.com/office/drawing/2014/main" id="{AEADF116-1376-21BA-FAF1-DBF0E3409A66}"/>
              </a:ext>
            </a:extLst>
          </p:cNvPr>
          <p:cNvCxnSpPr/>
          <p:nvPr/>
        </p:nvCxnSpPr>
        <p:spPr>
          <a:xfrm>
            <a:off x="6379580" y="1907200"/>
            <a:ext cx="0" cy="1400537"/>
          </a:xfrm>
          <a:prstGeom prst="line">
            <a:avLst/>
          </a:prstGeom>
          <a:ln w="76200">
            <a:solidFill>
              <a:srgbClr val="004DA1"/>
            </a:solidFill>
          </a:ln>
        </p:spPr>
        <p:style>
          <a:lnRef idx="1">
            <a:schemeClr val="accent1"/>
          </a:lnRef>
          <a:fillRef idx="0">
            <a:schemeClr val="accent1"/>
          </a:fillRef>
          <a:effectRef idx="0">
            <a:schemeClr val="accent1"/>
          </a:effectRef>
          <a:fontRef idx="minor">
            <a:schemeClr val="tx1"/>
          </a:fontRef>
        </p:style>
      </p:cxnSp>
      <p:sp>
        <p:nvSpPr>
          <p:cNvPr id="11" name="矩形: 圆角 10">
            <a:extLst>
              <a:ext uri="{FF2B5EF4-FFF2-40B4-BE49-F238E27FC236}">
                <a16:creationId xmlns:a16="http://schemas.microsoft.com/office/drawing/2014/main" id="{170E3878-9106-A827-7047-98A668C5AF6F}"/>
              </a:ext>
            </a:extLst>
          </p:cNvPr>
          <p:cNvSpPr/>
          <p:nvPr/>
        </p:nvSpPr>
        <p:spPr>
          <a:xfrm>
            <a:off x="266217" y="3370403"/>
            <a:ext cx="1284790"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申请外管证</a:t>
            </a:r>
          </a:p>
        </p:txBody>
      </p:sp>
      <p:sp>
        <p:nvSpPr>
          <p:cNvPr id="12" name="矩形: 圆角 11">
            <a:extLst>
              <a:ext uri="{FF2B5EF4-FFF2-40B4-BE49-F238E27FC236}">
                <a16:creationId xmlns:a16="http://schemas.microsoft.com/office/drawing/2014/main" id="{0078A98A-701D-2C40-CE2F-6C213E5341ED}"/>
              </a:ext>
            </a:extLst>
          </p:cNvPr>
          <p:cNvSpPr/>
          <p:nvPr/>
        </p:nvSpPr>
        <p:spPr>
          <a:xfrm>
            <a:off x="266217" y="4230825"/>
            <a:ext cx="1284790"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机构所在地</a:t>
            </a:r>
          </a:p>
        </p:txBody>
      </p:sp>
      <p:sp>
        <p:nvSpPr>
          <p:cNvPr id="14" name="矩形: 圆角 13">
            <a:extLst>
              <a:ext uri="{FF2B5EF4-FFF2-40B4-BE49-F238E27FC236}">
                <a16:creationId xmlns:a16="http://schemas.microsoft.com/office/drawing/2014/main" id="{344597C5-A9F7-9E5D-52F1-C0C9DFD37914}"/>
              </a:ext>
            </a:extLst>
          </p:cNvPr>
          <p:cNvSpPr/>
          <p:nvPr/>
        </p:nvSpPr>
        <p:spPr>
          <a:xfrm>
            <a:off x="2125883" y="3370403"/>
            <a:ext cx="1554865"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报验登记</a:t>
            </a:r>
            <a:endParaRPr lang="en-US" altLang="zh-CN" sz="2400" b="1" dirty="0">
              <a:latin typeface="楷体" panose="02010609060101010101" pitchFamily="49" charset="-122"/>
              <a:ea typeface="楷体" panose="02010609060101010101" pitchFamily="49" charset="-122"/>
            </a:endParaRPr>
          </a:p>
          <a:p>
            <a:pPr algn="ctr"/>
            <a:r>
              <a:rPr lang="zh-CN" altLang="en-US" sz="2400" b="1" dirty="0">
                <a:latin typeface="楷体" panose="02010609060101010101" pitchFamily="49" charset="-122"/>
                <a:ea typeface="楷体" panose="02010609060101010101" pitchFamily="49" charset="-122"/>
              </a:rPr>
              <a:t>购买发票</a:t>
            </a:r>
          </a:p>
        </p:txBody>
      </p:sp>
      <p:sp>
        <p:nvSpPr>
          <p:cNvPr id="15" name="矩形: 圆角 14">
            <a:extLst>
              <a:ext uri="{FF2B5EF4-FFF2-40B4-BE49-F238E27FC236}">
                <a16:creationId xmlns:a16="http://schemas.microsoft.com/office/drawing/2014/main" id="{A2880945-3A51-0A64-A244-95A378FE75D0}"/>
              </a:ext>
            </a:extLst>
          </p:cNvPr>
          <p:cNvSpPr/>
          <p:nvPr/>
        </p:nvSpPr>
        <p:spPr>
          <a:xfrm>
            <a:off x="2125884" y="4230825"/>
            <a:ext cx="1284790"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经营地</a:t>
            </a:r>
          </a:p>
        </p:txBody>
      </p:sp>
      <p:sp>
        <p:nvSpPr>
          <p:cNvPr id="16" name="矩形: 圆角 15">
            <a:extLst>
              <a:ext uri="{FF2B5EF4-FFF2-40B4-BE49-F238E27FC236}">
                <a16:creationId xmlns:a16="http://schemas.microsoft.com/office/drawing/2014/main" id="{94EBF3E6-DE0F-A912-C8F4-4B0A15B8BAA9}"/>
              </a:ext>
            </a:extLst>
          </p:cNvPr>
          <p:cNvSpPr/>
          <p:nvPr/>
        </p:nvSpPr>
        <p:spPr>
          <a:xfrm>
            <a:off x="3908389" y="3402374"/>
            <a:ext cx="1554865"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结清税款</a:t>
            </a:r>
            <a:endParaRPr lang="en-US" altLang="zh-CN" sz="2400" b="1" dirty="0">
              <a:latin typeface="楷体" panose="02010609060101010101" pitchFamily="49" charset="-122"/>
              <a:ea typeface="楷体" panose="02010609060101010101" pitchFamily="49" charset="-122"/>
            </a:endParaRPr>
          </a:p>
          <a:p>
            <a:pPr algn="ctr"/>
            <a:r>
              <a:rPr lang="zh-CN" altLang="en-US" sz="2400" b="1" dirty="0">
                <a:latin typeface="楷体" panose="02010609060101010101" pitchFamily="49" charset="-122"/>
                <a:ea typeface="楷体" panose="02010609060101010101" pitchFamily="49" charset="-122"/>
              </a:rPr>
              <a:t>缴销发票</a:t>
            </a:r>
          </a:p>
        </p:txBody>
      </p:sp>
      <p:sp>
        <p:nvSpPr>
          <p:cNvPr id="17" name="矩形: 圆角 16">
            <a:extLst>
              <a:ext uri="{FF2B5EF4-FFF2-40B4-BE49-F238E27FC236}">
                <a16:creationId xmlns:a16="http://schemas.microsoft.com/office/drawing/2014/main" id="{9C5618CE-3294-DC9A-2D21-630FC7F82656}"/>
              </a:ext>
            </a:extLst>
          </p:cNvPr>
          <p:cNvSpPr/>
          <p:nvPr/>
        </p:nvSpPr>
        <p:spPr>
          <a:xfrm>
            <a:off x="3908390" y="4262796"/>
            <a:ext cx="1284790"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经营地</a:t>
            </a:r>
          </a:p>
        </p:txBody>
      </p:sp>
      <p:sp>
        <p:nvSpPr>
          <p:cNvPr id="18" name="矩形: 圆角 17">
            <a:extLst>
              <a:ext uri="{FF2B5EF4-FFF2-40B4-BE49-F238E27FC236}">
                <a16:creationId xmlns:a16="http://schemas.microsoft.com/office/drawing/2014/main" id="{479725E7-A09C-BC8D-DB31-1399CCCCC005}"/>
              </a:ext>
            </a:extLst>
          </p:cNvPr>
          <p:cNvSpPr/>
          <p:nvPr/>
        </p:nvSpPr>
        <p:spPr>
          <a:xfrm>
            <a:off x="5960970" y="3370403"/>
            <a:ext cx="1859664"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缴销外管证</a:t>
            </a:r>
            <a:endParaRPr lang="en-US" altLang="zh-CN" sz="2400" b="1" dirty="0">
              <a:latin typeface="楷体" panose="02010609060101010101" pitchFamily="49" charset="-122"/>
              <a:ea typeface="楷体" panose="02010609060101010101" pitchFamily="49" charset="-122"/>
            </a:endParaRPr>
          </a:p>
          <a:p>
            <a:pPr algn="ctr"/>
            <a:r>
              <a:rPr lang="zh-CN" altLang="en-US" sz="2400" b="1" dirty="0">
                <a:latin typeface="楷体" panose="02010609060101010101" pitchFamily="49" charset="-122"/>
                <a:ea typeface="楷体" panose="02010609060101010101" pitchFamily="49" charset="-122"/>
              </a:rPr>
              <a:t>申报纳税</a:t>
            </a:r>
          </a:p>
        </p:txBody>
      </p:sp>
      <p:sp>
        <p:nvSpPr>
          <p:cNvPr id="19" name="矩形: 圆角 18">
            <a:extLst>
              <a:ext uri="{FF2B5EF4-FFF2-40B4-BE49-F238E27FC236}">
                <a16:creationId xmlns:a16="http://schemas.microsoft.com/office/drawing/2014/main" id="{CA4110BC-C33F-F672-8DD6-15C79AA2B7A2}"/>
              </a:ext>
            </a:extLst>
          </p:cNvPr>
          <p:cNvSpPr/>
          <p:nvPr/>
        </p:nvSpPr>
        <p:spPr>
          <a:xfrm>
            <a:off x="5960971" y="4230825"/>
            <a:ext cx="1284790" cy="796481"/>
          </a:xfrm>
          <a:prstGeom prst="roundRect">
            <a:avLst/>
          </a:prstGeom>
          <a:solidFill>
            <a:srgbClr val="004DA1"/>
          </a:solidFill>
          <a:ln w="38100">
            <a:solidFill>
              <a:srgbClr val="004DA1"/>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机构所在地</a:t>
            </a:r>
          </a:p>
        </p:txBody>
      </p:sp>
      <p:sp>
        <p:nvSpPr>
          <p:cNvPr id="20" name="矩形: 圆角 19">
            <a:extLst>
              <a:ext uri="{FF2B5EF4-FFF2-40B4-BE49-F238E27FC236}">
                <a16:creationId xmlns:a16="http://schemas.microsoft.com/office/drawing/2014/main" id="{F4BB1079-B712-5E0C-9C92-27B730DFD44A}"/>
              </a:ext>
            </a:extLst>
          </p:cNvPr>
          <p:cNvSpPr/>
          <p:nvPr/>
        </p:nvSpPr>
        <p:spPr>
          <a:xfrm>
            <a:off x="2125882" y="1226917"/>
            <a:ext cx="1284790" cy="544009"/>
          </a:xfrm>
          <a:prstGeom prst="roundRect">
            <a:avLst/>
          </a:prstGeom>
          <a:solidFill>
            <a:srgbClr val="C00000"/>
          </a:solidFill>
          <a:ln w="38100">
            <a:solidFill>
              <a:srgbClr val="C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经营前</a:t>
            </a:r>
          </a:p>
        </p:txBody>
      </p:sp>
      <p:sp>
        <p:nvSpPr>
          <p:cNvPr id="21" name="矩形: 圆角 20">
            <a:extLst>
              <a:ext uri="{FF2B5EF4-FFF2-40B4-BE49-F238E27FC236}">
                <a16:creationId xmlns:a16="http://schemas.microsoft.com/office/drawing/2014/main" id="{8BF137C5-D223-8C55-260F-51467FC92FE7}"/>
              </a:ext>
            </a:extLst>
          </p:cNvPr>
          <p:cNvSpPr/>
          <p:nvPr/>
        </p:nvSpPr>
        <p:spPr>
          <a:xfrm>
            <a:off x="3908389" y="1210221"/>
            <a:ext cx="1462263" cy="544009"/>
          </a:xfrm>
          <a:prstGeom prst="roundRect">
            <a:avLst/>
          </a:prstGeom>
          <a:solidFill>
            <a:srgbClr val="C00000"/>
          </a:solidFill>
          <a:ln w="38100">
            <a:solidFill>
              <a:srgbClr val="C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经营结束</a:t>
            </a:r>
          </a:p>
        </p:txBody>
      </p:sp>
      <p:sp>
        <p:nvSpPr>
          <p:cNvPr id="22" name="矩形: 圆角 21">
            <a:extLst>
              <a:ext uri="{FF2B5EF4-FFF2-40B4-BE49-F238E27FC236}">
                <a16:creationId xmlns:a16="http://schemas.microsoft.com/office/drawing/2014/main" id="{971BF927-3887-B3D0-AA48-DCEA68B13692}"/>
              </a:ext>
            </a:extLst>
          </p:cNvPr>
          <p:cNvSpPr/>
          <p:nvPr/>
        </p:nvSpPr>
        <p:spPr>
          <a:xfrm>
            <a:off x="5768054" y="1226917"/>
            <a:ext cx="1284790" cy="544009"/>
          </a:xfrm>
          <a:prstGeom prst="roundRect">
            <a:avLst/>
          </a:prstGeom>
          <a:solidFill>
            <a:srgbClr val="C00000"/>
          </a:solidFill>
          <a:ln w="38100">
            <a:solidFill>
              <a:srgbClr val="C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回家</a:t>
            </a:r>
          </a:p>
        </p:txBody>
      </p:sp>
      <p:sp>
        <p:nvSpPr>
          <p:cNvPr id="23" name="矩形: 圆角 22">
            <a:extLst>
              <a:ext uri="{FF2B5EF4-FFF2-40B4-BE49-F238E27FC236}">
                <a16:creationId xmlns:a16="http://schemas.microsoft.com/office/drawing/2014/main" id="{6EEEA4A6-6360-3490-E568-62BC41110D0A}"/>
              </a:ext>
            </a:extLst>
          </p:cNvPr>
          <p:cNvSpPr/>
          <p:nvPr/>
        </p:nvSpPr>
        <p:spPr>
          <a:xfrm>
            <a:off x="956845" y="1927186"/>
            <a:ext cx="1496987" cy="544009"/>
          </a:xfrm>
          <a:prstGeom prst="roundRect">
            <a:avLst/>
          </a:prstGeom>
          <a:solidFill>
            <a:srgbClr val="C00000"/>
          </a:solidFill>
          <a:ln w="38100">
            <a:solidFill>
              <a:srgbClr val="C00000"/>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latin typeface="楷体" panose="02010609060101010101" pitchFamily="49" charset="-122"/>
                <a:ea typeface="楷体" panose="02010609060101010101" pitchFamily="49" charset="-122"/>
              </a:rPr>
              <a:t>一地一证</a:t>
            </a:r>
          </a:p>
        </p:txBody>
      </p:sp>
    </p:spTree>
    <p:extLst>
      <p:ext uri="{BB962C8B-B14F-4D97-AF65-F5344CB8AC3E}">
        <p14:creationId xmlns:p14="http://schemas.microsoft.com/office/powerpoint/2010/main" val="2695471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id="{6567B7BE-0383-D26A-EE1E-67DAB6C77E81}"/>
              </a:ext>
            </a:extLst>
          </p:cNvPr>
          <p:cNvSpPr txBox="1"/>
          <p:nvPr/>
        </p:nvSpPr>
        <p:spPr>
          <a:xfrm>
            <a:off x="569454" y="555625"/>
            <a:ext cx="6820901" cy="3737113"/>
          </a:xfrm>
          <a:prstGeom prst="rect">
            <a:avLst/>
          </a:prstGeom>
          <a:noFill/>
        </p:spPr>
        <p:txBody>
          <a:bodyPr wrap="square">
            <a:spAutoFit/>
          </a:bodyPr>
          <a:lstStyle/>
          <a:p>
            <a:pPr indent="457200"/>
            <a:r>
              <a:rPr lang="zh-CN" altLang="en-US" sz="2200" b="1" dirty="0">
                <a:solidFill>
                  <a:srgbClr val="004DA1"/>
                </a:solidFill>
                <a:latin typeface="楷体" panose="02010609060101010101" pitchFamily="49" charset="-122"/>
                <a:ea typeface="楷体" panose="02010609060101010101" pitchFamily="49" charset="-122"/>
              </a:rPr>
              <a:t>              学习目标</a:t>
            </a:r>
            <a:endParaRPr lang="en-US" altLang="zh-CN" sz="2200" b="1" dirty="0">
              <a:solidFill>
                <a:srgbClr val="004DA1"/>
              </a:solidFill>
              <a:latin typeface="楷体" panose="02010609060101010101" pitchFamily="49" charset="-122"/>
              <a:ea typeface="楷体" panose="02010609060101010101" pitchFamily="49" charset="-122"/>
            </a:endParaRPr>
          </a:p>
          <a:p>
            <a:pPr indent="457200" algn="ctr"/>
            <a:endParaRPr lang="zh-CN" altLang="en-US" sz="2200" b="1" dirty="0">
              <a:solidFill>
                <a:srgbClr val="004DA1"/>
              </a:solidFill>
              <a:latin typeface="楷体" panose="02010609060101010101" pitchFamily="49" charset="-122"/>
              <a:ea typeface="楷体" panose="02010609060101010101" pitchFamily="49" charset="-122"/>
            </a:endParaRPr>
          </a:p>
          <a:p>
            <a:pPr indent="457200">
              <a:lnSpc>
                <a:spcPct val="150000"/>
              </a:lnSpc>
            </a:pPr>
            <a:r>
              <a:rPr lang="zh-CN" altLang="en-US" sz="2200" b="1" dirty="0">
                <a:solidFill>
                  <a:srgbClr val="004DA1"/>
                </a:solidFill>
                <a:latin typeface="楷体" panose="02010609060101010101" pitchFamily="49" charset="-122"/>
                <a:ea typeface="楷体" panose="02010609060101010101" pitchFamily="49" charset="-122"/>
              </a:rPr>
              <a:t>通过本章的学习</a:t>
            </a:r>
            <a:r>
              <a:rPr lang="en-US" altLang="zh-CN" sz="2200" b="1" dirty="0">
                <a:solidFill>
                  <a:srgbClr val="004DA1"/>
                </a:solidFill>
                <a:latin typeface="楷体" panose="02010609060101010101" pitchFamily="49" charset="-122"/>
                <a:ea typeface="楷体" panose="02010609060101010101" pitchFamily="49" charset="-122"/>
              </a:rPr>
              <a:t>,</a:t>
            </a:r>
            <a:r>
              <a:rPr lang="zh-CN" altLang="en-US" sz="2200" b="1">
                <a:solidFill>
                  <a:srgbClr val="004DA1"/>
                </a:solidFill>
                <a:latin typeface="楷体" panose="02010609060101010101" pitchFamily="49" charset="-122"/>
                <a:ea typeface="楷体" panose="02010609060101010101" pitchFamily="49" charset="-122"/>
              </a:rPr>
              <a:t>要求学生掌握税收征收管理的法律依据，以及税务登记（开业、变更、注销登记）、账簿和凭证管理、发票管理的具体规定；熟悉纳税申报的内容和方式；掌握税款征收的主要方式及其征收制度；熟悉税务检查的范围、方法好程序；了解税收法律责任的具体规定。</a:t>
            </a:r>
            <a:endParaRPr lang="zh-CN" altLang="en-US" sz="2200" b="1" dirty="0">
              <a:solidFill>
                <a:srgbClr val="004DA1"/>
              </a:solidFill>
              <a:latin typeface="楷体" panose="02010609060101010101" pitchFamily="49" charset="-122"/>
              <a:ea typeface="楷体" panose="02010609060101010101" pitchFamily="49" charset="-122"/>
            </a:endParaRPr>
          </a:p>
        </p:txBody>
      </p:sp>
    </p:spTree>
    <p:extLst>
      <p:ext uri="{BB962C8B-B14F-4D97-AF65-F5344CB8AC3E}">
        <p14:creationId xmlns:p14="http://schemas.microsoft.com/office/powerpoint/2010/main" val="1339458628"/>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7" y="555625"/>
            <a:ext cx="8262576" cy="4103688"/>
          </a:xfrm>
        </p:spPr>
        <p:txBody>
          <a:bodyPr/>
          <a:lstStyle/>
          <a:p>
            <a:r>
              <a:rPr lang="zh-CN" altLang="en-US" dirty="0"/>
              <a:t>（</a:t>
            </a:r>
            <a:r>
              <a:rPr lang="en-US" altLang="zh-CN" dirty="0"/>
              <a:t>1</a:t>
            </a:r>
            <a:r>
              <a:rPr lang="zh-CN" altLang="en-US" dirty="0"/>
              <a:t>）</a:t>
            </a:r>
            <a:r>
              <a:rPr lang="en-US" altLang="zh-CN" dirty="0"/>
              <a:t>《</a:t>
            </a:r>
            <a:r>
              <a:rPr lang="zh-CN" altLang="en-US" dirty="0"/>
              <a:t>外管证</a:t>
            </a:r>
            <a:r>
              <a:rPr lang="en-US" altLang="zh-CN" dirty="0"/>
              <a:t>》</a:t>
            </a:r>
            <a:r>
              <a:rPr lang="zh-CN" altLang="en-US" dirty="0"/>
              <a:t>的有效期限一般</a:t>
            </a:r>
            <a:r>
              <a:rPr lang="zh-CN" altLang="en-US" dirty="0">
                <a:solidFill>
                  <a:srgbClr val="FF0000"/>
                </a:solidFill>
              </a:rPr>
              <a:t>为 </a:t>
            </a:r>
            <a:r>
              <a:rPr lang="en-US" altLang="zh-CN" dirty="0">
                <a:solidFill>
                  <a:srgbClr val="FF0000"/>
                </a:solidFill>
              </a:rPr>
              <a:t>30 </a:t>
            </a:r>
            <a:r>
              <a:rPr lang="zh-CN" altLang="en-US" dirty="0">
                <a:solidFill>
                  <a:srgbClr val="FF0000"/>
                </a:solidFill>
              </a:rPr>
              <a:t>日</a:t>
            </a:r>
            <a:r>
              <a:rPr lang="zh-CN" altLang="en-US" dirty="0"/>
              <a:t>，最长不得超过 </a:t>
            </a:r>
            <a:r>
              <a:rPr lang="en-US" altLang="zh-CN" dirty="0">
                <a:solidFill>
                  <a:srgbClr val="FF0000"/>
                </a:solidFill>
              </a:rPr>
              <a:t>180 </a:t>
            </a:r>
            <a:r>
              <a:rPr lang="zh-CN" altLang="en-US" dirty="0">
                <a:solidFill>
                  <a:srgbClr val="FF0000"/>
                </a:solidFill>
              </a:rPr>
              <a:t>天</a:t>
            </a:r>
            <a:r>
              <a:rPr lang="zh-CN" altLang="en-US" dirty="0"/>
              <a:t>。</a:t>
            </a:r>
          </a:p>
          <a:p>
            <a:r>
              <a:rPr lang="zh-CN" altLang="en-US" dirty="0"/>
              <a:t> （</a:t>
            </a:r>
            <a:r>
              <a:rPr lang="en-US" altLang="zh-CN" dirty="0"/>
              <a:t>2</a:t>
            </a:r>
            <a:r>
              <a:rPr lang="zh-CN" altLang="en-US" dirty="0"/>
              <a:t>）纳税人应当在</a:t>
            </a:r>
            <a:r>
              <a:rPr lang="en-US" altLang="zh-CN" dirty="0"/>
              <a:t>《</a:t>
            </a:r>
            <a:r>
              <a:rPr lang="zh-CN" altLang="en-US" dirty="0"/>
              <a:t>外管证</a:t>
            </a:r>
            <a:r>
              <a:rPr lang="en-US" altLang="zh-CN" dirty="0"/>
              <a:t>》</a:t>
            </a:r>
            <a:r>
              <a:rPr lang="zh-CN" altLang="en-US" dirty="0"/>
              <a:t>有效期届满后 </a:t>
            </a:r>
            <a:r>
              <a:rPr lang="en-US" altLang="zh-CN" dirty="0">
                <a:solidFill>
                  <a:srgbClr val="FF0000"/>
                </a:solidFill>
              </a:rPr>
              <a:t>10 </a:t>
            </a:r>
            <a:r>
              <a:rPr lang="zh-CN" altLang="en-US" dirty="0">
                <a:solidFill>
                  <a:srgbClr val="FF0000"/>
                </a:solidFill>
              </a:rPr>
              <a:t>日内，</a:t>
            </a:r>
            <a:r>
              <a:rPr lang="zh-CN" altLang="en-US" dirty="0"/>
              <a:t>持</a:t>
            </a:r>
            <a:r>
              <a:rPr lang="en-US" altLang="zh-CN" dirty="0"/>
              <a:t>《</a:t>
            </a:r>
            <a:r>
              <a:rPr lang="zh-CN" altLang="en-US" dirty="0"/>
              <a:t>外管证</a:t>
            </a:r>
            <a:r>
              <a:rPr lang="en-US" altLang="zh-CN" dirty="0"/>
              <a:t>》</a:t>
            </a:r>
            <a:r>
              <a:rPr lang="zh-CN" altLang="en-US" dirty="0"/>
              <a:t>回原税务登记地税务机关办理</a:t>
            </a:r>
            <a:r>
              <a:rPr lang="en-US" altLang="zh-CN" dirty="0"/>
              <a:t>《</a:t>
            </a:r>
            <a:r>
              <a:rPr lang="zh-CN" altLang="en-US" dirty="0"/>
              <a:t>外管证</a:t>
            </a:r>
            <a:r>
              <a:rPr lang="en-US" altLang="zh-CN" dirty="0"/>
              <a:t>》</a:t>
            </a:r>
            <a:r>
              <a:rPr lang="zh-CN" altLang="en-US" dirty="0"/>
              <a:t>缴销手续</a:t>
            </a:r>
          </a:p>
        </p:txBody>
      </p:sp>
    </p:spTree>
    <p:extLst>
      <p:ext uri="{BB962C8B-B14F-4D97-AF65-F5344CB8AC3E}">
        <p14:creationId xmlns:p14="http://schemas.microsoft.com/office/powerpoint/2010/main" val="1916783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en-US" altLang="zh-CN" dirty="0"/>
              <a:t>5.</a:t>
            </a:r>
            <a:r>
              <a:rPr lang="zh-CN" altLang="en-US" dirty="0"/>
              <a:t>注销登记</a:t>
            </a:r>
          </a:p>
          <a:p>
            <a:r>
              <a:rPr lang="zh-CN" altLang="en-US" dirty="0"/>
              <a:t> （</a:t>
            </a:r>
            <a:r>
              <a:rPr lang="en-US" altLang="zh-CN" dirty="0"/>
              <a:t>1</a:t>
            </a:r>
            <a:r>
              <a:rPr lang="zh-CN" altLang="en-US" dirty="0"/>
              <a:t>）注销原因。</a:t>
            </a:r>
          </a:p>
          <a:p>
            <a:r>
              <a:rPr lang="zh-CN" altLang="en-US" dirty="0"/>
              <a:t> ①纳税人发生解散、破产、撤销以及其他情形，依法终止纳税义务的。</a:t>
            </a:r>
          </a:p>
          <a:p>
            <a:r>
              <a:rPr lang="zh-CN" altLang="en-US" dirty="0"/>
              <a:t> ②纳税人被市场监管部门吊销营业执照或者被其他机关予以撤销登记的。</a:t>
            </a:r>
          </a:p>
          <a:p>
            <a:r>
              <a:rPr lang="zh-CN" altLang="en-US" dirty="0"/>
              <a:t> ③纳税人因住所、经营地点变动，涉及变更税务登记机关的。</a:t>
            </a:r>
          </a:p>
          <a:p>
            <a:r>
              <a:rPr lang="zh-CN" altLang="en-US" dirty="0"/>
              <a:t> ④境外企业在中国境内承包建筑、安装、装配、勘探工程和提供劳务的，项目完工、离开中国的。</a:t>
            </a:r>
          </a:p>
        </p:txBody>
      </p:sp>
    </p:spTree>
    <p:extLst>
      <p:ext uri="{BB962C8B-B14F-4D97-AF65-F5344CB8AC3E}">
        <p14:creationId xmlns:p14="http://schemas.microsoft.com/office/powerpoint/2010/main" val="3291977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zh-CN" altLang="en-US" dirty="0"/>
              <a:t>（</a:t>
            </a:r>
            <a:r>
              <a:rPr lang="en-US" altLang="zh-CN" dirty="0"/>
              <a:t>2</a:t>
            </a:r>
            <a:r>
              <a:rPr lang="zh-CN" altLang="en-US" dirty="0"/>
              <a:t>）登记时间</a:t>
            </a:r>
            <a:r>
              <a:rPr lang="en-US" altLang="zh-CN" dirty="0"/>
              <a:t>——</a:t>
            </a:r>
            <a:r>
              <a:rPr lang="zh-CN" altLang="en-US" dirty="0"/>
              <a:t>自</a:t>
            </a:r>
            <a:r>
              <a:rPr lang="en-US" altLang="zh-CN" dirty="0"/>
              <a:t>……</a:t>
            </a:r>
            <a:r>
              <a:rPr lang="zh-CN" altLang="en-US" dirty="0"/>
              <a:t>起 </a:t>
            </a:r>
            <a:r>
              <a:rPr lang="en-US" altLang="zh-CN" dirty="0"/>
              <a:t>15 </a:t>
            </a:r>
            <a:r>
              <a:rPr lang="zh-CN" altLang="en-US" dirty="0"/>
              <a:t>日。</a:t>
            </a:r>
          </a:p>
          <a:p>
            <a:r>
              <a:rPr lang="zh-CN" altLang="en-US" dirty="0"/>
              <a:t> </a:t>
            </a:r>
            <a:r>
              <a:rPr lang="en-US" altLang="zh-CN" dirty="0"/>
              <a:t>【</a:t>
            </a:r>
            <a:r>
              <a:rPr lang="zh-CN" altLang="en-US" dirty="0"/>
              <a:t>老侯提示</a:t>
            </a:r>
            <a:r>
              <a:rPr lang="en-US" altLang="zh-CN" dirty="0"/>
              <a:t>】</a:t>
            </a:r>
            <a:r>
              <a:rPr lang="zh-CN" altLang="en-US" dirty="0"/>
              <a:t>因迁址办理注销登记的，应当自注销税务登记之日起 </a:t>
            </a:r>
            <a:r>
              <a:rPr lang="en-US" altLang="zh-CN" dirty="0"/>
              <a:t>3 0 </a:t>
            </a:r>
            <a:r>
              <a:rPr lang="zh-CN" altLang="en-US" dirty="0"/>
              <a:t>日内向迁达地税务机关申报办理税务登记。</a:t>
            </a:r>
          </a:p>
        </p:txBody>
      </p:sp>
    </p:spTree>
    <p:extLst>
      <p:ext uri="{BB962C8B-B14F-4D97-AF65-F5344CB8AC3E}">
        <p14:creationId xmlns:p14="http://schemas.microsoft.com/office/powerpoint/2010/main" val="1714254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zh-CN" altLang="en-US" dirty="0"/>
              <a:t>（</a:t>
            </a:r>
            <a:r>
              <a:rPr lang="en-US" altLang="zh-CN" dirty="0"/>
              <a:t>3</a:t>
            </a:r>
            <a:r>
              <a:rPr lang="zh-CN" altLang="en-US" dirty="0"/>
              <a:t>）出具清税证明。</a:t>
            </a:r>
          </a:p>
          <a:p>
            <a:r>
              <a:rPr lang="zh-CN" altLang="en-US" dirty="0"/>
              <a:t> ①实行“多证合一”的企业→向主管税务机关申报清税→税务机关出具清税证明。</a:t>
            </a:r>
          </a:p>
          <a:p>
            <a:r>
              <a:rPr lang="zh-CN" altLang="en-US" dirty="0"/>
              <a:t> ②免予办理清税证明。</a:t>
            </a:r>
          </a:p>
          <a:p>
            <a:r>
              <a:rPr lang="zh-CN" altLang="en-US" dirty="0"/>
              <a:t> 向市场监管部门申请简易注销的纳税人，未办理过涉税事宜或办理过涉税事宜但未领用发票、无欠税（滞纳金）及罚款的，可免予办理清税证明，直接向市场监管部门申请办理注销登记。</a:t>
            </a:r>
          </a:p>
        </p:txBody>
      </p:sp>
    </p:spTree>
    <p:extLst>
      <p:ext uri="{BB962C8B-B14F-4D97-AF65-F5344CB8AC3E}">
        <p14:creationId xmlns:p14="http://schemas.microsoft.com/office/powerpoint/2010/main" val="3255409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zh-CN" altLang="en-US" dirty="0"/>
              <a:t>③即时办理清税证明。</a:t>
            </a:r>
          </a:p>
          <a:p>
            <a:r>
              <a:rPr lang="zh-CN" altLang="en-US" dirty="0"/>
              <a:t> 符合免于办理清税证明条件的纳税人，主动到税务机关办理清税，资料齐全的税务机关即时出具清税文书；资料不齐的，可采取“承诺制”容缺办理。</a:t>
            </a:r>
          </a:p>
        </p:txBody>
      </p:sp>
    </p:spTree>
    <p:extLst>
      <p:ext uri="{BB962C8B-B14F-4D97-AF65-F5344CB8AC3E}">
        <p14:creationId xmlns:p14="http://schemas.microsoft.com/office/powerpoint/2010/main" val="3393975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zh-CN" altLang="en-US" dirty="0"/>
              <a:t>④破产纳税人清税。</a:t>
            </a:r>
          </a:p>
          <a:p>
            <a:r>
              <a:rPr lang="zh-CN" altLang="en-US" dirty="0"/>
              <a:t> 经人民法院裁定宣告破产的纳税人，持人民法院终结破产程序裁定书向税务机关申请税务注销的，税务机关即时出具清税文书，按照有关规定核销“死欠”。</a:t>
            </a:r>
            <a:endParaRPr lang="en-US" altLang="zh-CN" dirty="0"/>
          </a:p>
          <a:p>
            <a:r>
              <a:rPr lang="en-US" altLang="zh-CN" dirty="0"/>
              <a:t>【</a:t>
            </a:r>
            <a:r>
              <a:rPr lang="zh-CN" altLang="en-US" dirty="0"/>
              <a:t>老侯提示</a:t>
            </a:r>
            <a:r>
              <a:rPr lang="en-US" altLang="zh-CN" dirty="0"/>
              <a:t>】</a:t>
            </a:r>
            <a:r>
              <a:rPr lang="zh-CN" altLang="en-US" dirty="0"/>
              <a:t>纳税人办理税务注销前，无须向税务机关提出终止委托扣款协议书申请。税务机关办结税务注销后，委托扣款协议自动终止。</a:t>
            </a:r>
          </a:p>
          <a:p>
            <a:endParaRPr lang="zh-CN" altLang="en-US" dirty="0"/>
          </a:p>
        </p:txBody>
      </p:sp>
    </p:spTree>
    <p:extLst>
      <p:ext uri="{BB962C8B-B14F-4D97-AF65-F5344CB8AC3E}">
        <p14:creationId xmlns:p14="http://schemas.microsoft.com/office/powerpoint/2010/main" val="313104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en-US" altLang="zh-CN" dirty="0"/>
              <a:t>6.</a:t>
            </a:r>
            <a:r>
              <a:rPr lang="zh-CN" altLang="en-US" dirty="0"/>
              <a:t>临时登记</a:t>
            </a:r>
          </a:p>
          <a:p>
            <a:r>
              <a:rPr lang="zh-CN" altLang="en-US" dirty="0"/>
              <a:t> 从事生产、经营的“个人”应办而未办营业执照，但发生纳税义务。</a:t>
            </a:r>
          </a:p>
        </p:txBody>
      </p:sp>
    </p:spTree>
    <p:extLst>
      <p:ext uri="{BB962C8B-B14F-4D97-AF65-F5344CB8AC3E}">
        <p14:creationId xmlns:p14="http://schemas.microsoft.com/office/powerpoint/2010/main" val="3355156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49" y="405155"/>
            <a:ext cx="8270513" cy="4103688"/>
          </a:xfrm>
        </p:spPr>
        <p:txBody>
          <a:bodyPr/>
          <a:lstStyle/>
          <a:p>
            <a:r>
              <a:rPr lang="zh-CN" altLang="en-US" dirty="0"/>
              <a:t> </a:t>
            </a:r>
            <a:r>
              <a:rPr lang="en-US" altLang="zh-CN" dirty="0"/>
              <a:t>7.</a:t>
            </a:r>
            <a:r>
              <a:rPr lang="zh-CN" altLang="en-US" dirty="0"/>
              <a:t>非正常户的认定与解除</a:t>
            </a:r>
          </a:p>
          <a:p>
            <a:r>
              <a:rPr lang="zh-CN" altLang="en-US" dirty="0"/>
              <a:t> （</a:t>
            </a:r>
            <a:r>
              <a:rPr lang="en-US" altLang="zh-CN" dirty="0"/>
              <a:t>1</a:t>
            </a:r>
            <a:r>
              <a:rPr lang="zh-CN" altLang="en-US" dirty="0"/>
              <a:t>）纳税人未按照规定的期限进行纳税申报，经税务机关责令其限期申报，逾期仍不申报，税务机关可以收缴其发票或者停止向其发售发票。</a:t>
            </a:r>
          </a:p>
          <a:p>
            <a:r>
              <a:rPr lang="zh-CN" altLang="en-US" dirty="0"/>
              <a:t> （</a:t>
            </a:r>
            <a:r>
              <a:rPr lang="en-US" altLang="zh-CN" dirty="0"/>
              <a:t>2</a:t>
            </a:r>
            <a:r>
              <a:rPr lang="zh-CN" altLang="en-US" dirty="0"/>
              <a:t>）纳税人连续 </a:t>
            </a:r>
            <a:r>
              <a:rPr lang="en-US" altLang="zh-CN" dirty="0"/>
              <a:t>3 </a:t>
            </a:r>
            <a:r>
              <a:rPr lang="zh-CN" altLang="en-US" dirty="0"/>
              <a:t>个月所有税种均未进行纳税申报的，税收征管系统自动将其认定为非正常户，并停止其发票领购簿和发票的使用。</a:t>
            </a:r>
          </a:p>
        </p:txBody>
      </p:sp>
    </p:spTree>
    <p:extLst>
      <p:ext uri="{BB962C8B-B14F-4D97-AF65-F5344CB8AC3E}">
        <p14:creationId xmlns:p14="http://schemas.microsoft.com/office/powerpoint/2010/main" val="2703903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405155"/>
            <a:ext cx="6632576" cy="4103688"/>
          </a:xfrm>
        </p:spPr>
        <p:txBody>
          <a:bodyPr/>
          <a:lstStyle/>
          <a:p>
            <a:r>
              <a:rPr lang="zh-CN" altLang="en-US" dirty="0"/>
              <a:t>（</a:t>
            </a:r>
            <a:r>
              <a:rPr lang="en-US" altLang="zh-CN" dirty="0"/>
              <a:t>3</a:t>
            </a:r>
            <a:r>
              <a:rPr lang="zh-CN" altLang="en-US" dirty="0"/>
              <a:t>）对欠税的非正常户，税务机关按规定追征税款及滞纳金。</a:t>
            </a:r>
          </a:p>
          <a:p>
            <a:r>
              <a:rPr lang="zh-CN" altLang="en-US" dirty="0"/>
              <a:t>（</a:t>
            </a:r>
            <a:r>
              <a:rPr lang="en-US" altLang="zh-CN" dirty="0"/>
              <a:t>4</a:t>
            </a:r>
            <a:r>
              <a:rPr lang="zh-CN" altLang="en-US" dirty="0"/>
              <a:t>）非正常户接受处罚、缴纳罚款、补办纳税申报，税收征管系统自动解除非正常状态，无须纳税人专门申请解除</a:t>
            </a:r>
          </a:p>
        </p:txBody>
      </p:sp>
    </p:spTree>
    <p:extLst>
      <p:ext uri="{BB962C8B-B14F-4D97-AF65-F5344CB8AC3E}">
        <p14:creationId xmlns:p14="http://schemas.microsoft.com/office/powerpoint/2010/main" val="1941848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405155"/>
            <a:ext cx="6632576" cy="4103688"/>
          </a:xfrm>
        </p:spPr>
        <p:txBody>
          <a:bodyPr/>
          <a:lstStyle/>
          <a:p>
            <a:r>
              <a:rPr lang="en-US" altLang="zh-CN" dirty="0"/>
              <a:t>8.</a:t>
            </a:r>
            <a:r>
              <a:rPr lang="zh-CN" altLang="en-US" dirty="0"/>
              <a:t>扣缴税款登记</a:t>
            </a:r>
          </a:p>
          <a:p>
            <a:r>
              <a:rPr lang="zh-CN" altLang="en-US" dirty="0"/>
              <a:t> 登记时间</a:t>
            </a:r>
            <a:r>
              <a:rPr lang="en-US" altLang="zh-CN" dirty="0"/>
              <a:t>——</a:t>
            </a:r>
            <a:r>
              <a:rPr lang="zh-CN" altLang="en-US" dirty="0"/>
              <a:t>自</a:t>
            </a:r>
            <a:r>
              <a:rPr lang="en-US" altLang="zh-CN" dirty="0"/>
              <a:t>……</a:t>
            </a:r>
            <a:r>
              <a:rPr lang="zh-CN" altLang="en-US" dirty="0"/>
              <a:t>起 </a:t>
            </a:r>
            <a:r>
              <a:rPr lang="en-US" altLang="zh-CN" dirty="0"/>
              <a:t>30 </a:t>
            </a:r>
            <a:r>
              <a:rPr lang="zh-CN" altLang="en-US" dirty="0"/>
              <a:t>日。</a:t>
            </a:r>
          </a:p>
          <a:p>
            <a:r>
              <a:rPr lang="zh-CN" altLang="en-US" dirty="0"/>
              <a:t> </a:t>
            </a:r>
            <a:r>
              <a:rPr lang="en-US" altLang="zh-CN" dirty="0"/>
              <a:t>【</a:t>
            </a:r>
            <a:r>
              <a:rPr lang="zh-CN" altLang="en-US" dirty="0"/>
              <a:t>举例</a:t>
            </a:r>
            <a:r>
              <a:rPr lang="en-US" altLang="zh-CN" dirty="0"/>
              <a:t>】</a:t>
            </a:r>
            <a:r>
              <a:rPr lang="zh-CN" altLang="en-US" dirty="0"/>
              <a:t>已办理税务登记的扣缴义务人应当自扣缴义务发生之日起 </a:t>
            </a:r>
            <a:r>
              <a:rPr lang="en-US" altLang="zh-CN" dirty="0"/>
              <a:t>30 </a:t>
            </a:r>
            <a:r>
              <a:rPr lang="zh-CN" altLang="en-US" dirty="0"/>
              <a:t>日内，向税务登记地税务机关申报办理扣缴税款登记。</a:t>
            </a:r>
          </a:p>
        </p:txBody>
      </p:sp>
    </p:spTree>
    <p:extLst>
      <p:ext uri="{BB962C8B-B14F-4D97-AF65-F5344CB8AC3E}">
        <p14:creationId xmlns:p14="http://schemas.microsoft.com/office/powerpoint/2010/main" val="2099292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案例导入</a:t>
            </a:r>
            <a:r>
              <a:rPr lang="en-US" altLang="zh-CN" sz="2400" dirty="0">
                <a:solidFill>
                  <a:srgbClr val="004DA1"/>
                </a:solidFill>
                <a:latin typeface="李旭科书法" panose="02000603000000000000" pitchFamily="2" charset="-122"/>
                <a:ea typeface="李旭科书法" panose="02000603000000000000" pitchFamily="2" charset="-122"/>
              </a:rPr>
              <a:t>——</a:t>
            </a:r>
            <a:r>
              <a:rPr lang="zh-CN" altLang="en-US" sz="2400" dirty="0">
                <a:solidFill>
                  <a:srgbClr val="004DA1"/>
                </a:solidFill>
                <a:latin typeface="李旭科书法" panose="02000603000000000000" pitchFamily="2" charset="-122"/>
                <a:ea typeface="李旭科书法" panose="02000603000000000000" pitchFamily="2" charset="-122"/>
              </a:rPr>
              <a:t>青青草原的故事</a:t>
            </a:r>
          </a:p>
        </p:txBody>
      </p:sp>
      <p:grpSp>
        <p:nvGrpSpPr>
          <p:cNvPr id="11" name="组合 10"/>
          <p:cNvGrpSpPr/>
          <p:nvPr/>
        </p:nvGrpSpPr>
        <p:grpSpPr>
          <a:xfrm>
            <a:off x="498431" y="555625"/>
            <a:ext cx="869512" cy="502410"/>
            <a:chOff x="5002432" y="4212647"/>
            <a:chExt cx="2934288" cy="1695450"/>
          </a:xfrm>
        </p:grpSpPr>
        <p:grpSp>
          <p:nvGrpSpPr>
            <p:cNvPr id="12" name="组合 11"/>
            <p:cNvGrpSpPr/>
            <p:nvPr/>
          </p:nvGrpSpPr>
          <p:grpSpPr>
            <a:xfrm>
              <a:off x="5002432" y="4212647"/>
              <a:ext cx="2934288" cy="1695450"/>
              <a:chOff x="5079999" y="2344328"/>
              <a:chExt cx="4713748" cy="2723634"/>
            </a:xfrm>
          </p:grpSpPr>
          <p:sp>
            <p:nvSpPr>
              <p:cNvPr id="14" name="任意多边形 13"/>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15" name="任意多边形 14"/>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13" name="图片 12"/>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38" name="Picture 2">
            <a:extLst>
              <a:ext uri="{FF2B5EF4-FFF2-40B4-BE49-F238E27FC236}">
                <a16:creationId xmlns:a16="http://schemas.microsoft.com/office/drawing/2014/main" id="{977E6BDE-2AB0-494C-96C4-53D956A74D79}"/>
              </a:ext>
            </a:extLst>
          </p:cNvPr>
          <p:cNvPicPr>
            <a:picLocks noChangeAspect="1" noChangeArrowheads="1"/>
          </p:cNvPicPr>
          <p:nvPr/>
        </p:nvPicPr>
        <p:blipFill>
          <a:blip r:embed="rId4" cstate="print"/>
          <a:srcRect t="4428"/>
          <a:stretch>
            <a:fillRect/>
          </a:stretch>
        </p:blipFill>
        <p:spPr bwMode="auto">
          <a:xfrm>
            <a:off x="428356" y="928676"/>
            <a:ext cx="6519908" cy="3714776"/>
          </a:xfrm>
          <a:prstGeom prst="rect">
            <a:avLst/>
          </a:prstGeom>
          <a:noFill/>
          <a:ln w="9525">
            <a:noFill/>
            <a:miter lim="800000"/>
            <a:headEnd/>
            <a:tailEnd/>
          </a:ln>
          <a:effectLst/>
        </p:spPr>
      </p:pic>
      <p:pic>
        <p:nvPicPr>
          <p:cNvPr id="39" name="Picture 3" descr="F:\侯永斌\2016\初级\2016初级职称用图\第二章\灰太狼.png">
            <a:extLst>
              <a:ext uri="{FF2B5EF4-FFF2-40B4-BE49-F238E27FC236}">
                <a16:creationId xmlns:a16="http://schemas.microsoft.com/office/drawing/2014/main" id="{131A467E-B8E6-4FC3-8ED3-766DE095B103}"/>
              </a:ext>
            </a:extLst>
          </p:cNvPr>
          <p:cNvPicPr>
            <a:picLocks noChangeAspect="1" noChangeArrowheads="1"/>
          </p:cNvPicPr>
          <p:nvPr/>
        </p:nvPicPr>
        <p:blipFill>
          <a:blip r:embed="rId5" cstate="print"/>
          <a:srcRect/>
          <a:stretch>
            <a:fillRect/>
          </a:stretch>
        </p:blipFill>
        <p:spPr bwMode="auto">
          <a:xfrm>
            <a:off x="518844" y="2857502"/>
            <a:ext cx="1570230" cy="1801811"/>
          </a:xfrm>
          <a:prstGeom prst="rect">
            <a:avLst/>
          </a:prstGeom>
          <a:noFill/>
        </p:spPr>
      </p:pic>
      <p:pic>
        <p:nvPicPr>
          <p:cNvPr id="40" name="Picture 4" descr="C:\Users\Administrator\Desktop\良羊证.png">
            <a:extLst>
              <a:ext uri="{FF2B5EF4-FFF2-40B4-BE49-F238E27FC236}">
                <a16:creationId xmlns:a16="http://schemas.microsoft.com/office/drawing/2014/main" id="{70860BB1-3B12-4B83-B28F-6D57F146BDA1}"/>
              </a:ext>
            </a:extLst>
          </p:cNvPr>
          <p:cNvPicPr>
            <a:picLocks noChangeAspect="1" noChangeArrowheads="1"/>
          </p:cNvPicPr>
          <p:nvPr/>
        </p:nvPicPr>
        <p:blipFill>
          <a:blip r:embed="rId6" cstate="print"/>
          <a:srcRect/>
          <a:stretch>
            <a:fillRect/>
          </a:stretch>
        </p:blipFill>
        <p:spPr bwMode="auto">
          <a:xfrm>
            <a:off x="447406" y="928676"/>
            <a:ext cx="1071570" cy="1480459"/>
          </a:xfrm>
          <a:prstGeom prst="rect">
            <a:avLst/>
          </a:prstGeom>
          <a:noFill/>
        </p:spPr>
      </p:pic>
      <p:pic>
        <p:nvPicPr>
          <p:cNvPr id="41" name="Picture 5" descr="C:\Users\Administrator\Desktop\羊毛票.png">
            <a:extLst>
              <a:ext uri="{FF2B5EF4-FFF2-40B4-BE49-F238E27FC236}">
                <a16:creationId xmlns:a16="http://schemas.microsoft.com/office/drawing/2014/main" id="{E1AA0A6D-E4E7-4F38-9D50-EB074C997969}"/>
              </a:ext>
            </a:extLst>
          </p:cNvPr>
          <p:cNvPicPr>
            <a:picLocks noChangeAspect="1" noChangeArrowheads="1"/>
          </p:cNvPicPr>
          <p:nvPr/>
        </p:nvPicPr>
        <p:blipFill>
          <a:blip r:embed="rId7" cstate="print"/>
          <a:srcRect/>
          <a:stretch>
            <a:fillRect/>
          </a:stretch>
        </p:blipFill>
        <p:spPr bwMode="auto">
          <a:xfrm>
            <a:off x="1616025" y="928676"/>
            <a:ext cx="1188835" cy="1500197"/>
          </a:xfrm>
          <a:prstGeom prst="rect">
            <a:avLst/>
          </a:prstGeom>
          <a:noFill/>
        </p:spPr>
      </p:pic>
      <p:pic>
        <p:nvPicPr>
          <p:cNvPr id="42" name="Picture 6">
            <a:extLst>
              <a:ext uri="{FF2B5EF4-FFF2-40B4-BE49-F238E27FC236}">
                <a16:creationId xmlns:a16="http://schemas.microsoft.com/office/drawing/2014/main" id="{9B3FB445-3764-4B43-A442-3E4A38EA384A}"/>
              </a:ext>
            </a:extLst>
          </p:cNvPr>
          <p:cNvPicPr>
            <a:picLocks noChangeAspect="1" noChangeArrowheads="1"/>
          </p:cNvPicPr>
          <p:nvPr/>
        </p:nvPicPr>
        <p:blipFill>
          <a:blip r:embed="rId8" cstate="print"/>
          <a:srcRect/>
          <a:stretch>
            <a:fillRect/>
          </a:stretch>
        </p:blipFill>
        <p:spPr bwMode="auto">
          <a:xfrm>
            <a:off x="2876298" y="1357304"/>
            <a:ext cx="2071703" cy="1033491"/>
          </a:xfrm>
          <a:prstGeom prst="rect">
            <a:avLst/>
          </a:prstGeom>
          <a:noFill/>
          <a:ln w="9525">
            <a:noFill/>
            <a:miter lim="800000"/>
            <a:headEnd/>
            <a:tailEnd/>
          </a:ln>
          <a:effectLst/>
        </p:spPr>
      </p:pic>
      <p:pic>
        <p:nvPicPr>
          <p:cNvPr id="43" name="Picture 8" descr="http://image3.7729.com/game/image/2014/0912/1410490493_CWKqaQNM.jpg">
            <a:extLst>
              <a:ext uri="{FF2B5EF4-FFF2-40B4-BE49-F238E27FC236}">
                <a16:creationId xmlns:a16="http://schemas.microsoft.com/office/drawing/2014/main" id="{455D7A6B-DCAA-4CA4-9F08-93C4A6188DDB}"/>
              </a:ext>
            </a:extLst>
          </p:cNvPr>
          <p:cNvPicPr>
            <a:picLocks noChangeAspect="1" noChangeArrowheads="1"/>
          </p:cNvPicPr>
          <p:nvPr/>
        </p:nvPicPr>
        <p:blipFill>
          <a:blip r:embed="rId9" cstate="print"/>
          <a:srcRect/>
          <a:stretch>
            <a:fillRect/>
          </a:stretch>
        </p:blipFill>
        <p:spPr bwMode="auto">
          <a:xfrm>
            <a:off x="5090876" y="1214428"/>
            <a:ext cx="1714512" cy="1143008"/>
          </a:xfrm>
          <a:prstGeom prst="rect">
            <a:avLst/>
          </a:prstGeom>
          <a:noFill/>
        </p:spPr>
      </p:pic>
      <p:pic>
        <p:nvPicPr>
          <p:cNvPr id="44" name="Picture 10" descr="F:\侯永斌\2016\初级\2016初级职称用图\第二章\喜洋洋.png">
            <a:extLst>
              <a:ext uri="{FF2B5EF4-FFF2-40B4-BE49-F238E27FC236}">
                <a16:creationId xmlns:a16="http://schemas.microsoft.com/office/drawing/2014/main" id="{592AB90A-C89D-4AE2-9ECF-478B3F4E1672}"/>
              </a:ext>
            </a:extLst>
          </p:cNvPr>
          <p:cNvPicPr>
            <a:picLocks noChangeAspect="1" noChangeArrowheads="1"/>
          </p:cNvPicPr>
          <p:nvPr/>
        </p:nvPicPr>
        <p:blipFill>
          <a:blip r:embed="rId10" cstate="print"/>
          <a:srcRect/>
          <a:stretch>
            <a:fillRect/>
          </a:stretch>
        </p:blipFill>
        <p:spPr bwMode="auto">
          <a:xfrm>
            <a:off x="4805124" y="3137395"/>
            <a:ext cx="1357322" cy="1521918"/>
          </a:xfrm>
          <a:prstGeom prst="rect">
            <a:avLst/>
          </a:prstGeom>
          <a:noFill/>
        </p:spPr>
      </p:pic>
      <p:pic>
        <p:nvPicPr>
          <p:cNvPr id="45" name="Picture 12" descr="C:\Users\Administrator\Desktop\光头.png">
            <a:extLst>
              <a:ext uri="{FF2B5EF4-FFF2-40B4-BE49-F238E27FC236}">
                <a16:creationId xmlns:a16="http://schemas.microsoft.com/office/drawing/2014/main" id="{EF1CC3D7-2BBF-4FF5-BCE8-A30FA56D0918}"/>
              </a:ext>
            </a:extLst>
          </p:cNvPr>
          <p:cNvPicPr>
            <a:picLocks noChangeAspect="1" noChangeArrowheads="1"/>
          </p:cNvPicPr>
          <p:nvPr/>
        </p:nvPicPr>
        <p:blipFill>
          <a:blip r:embed="rId11" cstate="print">
            <a:lum bright="20000"/>
          </a:blip>
          <a:srcRect/>
          <a:stretch>
            <a:fillRect/>
          </a:stretch>
        </p:blipFill>
        <p:spPr bwMode="auto">
          <a:xfrm>
            <a:off x="3783960" y="2413005"/>
            <a:ext cx="3164304" cy="2246308"/>
          </a:xfrm>
          <a:prstGeom prst="rect">
            <a:avLst/>
          </a:prstGeom>
          <a:noFill/>
        </p:spPr>
      </p:pic>
      <p:pic>
        <p:nvPicPr>
          <p:cNvPr id="46" name="Picture 13" descr="F:\侯永斌\2016\初级\2016初级职称用图\第二章\红太狼.png">
            <a:extLst>
              <a:ext uri="{FF2B5EF4-FFF2-40B4-BE49-F238E27FC236}">
                <a16:creationId xmlns:a16="http://schemas.microsoft.com/office/drawing/2014/main" id="{E1280985-B0A7-4DD6-AF7F-A578AAD8D716}"/>
              </a:ext>
            </a:extLst>
          </p:cNvPr>
          <p:cNvPicPr>
            <a:picLocks noChangeAspect="1" noChangeArrowheads="1"/>
          </p:cNvPicPr>
          <p:nvPr/>
        </p:nvPicPr>
        <p:blipFill>
          <a:blip r:embed="rId12" cstate="print"/>
          <a:srcRect/>
          <a:stretch>
            <a:fillRect/>
          </a:stretch>
        </p:blipFill>
        <p:spPr bwMode="auto">
          <a:xfrm>
            <a:off x="2233356" y="2388812"/>
            <a:ext cx="1643074" cy="2270501"/>
          </a:xfrm>
          <a:prstGeom prst="rect">
            <a:avLst/>
          </a:prstGeom>
          <a:noFill/>
        </p:spPr>
      </p:pic>
    </p:spTree>
    <p:extLst>
      <p:ext uri="{BB962C8B-B14F-4D97-AF65-F5344CB8AC3E}">
        <p14:creationId xmlns:p14="http://schemas.microsoft.com/office/powerpoint/2010/main" val="761346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circle(in)">
                                      <p:cBhvr>
                                        <p:cTn id="13" dur="1000"/>
                                        <p:tgtEl>
                                          <p:spTgt spid="10"/>
                                        </p:tgtEl>
                                      </p:cBhvr>
                                    </p:animEffect>
                                  </p:childTnLst>
                                </p:cTn>
                              </p:par>
                            </p:childTnLst>
                          </p:cTn>
                        </p:par>
                        <p:par>
                          <p:cTn id="14" fill="hold">
                            <p:stCondLst>
                              <p:cond delay="2000"/>
                            </p:stCondLst>
                            <p:childTnLst>
                              <p:par>
                                <p:cTn id="15" presetID="10" presetClass="entr" presetSubtype="0"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fade">
                                      <p:cBhvr>
                                        <p:cTn id="17" dur="10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15" presetClass="entr" presetSubtype="0" fill="hold" nodeType="click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1000" fill="hold"/>
                                        <p:tgtEl>
                                          <p:spTgt spid="39"/>
                                        </p:tgtEl>
                                        <p:attrNameLst>
                                          <p:attrName>ppt_w</p:attrName>
                                        </p:attrNameLst>
                                      </p:cBhvr>
                                      <p:tavLst>
                                        <p:tav tm="0">
                                          <p:val>
                                            <p:fltVal val="0"/>
                                          </p:val>
                                        </p:tav>
                                        <p:tav tm="100000">
                                          <p:val>
                                            <p:strVal val="#ppt_w"/>
                                          </p:val>
                                        </p:tav>
                                      </p:tavLst>
                                    </p:anim>
                                    <p:anim calcmode="lin" valueType="num">
                                      <p:cBhvr>
                                        <p:cTn id="23" dur="1000" fill="hold"/>
                                        <p:tgtEl>
                                          <p:spTgt spid="39"/>
                                        </p:tgtEl>
                                        <p:attrNameLst>
                                          <p:attrName>ppt_h</p:attrName>
                                        </p:attrNameLst>
                                      </p:cBhvr>
                                      <p:tavLst>
                                        <p:tav tm="0">
                                          <p:val>
                                            <p:fltVal val="0"/>
                                          </p:val>
                                        </p:tav>
                                        <p:tav tm="100000">
                                          <p:val>
                                            <p:strVal val="#ppt_h"/>
                                          </p:val>
                                        </p:tav>
                                      </p:tavLst>
                                    </p:anim>
                                    <p:anim calcmode="lin" valueType="num">
                                      <p:cBhvr>
                                        <p:cTn id="24" dur="1000" fill="hold"/>
                                        <p:tgtEl>
                                          <p:spTgt spid="39"/>
                                        </p:tgtEl>
                                        <p:attrNameLst>
                                          <p:attrName>ppt_x</p:attrName>
                                        </p:attrNameLst>
                                      </p:cBhvr>
                                      <p:tavLst>
                                        <p:tav tm="0" fmla="#ppt_x+(cos(-2*pi*(1-$))*-#ppt_x-sin(-2*pi*(1-$))*(1-#ppt_y))*(1-$)">
                                          <p:val>
                                            <p:fltVal val="0"/>
                                          </p:val>
                                        </p:tav>
                                        <p:tav tm="100000">
                                          <p:val>
                                            <p:fltVal val="1"/>
                                          </p:val>
                                        </p:tav>
                                      </p:tavLst>
                                    </p:anim>
                                    <p:anim calcmode="lin" valueType="num">
                                      <p:cBhvr>
                                        <p:cTn id="25" dur="1000" fill="hold"/>
                                        <p:tgtEl>
                                          <p:spTgt spid="3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nodeType="clickEffect">
                                  <p:stCondLst>
                                    <p:cond delay="0"/>
                                  </p:stCondLst>
                                  <p:childTnLst>
                                    <p:set>
                                      <p:cBhvr>
                                        <p:cTn id="29" dur="1" fill="hold">
                                          <p:stCondLst>
                                            <p:cond delay="0"/>
                                          </p:stCondLst>
                                        </p:cTn>
                                        <p:tgtEl>
                                          <p:spTgt spid="40"/>
                                        </p:tgtEl>
                                        <p:attrNameLst>
                                          <p:attrName>style.visibility</p:attrName>
                                        </p:attrNameLst>
                                      </p:cBhvr>
                                      <p:to>
                                        <p:strVal val="visible"/>
                                      </p:to>
                                    </p:set>
                                    <p:anim calcmode="lin" valueType="num">
                                      <p:cBhvr>
                                        <p:cTn id="30" dur="500" fill="hold"/>
                                        <p:tgtEl>
                                          <p:spTgt spid="40"/>
                                        </p:tgtEl>
                                        <p:attrNameLst>
                                          <p:attrName>ppt_w</p:attrName>
                                        </p:attrNameLst>
                                      </p:cBhvr>
                                      <p:tavLst>
                                        <p:tav tm="0">
                                          <p:val>
                                            <p:fltVal val="0"/>
                                          </p:val>
                                        </p:tav>
                                        <p:tav tm="100000">
                                          <p:val>
                                            <p:strVal val="#ppt_w"/>
                                          </p:val>
                                        </p:tav>
                                      </p:tavLst>
                                    </p:anim>
                                    <p:anim calcmode="lin" valueType="num">
                                      <p:cBhvr>
                                        <p:cTn id="31" dur="500" fill="hold"/>
                                        <p:tgtEl>
                                          <p:spTgt spid="40"/>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nodeType="click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p:cTn id="36" dur="500" fill="hold"/>
                                        <p:tgtEl>
                                          <p:spTgt spid="41"/>
                                        </p:tgtEl>
                                        <p:attrNameLst>
                                          <p:attrName>ppt_w</p:attrName>
                                        </p:attrNameLst>
                                      </p:cBhvr>
                                      <p:tavLst>
                                        <p:tav tm="0">
                                          <p:val>
                                            <p:fltVal val="0"/>
                                          </p:val>
                                        </p:tav>
                                        <p:tav tm="100000">
                                          <p:val>
                                            <p:strVal val="#ppt_w"/>
                                          </p:val>
                                        </p:tav>
                                      </p:tavLst>
                                    </p:anim>
                                    <p:anim calcmode="lin" valueType="num">
                                      <p:cBhvr>
                                        <p:cTn id="37" dur="500" fill="hold"/>
                                        <p:tgtEl>
                                          <p:spTgt spid="41"/>
                                        </p:tgtEl>
                                        <p:attrNameLst>
                                          <p:attrName>ppt_h</p:attrName>
                                        </p:attrNameLst>
                                      </p:cBhvr>
                                      <p:tavLst>
                                        <p:tav tm="0">
                                          <p:val>
                                            <p:fltVal val="0"/>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23" presetClass="entr" presetSubtype="16" fill="hold" nodeType="clickEffect">
                                  <p:stCondLst>
                                    <p:cond delay="0"/>
                                  </p:stCondLst>
                                  <p:childTnLst>
                                    <p:set>
                                      <p:cBhvr>
                                        <p:cTn id="41" dur="1" fill="hold">
                                          <p:stCondLst>
                                            <p:cond delay="0"/>
                                          </p:stCondLst>
                                        </p:cTn>
                                        <p:tgtEl>
                                          <p:spTgt spid="42"/>
                                        </p:tgtEl>
                                        <p:attrNameLst>
                                          <p:attrName>style.visibility</p:attrName>
                                        </p:attrNameLst>
                                      </p:cBhvr>
                                      <p:to>
                                        <p:strVal val="visible"/>
                                      </p:to>
                                    </p:set>
                                    <p:anim calcmode="lin" valueType="num">
                                      <p:cBhvr>
                                        <p:cTn id="42" dur="500" fill="hold"/>
                                        <p:tgtEl>
                                          <p:spTgt spid="42"/>
                                        </p:tgtEl>
                                        <p:attrNameLst>
                                          <p:attrName>ppt_w</p:attrName>
                                        </p:attrNameLst>
                                      </p:cBhvr>
                                      <p:tavLst>
                                        <p:tav tm="0">
                                          <p:val>
                                            <p:fltVal val="0"/>
                                          </p:val>
                                        </p:tav>
                                        <p:tav tm="100000">
                                          <p:val>
                                            <p:strVal val="#ppt_w"/>
                                          </p:val>
                                        </p:tav>
                                      </p:tavLst>
                                    </p:anim>
                                    <p:anim calcmode="lin" valueType="num">
                                      <p:cBhvr>
                                        <p:cTn id="43" dur="500" fill="hold"/>
                                        <p:tgtEl>
                                          <p:spTgt spid="42"/>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3" presetClass="entr" presetSubtype="16"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childTnLst>
                                </p:cTn>
                              </p:par>
                            </p:childTnLst>
                          </p:cTn>
                        </p:par>
                      </p:childTnLst>
                    </p:cTn>
                  </p:par>
                  <p:par>
                    <p:cTn id="50" fill="hold">
                      <p:stCondLst>
                        <p:cond delay="indefinite"/>
                      </p:stCondLst>
                      <p:childTnLst>
                        <p:par>
                          <p:cTn id="51" fill="hold">
                            <p:stCondLst>
                              <p:cond delay="0"/>
                            </p:stCondLst>
                            <p:childTnLst>
                              <p:par>
                                <p:cTn id="52" presetID="23" presetClass="entr" presetSubtype="16" fill="hold" nodeType="clickEffect">
                                  <p:stCondLst>
                                    <p:cond delay="0"/>
                                  </p:stCondLst>
                                  <p:childTnLst>
                                    <p:set>
                                      <p:cBhvr>
                                        <p:cTn id="53" dur="1" fill="hold">
                                          <p:stCondLst>
                                            <p:cond delay="0"/>
                                          </p:stCondLst>
                                        </p:cTn>
                                        <p:tgtEl>
                                          <p:spTgt spid="44"/>
                                        </p:tgtEl>
                                        <p:attrNameLst>
                                          <p:attrName>style.visibility</p:attrName>
                                        </p:attrNameLst>
                                      </p:cBhvr>
                                      <p:to>
                                        <p:strVal val="visible"/>
                                      </p:to>
                                    </p:set>
                                    <p:anim calcmode="lin" valueType="num">
                                      <p:cBhvr>
                                        <p:cTn id="54" dur="500" fill="hold"/>
                                        <p:tgtEl>
                                          <p:spTgt spid="44"/>
                                        </p:tgtEl>
                                        <p:attrNameLst>
                                          <p:attrName>ppt_w</p:attrName>
                                        </p:attrNameLst>
                                      </p:cBhvr>
                                      <p:tavLst>
                                        <p:tav tm="0">
                                          <p:val>
                                            <p:fltVal val="0"/>
                                          </p:val>
                                        </p:tav>
                                        <p:tav tm="100000">
                                          <p:val>
                                            <p:strVal val="#ppt_w"/>
                                          </p:val>
                                        </p:tav>
                                      </p:tavLst>
                                    </p:anim>
                                    <p:anim calcmode="lin" valueType="num">
                                      <p:cBhvr>
                                        <p:cTn id="55" dur="500" fill="hold"/>
                                        <p:tgtEl>
                                          <p:spTgt spid="44"/>
                                        </p:tgtEl>
                                        <p:attrNameLst>
                                          <p:attrName>ppt_h</p:attrName>
                                        </p:attrNameLst>
                                      </p:cBhvr>
                                      <p:tavLst>
                                        <p:tav tm="0">
                                          <p:val>
                                            <p:fltVal val="0"/>
                                          </p:val>
                                        </p:tav>
                                        <p:tav tm="100000">
                                          <p:val>
                                            <p:strVal val="#ppt_h"/>
                                          </p:val>
                                        </p:tav>
                                      </p:tavLst>
                                    </p:anim>
                                  </p:childTnLst>
                                </p:cTn>
                              </p:par>
                            </p:childTnLst>
                          </p:cTn>
                        </p:par>
                      </p:childTnLst>
                    </p:cTn>
                  </p:par>
                  <p:par>
                    <p:cTn id="56" fill="hold">
                      <p:stCondLst>
                        <p:cond delay="indefinite"/>
                      </p:stCondLst>
                      <p:childTnLst>
                        <p:par>
                          <p:cTn id="57" fill="hold">
                            <p:stCondLst>
                              <p:cond delay="0"/>
                            </p:stCondLst>
                            <p:childTnLst>
                              <p:par>
                                <p:cTn id="58" presetID="9" presetClass="exit" presetSubtype="0" fill="hold" nodeType="clickEffect">
                                  <p:stCondLst>
                                    <p:cond delay="0"/>
                                  </p:stCondLst>
                                  <p:childTnLst>
                                    <p:animEffect transition="out" filter="dissolve">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par>
                          <p:cTn id="61" fill="hold">
                            <p:stCondLst>
                              <p:cond delay="500"/>
                            </p:stCondLst>
                            <p:childTnLst>
                              <p:par>
                                <p:cTn id="62" presetID="23" presetClass="entr" presetSubtype="32" fill="hold" nodeType="after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p:cTn id="64" dur="500" fill="hold"/>
                                        <p:tgtEl>
                                          <p:spTgt spid="45"/>
                                        </p:tgtEl>
                                        <p:attrNameLst>
                                          <p:attrName>ppt_w</p:attrName>
                                        </p:attrNameLst>
                                      </p:cBhvr>
                                      <p:tavLst>
                                        <p:tav tm="0">
                                          <p:val>
                                            <p:strVal val="4*#ppt_w"/>
                                          </p:val>
                                        </p:tav>
                                        <p:tav tm="100000">
                                          <p:val>
                                            <p:strVal val="#ppt_w"/>
                                          </p:val>
                                        </p:tav>
                                      </p:tavLst>
                                    </p:anim>
                                    <p:anim calcmode="lin" valueType="num">
                                      <p:cBhvr>
                                        <p:cTn id="65" dur="500" fill="hold"/>
                                        <p:tgtEl>
                                          <p:spTgt spid="45"/>
                                        </p:tgtEl>
                                        <p:attrNameLst>
                                          <p:attrName>ppt_h</p:attrName>
                                        </p:attrNameLst>
                                      </p:cBhvr>
                                      <p:tavLst>
                                        <p:tav tm="0">
                                          <p:val>
                                            <p:strVal val="4*#ppt_h"/>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23" presetClass="entr" presetSubtype="16" fill="hold" nodeType="clickEffect">
                                  <p:stCondLst>
                                    <p:cond delay="0"/>
                                  </p:stCondLst>
                                  <p:childTnLst>
                                    <p:set>
                                      <p:cBhvr>
                                        <p:cTn id="69" dur="1" fill="hold">
                                          <p:stCondLst>
                                            <p:cond delay="0"/>
                                          </p:stCondLst>
                                        </p:cTn>
                                        <p:tgtEl>
                                          <p:spTgt spid="46"/>
                                        </p:tgtEl>
                                        <p:attrNameLst>
                                          <p:attrName>style.visibility</p:attrName>
                                        </p:attrNameLst>
                                      </p:cBhvr>
                                      <p:to>
                                        <p:strVal val="visible"/>
                                      </p:to>
                                    </p:set>
                                    <p:anim calcmode="lin" valueType="num">
                                      <p:cBhvr>
                                        <p:cTn id="70" dur="500" fill="hold"/>
                                        <p:tgtEl>
                                          <p:spTgt spid="46"/>
                                        </p:tgtEl>
                                        <p:attrNameLst>
                                          <p:attrName>ppt_w</p:attrName>
                                        </p:attrNameLst>
                                      </p:cBhvr>
                                      <p:tavLst>
                                        <p:tav tm="0">
                                          <p:val>
                                            <p:fltVal val="0"/>
                                          </p:val>
                                        </p:tav>
                                        <p:tav tm="100000">
                                          <p:val>
                                            <p:strVal val="#ppt_w"/>
                                          </p:val>
                                        </p:tav>
                                      </p:tavLst>
                                    </p:anim>
                                    <p:anim calcmode="lin" valueType="num">
                                      <p:cBhvr>
                                        <p:cTn id="71" dur="500" fill="hold"/>
                                        <p:tgtEl>
                                          <p:spTgt spid="4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405155"/>
            <a:ext cx="6632576" cy="4103688"/>
          </a:xfrm>
        </p:spPr>
        <p:txBody>
          <a:bodyPr/>
          <a:lstStyle/>
          <a:p>
            <a:r>
              <a:rPr lang="en-US" altLang="zh-CN" dirty="0"/>
              <a:t>9.</a:t>
            </a:r>
            <a:r>
              <a:rPr lang="zh-CN" altLang="en-US" dirty="0"/>
              <a:t>多证合一</a:t>
            </a:r>
          </a:p>
          <a:p>
            <a:r>
              <a:rPr lang="zh-CN" altLang="en-US" dirty="0"/>
              <a:t> （</a:t>
            </a:r>
            <a:r>
              <a:rPr lang="en-US" altLang="zh-CN" dirty="0"/>
              <a:t>1</a:t>
            </a:r>
            <a:r>
              <a:rPr lang="zh-CN" altLang="en-US" dirty="0"/>
              <a:t>）“五证合一，一照一码”。</a:t>
            </a:r>
          </a:p>
          <a:p>
            <a:r>
              <a:rPr lang="zh-CN" altLang="en-US" dirty="0"/>
              <a:t> 工商营业执照、组织机构代码证、税务登记证、社会保险登记证、统计登记证。</a:t>
            </a:r>
          </a:p>
          <a:p>
            <a:r>
              <a:rPr lang="zh-CN" altLang="en-US" dirty="0"/>
              <a:t> </a:t>
            </a:r>
          </a:p>
          <a:p>
            <a:endParaRPr lang="zh-CN" altLang="en-US" dirty="0"/>
          </a:p>
        </p:txBody>
      </p:sp>
    </p:spTree>
    <p:extLst>
      <p:ext uri="{BB962C8B-B14F-4D97-AF65-F5344CB8AC3E}">
        <p14:creationId xmlns:p14="http://schemas.microsoft.com/office/powerpoint/2010/main" val="2810736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87350" y="405155"/>
            <a:ext cx="6632576" cy="4103688"/>
          </a:xfrm>
        </p:spPr>
        <p:txBody>
          <a:bodyPr/>
          <a:lstStyle/>
          <a:p>
            <a:r>
              <a:rPr lang="zh-CN" altLang="en-US" dirty="0"/>
              <a:t>（</a:t>
            </a:r>
            <a:r>
              <a:rPr lang="en-US" altLang="zh-CN" dirty="0"/>
              <a:t>2</a:t>
            </a:r>
            <a:r>
              <a:rPr lang="zh-CN" altLang="en-US" dirty="0"/>
              <a:t>）“多证合一、一照一码”。</a:t>
            </a:r>
          </a:p>
          <a:p>
            <a:r>
              <a:rPr lang="zh-CN" altLang="en-US" dirty="0"/>
              <a:t> 在“五证合一，一照一码”的基础上，将其他各类证照进一步整合至营业执照，最终实现企业“一照一码”。</a:t>
            </a:r>
          </a:p>
          <a:p>
            <a:r>
              <a:rPr lang="zh-CN" altLang="en-US" dirty="0"/>
              <a:t> ①一照：营业执照。</a:t>
            </a:r>
          </a:p>
          <a:p>
            <a:r>
              <a:rPr lang="zh-CN" altLang="en-US" dirty="0"/>
              <a:t> ②一码：社会信用代码。</a:t>
            </a:r>
          </a:p>
        </p:txBody>
      </p:sp>
    </p:spTree>
    <p:extLst>
      <p:ext uri="{BB962C8B-B14F-4D97-AF65-F5344CB8AC3E}">
        <p14:creationId xmlns:p14="http://schemas.microsoft.com/office/powerpoint/2010/main" val="2722817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单选题</a:t>
            </a:r>
            <a:r>
              <a:rPr lang="en-US" altLang="zh-CN" dirty="0"/>
              <a:t>】</a:t>
            </a:r>
            <a:r>
              <a:rPr lang="zh-CN" altLang="en-US" dirty="0"/>
              <a:t>某旅游公司 </a:t>
            </a:r>
            <a:r>
              <a:rPr lang="en-US" altLang="zh-CN" dirty="0"/>
              <a:t>2009 </a:t>
            </a:r>
            <a:r>
              <a:rPr lang="zh-CN" altLang="en-US" dirty="0"/>
              <a:t>年 </a:t>
            </a:r>
            <a:r>
              <a:rPr lang="en-US" altLang="zh-CN" dirty="0"/>
              <a:t>9 </a:t>
            </a:r>
            <a:r>
              <a:rPr lang="zh-CN" altLang="en-US" dirty="0"/>
              <a:t>月 </a:t>
            </a:r>
            <a:r>
              <a:rPr lang="en-US" altLang="zh-CN" dirty="0"/>
              <a:t>1 </a:t>
            </a:r>
            <a:r>
              <a:rPr lang="zh-CN" altLang="en-US" dirty="0"/>
              <a:t>日领取工商营业执照，该公司申报办理开业税务登记的最后期限是（ ）。</a:t>
            </a:r>
          </a:p>
          <a:p>
            <a:r>
              <a:rPr lang="zh-CN" altLang="en-US" dirty="0"/>
              <a:t> </a:t>
            </a:r>
            <a:r>
              <a:rPr lang="en-US" altLang="zh-CN" dirty="0"/>
              <a:t>A.2009 </a:t>
            </a:r>
            <a:r>
              <a:rPr lang="zh-CN" altLang="en-US" dirty="0"/>
              <a:t>年 </a:t>
            </a:r>
            <a:r>
              <a:rPr lang="en-US" altLang="zh-CN" dirty="0"/>
              <a:t>9 </a:t>
            </a:r>
            <a:r>
              <a:rPr lang="zh-CN" altLang="en-US" dirty="0"/>
              <a:t>月 </a:t>
            </a:r>
            <a:r>
              <a:rPr lang="en-US" altLang="zh-CN" dirty="0"/>
              <a:t>5 </a:t>
            </a:r>
            <a:r>
              <a:rPr lang="zh-CN" altLang="en-US" dirty="0"/>
              <a:t>日</a:t>
            </a:r>
          </a:p>
          <a:p>
            <a:r>
              <a:rPr lang="zh-CN" altLang="en-US" dirty="0"/>
              <a:t> </a:t>
            </a:r>
            <a:r>
              <a:rPr lang="en-US" altLang="zh-CN" dirty="0"/>
              <a:t>B.2009 </a:t>
            </a:r>
            <a:r>
              <a:rPr lang="zh-CN" altLang="en-US" dirty="0"/>
              <a:t>年 </a:t>
            </a:r>
            <a:r>
              <a:rPr lang="en-US" altLang="zh-CN" dirty="0"/>
              <a:t>9 </a:t>
            </a:r>
            <a:r>
              <a:rPr lang="zh-CN" altLang="en-US" dirty="0"/>
              <a:t>月 </a:t>
            </a:r>
            <a:r>
              <a:rPr lang="en-US" altLang="zh-CN" dirty="0"/>
              <a:t>10 </a:t>
            </a:r>
            <a:r>
              <a:rPr lang="zh-CN" altLang="en-US" dirty="0"/>
              <a:t>日</a:t>
            </a:r>
          </a:p>
          <a:p>
            <a:r>
              <a:rPr lang="zh-CN" altLang="en-US" dirty="0"/>
              <a:t> </a:t>
            </a:r>
            <a:r>
              <a:rPr lang="en-US" altLang="zh-CN" dirty="0"/>
              <a:t>C.2009 </a:t>
            </a:r>
            <a:r>
              <a:rPr lang="zh-CN" altLang="en-US" dirty="0"/>
              <a:t>年 </a:t>
            </a:r>
            <a:r>
              <a:rPr lang="en-US" altLang="zh-CN" dirty="0"/>
              <a:t>9 </a:t>
            </a:r>
            <a:r>
              <a:rPr lang="zh-CN" altLang="en-US" dirty="0"/>
              <a:t>月 </a:t>
            </a:r>
            <a:r>
              <a:rPr lang="en-US" altLang="zh-CN" dirty="0"/>
              <a:t>15 </a:t>
            </a:r>
            <a:r>
              <a:rPr lang="zh-CN" altLang="en-US" dirty="0"/>
              <a:t>日</a:t>
            </a:r>
          </a:p>
          <a:p>
            <a:r>
              <a:rPr lang="zh-CN" altLang="en-US" dirty="0"/>
              <a:t> </a:t>
            </a:r>
            <a:r>
              <a:rPr lang="en-US" altLang="zh-CN" dirty="0"/>
              <a:t>D.2009 </a:t>
            </a:r>
            <a:r>
              <a:rPr lang="zh-CN" altLang="en-US" dirty="0"/>
              <a:t>年 </a:t>
            </a:r>
            <a:r>
              <a:rPr lang="en-US" altLang="zh-CN" dirty="0"/>
              <a:t>9 </a:t>
            </a:r>
            <a:r>
              <a:rPr lang="zh-CN" altLang="en-US" dirty="0"/>
              <a:t>月 </a:t>
            </a:r>
            <a:r>
              <a:rPr lang="en-US" altLang="zh-CN" dirty="0"/>
              <a:t>30 </a:t>
            </a:r>
            <a:r>
              <a:rPr lang="zh-CN" altLang="en-US" dirty="0"/>
              <a:t>日</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5377323" y="2820954"/>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12991191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单选题</a:t>
            </a:r>
            <a:r>
              <a:rPr lang="en-US" altLang="zh-CN" dirty="0"/>
              <a:t>】</a:t>
            </a:r>
            <a:r>
              <a:rPr lang="zh-CN" altLang="en-US" dirty="0"/>
              <a:t>纳税人因住所、经营地点变动，涉及改变税务登记机关的，应向原税务登记机关申报办理的税务登记是（ ）。</a:t>
            </a:r>
          </a:p>
          <a:p>
            <a:r>
              <a:rPr lang="zh-CN" altLang="en-US" dirty="0"/>
              <a:t> </a:t>
            </a:r>
            <a:r>
              <a:rPr lang="en-US" altLang="zh-CN" dirty="0"/>
              <a:t>A.</a:t>
            </a:r>
            <a:r>
              <a:rPr lang="zh-CN" altLang="en-US" dirty="0"/>
              <a:t>变更税务登记</a:t>
            </a:r>
          </a:p>
          <a:p>
            <a:r>
              <a:rPr lang="zh-CN" altLang="en-US" dirty="0"/>
              <a:t> </a:t>
            </a:r>
            <a:r>
              <a:rPr lang="en-US" altLang="zh-CN" dirty="0"/>
              <a:t>B.</a:t>
            </a:r>
            <a:r>
              <a:rPr lang="zh-CN" altLang="en-US" dirty="0"/>
              <a:t>停业、复业登记</a:t>
            </a:r>
          </a:p>
          <a:p>
            <a:r>
              <a:rPr lang="zh-CN" altLang="en-US" dirty="0"/>
              <a:t> </a:t>
            </a:r>
            <a:r>
              <a:rPr lang="en-US" altLang="zh-CN" dirty="0"/>
              <a:t>C.</a:t>
            </a:r>
            <a:r>
              <a:rPr lang="zh-CN" altLang="en-US" dirty="0"/>
              <a:t>注销税务登记</a:t>
            </a:r>
          </a:p>
          <a:p>
            <a:r>
              <a:rPr lang="zh-CN" altLang="en-US" dirty="0"/>
              <a:t> </a:t>
            </a:r>
            <a:r>
              <a:rPr lang="en-US" altLang="zh-CN" dirty="0"/>
              <a:t>D.</a:t>
            </a:r>
            <a:r>
              <a:rPr lang="zh-CN" altLang="en-US" dirty="0"/>
              <a:t>外出经营报验登记</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5377323" y="2820955"/>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190886940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en-US" dirty="0"/>
              <a:t>（</a:t>
            </a:r>
            <a:r>
              <a:rPr lang="en-US" altLang="zh-CN" dirty="0"/>
              <a:t>2022</a:t>
            </a:r>
            <a:r>
              <a:rPr lang="zh-CN" altLang="en-US" dirty="0"/>
              <a:t>年）负有纳税申报义务的纳税人连续在一定期限内对所有税种没有进行纳税申报的，税收征管系统自动认定为非正常户，该期限是（　）。</a:t>
            </a:r>
          </a:p>
          <a:p>
            <a:r>
              <a:rPr lang="zh-CN" altLang="en-US" dirty="0"/>
              <a:t>　　</a:t>
            </a:r>
            <a:r>
              <a:rPr lang="en-US" altLang="zh-CN" dirty="0"/>
              <a:t>A.3</a:t>
            </a:r>
            <a:r>
              <a:rPr lang="zh-CN" altLang="en-US" dirty="0"/>
              <a:t>个月</a:t>
            </a:r>
          </a:p>
          <a:p>
            <a:r>
              <a:rPr lang="zh-CN" altLang="en-US" dirty="0"/>
              <a:t>　　</a:t>
            </a:r>
            <a:r>
              <a:rPr lang="en-US" altLang="zh-CN" dirty="0"/>
              <a:t>B.6</a:t>
            </a:r>
            <a:r>
              <a:rPr lang="zh-CN" altLang="en-US" dirty="0"/>
              <a:t>个月</a:t>
            </a:r>
          </a:p>
          <a:p>
            <a:r>
              <a:rPr lang="zh-CN" altLang="en-US" dirty="0"/>
              <a:t>　　</a:t>
            </a:r>
            <a:r>
              <a:rPr lang="en-US" altLang="zh-CN" dirty="0"/>
              <a:t>C.9</a:t>
            </a:r>
            <a:r>
              <a:rPr lang="zh-CN" altLang="en-US" dirty="0"/>
              <a:t>个月</a:t>
            </a:r>
          </a:p>
          <a:p>
            <a:r>
              <a:rPr lang="zh-CN" altLang="en-US" dirty="0"/>
              <a:t>　　</a:t>
            </a:r>
            <a:r>
              <a:rPr lang="en-US" altLang="zh-CN" dirty="0"/>
              <a:t>D.12</a:t>
            </a:r>
            <a:r>
              <a:rPr lang="zh-CN" altLang="en-US" dirty="0"/>
              <a:t>个月</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5377323" y="2820955"/>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14890057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多选题</a:t>
            </a:r>
            <a:r>
              <a:rPr lang="en-US" altLang="zh-CN" dirty="0"/>
              <a:t>】</a:t>
            </a:r>
            <a:r>
              <a:rPr lang="zh-CN" altLang="en-US" dirty="0"/>
              <a:t>下列选项中，应当办理注销税务登记的有（ ）。</a:t>
            </a:r>
          </a:p>
          <a:p>
            <a:r>
              <a:rPr lang="zh-CN" altLang="en-US" dirty="0"/>
              <a:t> </a:t>
            </a:r>
            <a:r>
              <a:rPr lang="en-US" altLang="zh-CN" dirty="0"/>
              <a:t>A.</a:t>
            </a:r>
            <a:r>
              <a:rPr lang="zh-CN" altLang="en-US" dirty="0"/>
              <a:t>纳税人停业、歇业</a:t>
            </a:r>
          </a:p>
          <a:p>
            <a:r>
              <a:rPr lang="zh-CN" altLang="en-US" dirty="0"/>
              <a:t> </a:t>
            </a:r>
            <a:r>
              <a:rPr lang="en-US" altLang="zh-CN" dirty="0"/>
              <a:t>B.</a:t>
            </a:r>
            <a:r>
              <a:rPr lang="zh-CN" altLang="en-US" dirty="0"/>
              <a:t>纳税人破产</a:t>
            </a:r>
          </a:p>
          <a:p>
            <a:r>
              <a:rPr lang="zh-CN" altLang="en-US" dirty="0"/>
              <a:t> </a:t>
            </a:r>
            <a:r>
              <a:rPr lang="en-US" altLang="zh-CN" dirty="0"/>
              <a:t>C.</a:t>
            </a:r>
            <a:r>
              <a:rPr lang="zh-CN" altLang="en-US" dirty="0"/>
              <a:t>纳税人被吊销营业执照</a:t>
            </a:r>
          </a:p>
          <a:p>
            <a:r>
              <a:rPr lang="zh-CN" altLang="en-US" dirty="0"/>
              <a:t> </a:t>
            </a:r>
            <a:r>
              <a:rPr lang="en-US" altLang="zh-CN" dirty="0"/>
              <a:t>D.</a:t>
            </a:r>
            <a:r>
              <a:rPr lang="zh-CN" altLang="en-US" dirty="0"/>
              <a:t>纳税人法人变更</a:t>
            </a:r>
          </a:p>
          <a:p>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多</a:t>
            </a:r>
            <a:r>
              <a:rPr lang="zh-CN" altLang="zh-CN" sz="2200" dirty="0"/>
              <a:t>选题</a:t>
            </a:r>
            <a:endParaRPr lang="zh-CN" altLang="en-US" sz="2200" dirty="0"/>
          </a:p>
        </p:txBody>
      </p:sp>
      <p:grpSp>
        <p:nvGrpSpPr>
          <p:cNvPr id="10" name="组合 9"/>
          <p:cNvGrpSpPr/>
          <p:nvPr/>
        </p:nvGrpSpPr>
        <p:grpSpPr>
          <a:xfrm rot="16200000">
            <a:off x="5377323" y="2855680"/>
            <a:ext cx="677108" cy="1428693"/>
            <a:chOff x="92603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260358" y="2576489"/>
              <a:ext cx="902810" cy="559128"/>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BC</a:t>
              </a:r>
              <a:endParaRPr lang="zh-CN" altLang="en-US" sz="3200" dirty="0">
                <a:solidFill>
                  <a:schemeClr val="bg1"/>
                </a:solidFill>
              </a:endParaRPr>
            </a:p>
          </p:txBody>
        </p:sp>
      </p:grpSp>
    </p:spTree>
    <p:extLst>
      <p:ext uri="{BB962C8B-B14F-4D97-AF65-F5344CB8AC3E}">
        <p14:creationId xmlns:p14="http://schemas.microsoft.com/office/powerpoint/2010/main" val="4294072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a:t>
            </a:r>
            <a:r>
              <a:rPr lang="zh-CN" altLang="en-US" dirty="0"/>
              <a:t>纳税人外出经营活动结束，应当向原税务机关填报</a:t>
            </a:r>
            <a:r>
              <a:rPr lang="en-US" altLang="zh-CN" dirty="0"/>
              <a:t>《</a:t>
            </a:r>
            <a:r>
              <a:rPr lang="zh-CN" altLang="en-US" dirty="0"/>
              <a:t>外出经营活动情况表</a:t>
            </a:r>
            <a:r>
              <a:rPr lang="en-US" altLang="zh-CN" dirty="0"/>
              <a:t>》</a:t>
            </a:r>
            <a:r>
              <a:rPr lang="zh-CN" altLang="en-US" dirty="0"/>
              <a:t>，并结清税款、缴销发票。（ ）</a:t>
            </a:r>
          </a:p>
          <a:p>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5377323" y="2855678"/>
            <a:ext cx="677108" cy="1428693"/>
            <a:chOff x="92603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2603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17380866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a:t>
            </a:r>
            <a:r>
              <a:rPr lang="zh-CN" altLang="en-US" dirty="0"/>
              <a:t>企业在停业期间发生纳税义务的，应当在复业后及时申报纳税。（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5377323" y="2855678"/>
            <a:ext cx="677108" cy="1428693"/>
            <a:chOff x="92603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2603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26740458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a:t>
            </a:r>
            <a:r>
              <a:rPr lang="zh-CN" altLang="en-US" dirty="0"/>
              <a:t>外国企业在我国承包项目的，应在离开中国前 </a:t>
            </a:r>
            <a:r>
              <a:rPr lang="en-US" altLang="zh-CN" dirty="0"/>
              <a:t>30 </a:t>
            </a:r>
            <a:r>
              <a:rPr lang="zh-CN" altLang="en-US" dirty="0"/>
              <a:t>日内办理注销税务登记。（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判断</a:t>
            </a:r>
            <a:r>
              <a:rPr lang="zh-CN" altLang="zh-CN" sz="2200" dirty="0"/>
              <a:t>题</a:t>
            </a:r>
            <a:endParaRPr lang="zh-CN" altLang="en-US" sz="2200" dirty="0"/>
          </a:p>
        </p:txBody>
      </p:sp>
      <p:grpSp>
        <p:nvGrpSpPr>
          <p:cNvPr id="10" name="组合 9"/>
          <p:cNvGrpSpPr/>
          <p:nvPr/>
        </p:nvGrpSpPr>
        <p:grpSpPr>
          <a:xfrm rot="16200000">
            <a:off x="5377323" y="2855678"/>
            <a:ext cx="677108" cy="1428693"/>
            <a:chOff x="9260360"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260360" y="2635266"/>
              <a:ext cx="902810" cy="44157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t>
              </a:r>
              <a:endParaRPr lang="zh-CN" altLang="en-US" sz="3200" dirty="0">
                <a:solidFill>
                  <a:schemeClr val="bg1"/>
                </a:solidFill>
              </a:endParaRPr>
            </a:p>
          </p:txBody>
        </p:sp>
      </p:grpSp>
    </p:spTree>
    <p:extLst>
      <p:ext uri="{BB962C8B-B14F-4D97-AF65-F5344CB8AC3E}">
        <p14:creationId xmlns:p14="http://schemas.microsoft.com/office/powerpoint/2010/main" val="22074604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dirty="0"/>
              <a:t>证、账、票的管理（★★★）</a:t>
            </a:r>
            <a:r>
              <a:rPr lang="zh-CN" altLang="en-US" dirty="0"/>
              <a:t>（</a:t>
            </a:r>
            <a:r>
              <a:rPr lang="en-US" altLang="zh-CN" dirty="0"/>
              <a:t>2022</a:t>
            </a:r>
            <a:r>
              <a:rPr lang="zh-CN" altLang="en-US" dirty="0"/>
              <a:t>调整）</a:t>
            </a:r>
            <a:endParaRPr lang="en-US" altLang="zh-CN" dirty="0"/>
          </a:p>
          <a:p>
            <a:pPr>
              <a:lnSpc>
                <a:spcPct val="150000"/>
              </a:lnSpc>
            </a:pP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8953968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p:cNvSpPr>
            <a:spLocks noGrp="1"/>
          </p:cNvSpPr>
          <p:nvPr>
            <p:ph type="body" sz="quarter" idx="10"/>
          </p:nvPr>
        </p:nvSpPr>
        <p:spPr>
          <a:xfrm>
            <a:off x="1438527" y="2991158"/>
            <a:ext cx="4058841" cy="620215"/>
          </a:xfrm>
        </p:spPr>
        <p:txBody>
          <a:bodyPr/>
          <a:lstStyle/>
          <a:p>
            <a:r>
              <a:rPr lang="zh-CN" altLang="zh-CN" dirty="0"/>
              <a:t>税收征管法概述</a:t>
            </a:r>
            <a:endParaRPr lang="zh-CN" altLang="en-US" dirty="0"/>
          </a:p>
        </p:txBody>
      </p:sp>
    </p:spTree>
    <p:extLst>
      <p:ext uri="{BB962C8B-B14F-4D97-AF65-F5344CB8AC3E}">
        <p14:creationId xmlns:p14="http://schemas.microsoft.com/office/powerpoint/2010/main" val="244671222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（一）证、账管理</a:t>
            </a:r>
          </a:p>
          <a:p>
            <a:r>
              <a:rPr lang="zh-CN" altLang="en-US" dirty="0"/>
              <a:t> </a:t>
            </a:r>
            <a:r>
              <a:rPr lang="en-US" altLang="zh-CN" dirty="0"/>
              <a:t>1.</a:t>
            </a:r>
            <a:r>
              <a:rPr lang="zh-CN" altLang="en-US" dirty="0"/>
              <a:t>从事生产、经营的纳税人应当自领取</a:t>
            </a:r>
            <a:r>
              <a:rPr lang="zh-CN" altLang="en-US" dirty="0">
                <a:solidFill>
                  <a:srgbClr val="C00000"/>
                </a:solidFill>
              </a:rPr>
              <a:t>“营业执照”</a:t>
            </a:r>
            <a:r>
              <a:rPr lang="zh-CN" altLang="en-US" dirty="0"/>
              <a:t>或者</a:t>
            </a:r>
            <a:r>
              <a:rPr lang="zh-CN" altLang="en-US" dirty="0">
                <a:solidFill>
                  <a:srgbClr val="C00000"/>
                </a:solidFill>
              </a:rPr>
              <a:t>“发生纳税义务”</a:t>
            </a:r>
            <a:r>
              <a:rPr lang="zh-CN" altLang="en-US" dirty="0"/>
              <a:t>之日起</a:t>
            </a:r>
            <a:r>
              <a:rPr lang="zh-CN" altLang="en-US" dirty="0">
                <a:solidFill>
                  <a:srgbClr val="C00000"/>
                </a:solidFill>
              </a:rPr>
              <a:t>“</a:t>
            </a:r>
            <a:r>
              <a:rPr lang="en-US" altLang="zh-CN" dirty="0">
                <a:solidFill>
                  <a:srgbClr val="C00000"/>
                </a:solidFill>
              </a:rPr>
              <a:t>15 </a:t>
            </a:r>
            <a:r>
              <a:rPr lang="zh-CN" altLang="en-US" dirty="0">
                <a:solidFill>
                  <a:srgbClr val="C00000"/>
                </a:solidFill>
              </a:rPr>
              <a:t>日内”</a:t>
            </a:r>
            <a:r>
              <a:rPr lang="zh-CN" altLang="en-US" dirty="0"/>
              <a:t>，按照国家有关规定设置账簿。</a:t>
            </a:r>
            <a:endParaRPr lang="en-US" altLang="zh-CN" dirty="0"/>
          </a:p>
          <a:p>
            <a:r>
              <a:rPr lang="en-US" altLang="zh-CN" dirty="0"/>
              <a:t>2.</a:t>
            </a:r>
            <a:r>
              <a:rPr lang="zh-CN" altLang="en-US" dirty="0"/>
              <a:t>扣缴义务人应当自</a:t>
            </a:r>
            <a:r>
              <a:rPr lang="zh-CN" altLang="en-US" dirty="0">
                <a:solidFill>
                  <a:srgbClr val="C00000"/>
                </a:solidFill>
              </a:rPr>
              <a:t>“扣缴义务发生”</a:t>
            </a:r>
            <a:r>
              <a:rPr lang="zh-CN" altLang="en-US" dirty="0"/>
              <a:t>之日起</a:t>
            </a:r>
            <a:r>
              <a:rPr lang="zh-CN" altLang="en-US" dirty="0">
                <a:solidFill>
                  <a:srgbClr val="C00000"/>
                </a:solidFill>
              </a:rPr>
              <a:t>“</a:t>
            </a:r>
            <a:r>
              <a:rPr lang="en-US" altLang="zh-CN" dirty="0">
                <a:solidFill>
                  <a:srgbClr val="C00000"/>
                </a:solidFill>
              </a:rPr>
              <a:t>10 </a:t>
            </a:r>
            <a:r>
              <a:rPr lang="zh-CN" altLang="en-US" dirty="0">
                <a:solidFill>
                  <a:srgbClr val="C00000"/>
                </a:solidFill>
              </a:rPr>
              <a:t>日内”</a:t>
            </a:r>
            <a:r>
              <a:rPr lang="zh-CN" altLang="en-US" dirty="0"/>
              <a:t>，设置代扣代缴、代收代缴税款账簿。</a:t>
            </a:r>
          </a:p>
          <a:p>
            <a:endParaRPr lang="zh-CN" altLang="zh-CN" dirty="0"/>
          </a:p>
        </p:txBody>
      </p:sp>
    </p:spTree>
    <p:extLst>
      <p:ext uri="{BB962C8B-B14F-4D97-AF65-F5344CB8AC3E}">
        <p14:creationId xmlns:p14="http://schemas.microsoft.com/office/powerpoint/2010/main" val="3534522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1" fill="hold" grpId="0" nodeType="clickEffect">
                                  <p:stCondLst>
                                    <p:cond delay="0"/>
                                  </p:stCondLst>
                                  <p:childTnLst>
                                    <p:set>
                                      <p:cBhvr>
                                        <p:cTn id="17" dur="1" fill="hold">
                                          <p:stCondLst>
                                            <p:cond delay="0"/>
                                          </p:stCondLst>
                                        </p:cTn>
                                        <p:tgtEl>
                                          <p:spTgt spid="2">
                                            <p:txEl>
                                              <p:pRg st="2" end="2"/>
                                            </p:txEl>
                                          </p:spTgt>
                                        </p:tgtEl>
                                        <p:attrNameLst>
                                          <p:attrName>style.visibility</p:attrName>
                                        </p:attrNameLst>
                                      </p:cBhvr>
                                      <p:to>
                                        <p:strVal val="visible"/>
                                      </p:to>
                                    </p:set>
                                    <p:anim calcmode="lin" valueType="num">
                                      <p:cBhvr additive="base">
                                        <p:cTn id="18"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9"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3.</a:t>
            </a:r>
            <a:r>
              <a:rPr lang="zh-CN" altLang="en-US" dirty="0"/>
              <a:t>从事生产、经营的纳税人应当自领取税务登记证件之日起 </a:t>
            </a:r>
            <a:r>
              <a:rPr lang="en-US" altLang="zh-CN" dirty="0"/>
              <a:t>1 5 </a:t>
            </a:r>
            <a:r>
              <a:rPr lang="zh-CN" altLang="en-US" dirty="0"/>
              <a:t>日内，将其财务、会计制度或者财务、会计处理办法报送主管税务机关备案。</a:t>
            </a:r>
            <a:endParaRPr lang="en-US" altLang="zh-CN" dirty="0"/>
          </a:p>
          <a:p>
            <a:r>
              <a:rPr lang="en-US" altLang="zh-CN" dirty="0"/>
              <a:t>4.</a:t>
            </a:r>
            <a:r>
              <a:rPr lang="zh-CN" altLang="en-US" dirty="0"/>
              <a:t>纳税人使用计算机记账的，应当在使用前将会计电算化系统的会计核算软件、使用说明书及有关资料报送主管税务机关备案。</a:t>
            </a:r>
          </a:p>
          <a:p>
            <a:r>
              <a:rPr lang="zh-CN" altLang="en-US" dirty="0"/>
              <a:t> </a:t>
            </a:r>
            <a:r>
              <a:rPr lang="en-US" altLang="zh-CN" dirty="0"/>
              <a:t>5.</a:t>
            </a:r>
            <a:r>
              <a:rPr lang="zh-CN" altLang="en-US" dirty="0"/>
              <a:t>证、账、表及其他涉税资料应当保存</a:t>
            </a:r>
            <a:r>
              <a:rPr lang="zh-CN" altLang="en-US" dirty="0">
                <a:solidFill>
                  <a:srgbClr val="C00000"/>
                </a:solidFill>
              </a:rPr>
              <a:t>“</a:t>
            </a:r>
            <a:r>
              <a:rPr lang="en-US" altLang="zh-CN" dirty="0">
                <a:solidFill>
                  <a:srgbClr val="C00000"/>
                </a:solidFill>
              </a:rPr>
              <a:t>10 </a:t>
            </a:r>
            <a:r>
              <a:rPr lang="zh-CN" altLang="en-US" dirty="0">
                <a:solidFill>
                  <a:srgbClr val="C00000"/>
                </a:solidFill>
              </a:rPr>
              <a:t>年”</a:t>
            </a:r>
            <a:r>
              <a:rPr lang="zh-CN" altLang="en-US" dirty="0"/>
              <a:t>，法律、行政法规另有规定除外。</a:t>
            </a:r>
          </a:p>
          <a:p>
            <a:endParaRPr lang="zh-CN" altLang="zh-CN" dirty="0"/>
          </a:p>
        </p:txBody>
      </p:sp>
    </p:spTree>
    <p:extLst>
      <p:ext uri="{BB962C8B-B14F-4D97-AF65-F5344CB8AC3E}">
        <p14:creationId xmlns:p14="http://schemas.microsoft.com/office/powerpoint/2010/main" val="2041562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根据税收征收管理法律制度规定，从事生产、经营的纳税人应当自领取营业执照或者发生纳税义务之日起一定期限内，按照国家规定设置账簿，该期限是（　）。</a:t>
            </a:r>
          </a:p>
          <a:p>
            <a:r>
              <a:rPr lang="en-US" altLang="zh-CN" dirty="0"/>
              <a:t>A.15</a:t>
            </a:r>
            <a:r>
              <a:rPr lang="zh-CN" altLang="zh-CN" dirty="0"/>
              <a:t>日</a:t>
            </a:r>
            <a:r>
              <a:rPr lang="en-US" altLang="zh-CN" dirty="0"/>
              <a:t>    B.30</a:t>
            </a:r>
            <a:r>
              <a:rPr lang="zh-CN" altLang="zh-CN" dirty="0"/>
              <a:t>日</a:t>
            </a:r>
          </a:p>
          <a:p>
            <a:r>
              <a:rPr lang="en-US" altLang="zh-CN" dirty="0"/>
              <a:t>C.60</a:t>
            </a:r>
            <a:r>
              <a:rPr lang="zh-CN" altLang="zh-CN" dirty="0"/>
              <a:t>日</a:t>
            </a:r>
            <a:r>
              <a:rPr lang="en-US" altLang="zh-CN" dirty="0"/>
              <a:t>    D.90</a:t>
            </a:r>
            <a:r>
              <a:rPr lang="zh-CN" altLang="zh-CN" dirty="0"/>
              <a:t>日</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41168224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扣缴义务人应当自法律规定的扣缴义务发生之日起（　）内，按照所代扣、代收的税种，分别设置代扣代缴、代收代缴税款账簿。</a:t>
            </a:r>
          </a:p>
          <a:p>
            <a:r>
              <a:rPr lang="en-US" altLang="zh-CN" dirty="0"/>
              <a:t>A.10</a:t>
            </a:r>
            <a:r>
              <a:rPr lang="zh-CN" altLang="zh-CN" dirty="0"/>
              <a:t>天</a:t>
            </a:r>
            <a:r>
              <a:rPr lang="en-US" altLang="zh-CN" dirty="0"/>
              <a:t>    B.15</a:t>
            </a:r>
            <a:r>
              <a:rPr lang="zh-CN" altLang="zh-CN" dirty="0"/>
              <a:t>天</a:t>
            </a:r>
          </a:p>
          <a:p>
            <a:r>
              <a:rPr lang="en-US" altLang="zh-CN" dirty="0"/>
              <a:t>C.20</a:t>
            </a:r>
            <a:r>
              <a:rPr lang="zh-CN" altLang="zh-CN" dirty="0"/>
              <a:t>天</a:t>
            </a:r>
            <a:r>
              <a:rPr lang="en-US" altLang="zh-CN" dirty="0"/>
              <a:t>    D.30</a:t>
            </a:r>
            <a:r>
              <a:rPr lang="zh-CN" altLang="zh-CN" dirty="0"/>
              <a:t>天</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2924705"/>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20464463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根据税收征收管理法律制度的规定，除另有规定外，从事生产、经营的纳税人的账簿、记账凭证、报表、完税凭证、发票、出口凭证以及其他有关涉税资料应当保存一定期限，该期限为（　）。</a:t>
            </a:r>
          </a:p>
          <a:p>
            <a:r>
              <a:rPr lang="en-US" altLang="zh-CN" dirty="0"/>
              <a:t>A.30</a:t>
            </a:r>
            <a:r>
              <a:rPr lang="zh-CN" altLang="zh-CN" dirty="0"/>
              <a:t>年</a:t>
            </a:r>
            <a:r>
              <a:rPr lang="en-US" altLang="zh-CN" dirty="0"/>
              <a:t>    B.10</a:t>
            </a:r>
            <a:r>
              <a:rPr lang="zh-CN" altLang="zh-CN" dirty="0"/>
              <a:t>年</a:t>
            </a:r>
          </a:p>
          <a:p>
            <a:r>
              <a:rPr lang="en-US" altLang="zh-CN" dirty="0"/>
              <a:t>C.15</a:t>
            </a:r>
            <a:r>
              <a:rPr lang="zh-CN" altLang="zh-CN" dirty="0"/>
              <a:t>年</a:t>
            </a:r>
            <a:r>
              <a:rPr lang="en-US" altLang="zh-CN" dirty="0"/>
              <a:t>    D.20</a:t>
            </a:r>
            <a:r>
              <a:rPr lang="zh-CN" altLang="zh-CN" dirty="0"/>
              <a:t>年</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1418780" y="3307090"/>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9768"/>
              <a:ext cx="902810" cy="3325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B</a:t>
              </a:r>
              <a:endParaRPr lang="zh-CN" altLang="en-US" sz="3200" dirty="0">
                <a:solidFill>
                  <a:schemeClr val="bg1"/>
                </a:solidFill>
              </a:endParaRPr>
            </a:p>
          </p:txBody>
        </p:sp>
      </p:grpSp>
    </p:spTree>
    <p:extLst>
      <p:ext uri="{BB962C8B-B14F-4D97-AF65-F5344CB8AC3E}">
        <p14:creationId xmlns:p14="http://schemas.microsoft.com/office/powerpoint/2010/main" val="15476322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zh-CN" altLang="en-US" dirty="0"/>
              <a:t>二</a:t>
            </a:r>
            <a:r>
              <a:rPr lang="zh-CN" altLang="zh-CN" dirty="0"/>
              <a:t>）发票管理</a:t>
            </a:r>
            <a:r>
              <a:rPr lang="zh-CN" altLang="en-US" dirty="0"/>
              <a:t>（</a:t>
            </a:r>
            <a:r>
              <a:rPr lang="en-US" altLang="zh-CN" dirty="0"/>
              <a:t>2022</a:t>
            </a:r>
            <a:r>
              <a:rPr lang="zh-CN" altLang="en-US" dirty="0"/>
              <a:t>年调整）</a:t>
            </a:r>
            <a:endParaRPr lang="en-US" altLang="zh-CN" dirty="0"/>
          </a:p>
          <a:p>
            <a:r>
              <a:rPr lang="en-US" altLang="zh-CN" dirty="0"/>
              <a:t>1.</a:t>
            </a:r>
            <a:r>
              <a:rPr lang="zh-CN" altLang="en-US" dirty="0"/>
              <a:t>发票的管理机关</a:t>
            </a:r>
          </a:p>
          <a:p>
            <a:r>
              <a:rPr lang="zh-CN" altLang="en-US" dirty="0"/>
              <a:t> （</a:t>
            </a:r>
            <a:r>
              <a:rPr lang="en-US" altLang="zh-CN" dirty="0"/>
              <a:t>1</a:t>
            </a:r>
            <a:r>
              <a:rPr lang="zh-CN" altLang="en-US" dirty="0"/>
              <a:t>）统一领导，分级管理，多方配合。</a:t>
            </a:r>
          </a:p>
          <a:p>
            <a:r>
              <a:rPr lang="zh-CN" altLang="en-US" dirty="0"/>
              <a:t> ①国家税务总局统一负责全国发票管理工作；</a:t>
            </a:r>
          </a:p>
          <a:p>
            <a:r>
              <a:rPr lang="zh-CN" altLang="en-US" dirty="0"/>
              <a:t> ②省、自治区、直辖市税务机关负责本行政区域内的发票管理工作；</a:t>
            </a:r>
          </a:p>
          <a:p>
            <a:r>
              <a:rPr lang="zh-CN" altLang="en-US" dirty="0"/>
              <a:t> ③财政、审计、市场监督管理、公安等部门应当配合税务机关做好发票管理工作。</a:t>
            </a:r>
            <a:endParaRPr lang="zh-CN" altLang="zh-CN" dirty="0"/>
          </a:p>
        </p:txBody>
      </p:sp>
      <p:sp>
        <p:nvSpPr>
          <p:cNvPr id="4" name="文本框 3">
            <a:extLst>
              <a:ext uri="{FF2B5EF4-FFF2-40B4-BE49-F238E27FC236}">
                <a16:creationId xmlns:a16="http://schemas.microsoft.com/office/drawing/2014/main" id="{367A508A-607A-F1F5-5D38-F884825950AE}"/>
              </a:ext>
            </a:extLst>
          </p:cNvPr>
          <p:cNvSpPr txBox="1"/>
          <p:nvPr/>
        </p:nvSpPr>
        <p:spPr>
          <a:xfrm>
            <a:off x="3826701" y="1030002"/>
            <a:ext cx="4572000" cy="507831"/>
          </a:xfrm>
          <a:prstGeom prst="rect">
            <a:avLst/>
          </a:prstGeom>
          <a:noFill/>
        </p:spPr>
        <p:txBody>
          <a:bodyPr wrap="square">
            <a:spAutoFit/>
          </a:bodyPr>
          <a:lstStyle/>
          <a:p>
            <a:r>
              <a:rPr lang="zh-CN" altLang="en-US" dirty="0">
                <a:hlinkClick r:id="rId2"/>
              </a:rPr>
              <a:t>国税总局曝光</a:t>
            </a:r>
            <a:r>
              <a:rPr lang="en-US" altLang="zh-CN" dirty="0">
                <a:hlinkClick r:id="rId2"/>
              </a:rPr>
              <a:t>8</a:t>
            </a:r>
            <a:r>
              <a:rPr lang="zh-CN" altLang="en-US" dirty="0">
                <a:hlinkClick r:id="rId2"/>
              </a:rPr>
              <a:t>起虚开发票违法典型案例，涉及四川、北京等</a:t>
            </a:r>
            <a:r>
              <a:rPr lang="en-US" altLang="zh-CN" dirty="0">
                <a:hlinkClick r:id="rId2"/>
              </a:rPr>
              <a:t>8</a:t>
            </a:r>
            <a:r>
              <a:rPr lang="zh-CN" altLang="en-US" dirty="0">
                <a:hlinkClick r:id="rId2"/>
              </a:rPr>
              <a:t>省市</a:t>
            </a:r>
            <a:r>
              <a:rPr lang="en-US" altLang="zh-CN" dirty="0">
                <a:hlinkClick r:id="rId2"/>
              </a:rPr>
              <a:t>,</a:t>
            </a:r>
            <a:r>
              <a:rPr lang="zh-CN" altLang="en-US" dirty="0">
                <a:hlinkClick r:id="rId2"/>
              </a:rPr>
              <a:t>社会</a:t>
            </a:r>
            <a:r>
              <a:rPr lang="en-US" altLang="zh-CN" dirty="0">
                <a:hlinkClick r:id="rId2"/>
              </a:rPr>
              <a:t>,</a:t>
            </a:r>
            <a:r>
              <a:rPr lang="zh-CN" altLang="en-US" dirty="0">
                <a:hlinkClick r:id="rId2"/>
              </a:rPr>
              <a:t>法制</a:t>
            </a:r>
            <a:r>
              <a:rPr lang="en-US" altLang="zh-CN" dirty="0">
                <a:hlinkClick r:id="rId2"/>
              </a:rPr>
              <a:t>,</a:t>
            </a:r>
            <a:r>
              <a:rPr lang="zh-CN" altLang="en-US" dirty="0">
                <a:hlinkClick r:id="rId2"/>
              </a:rPr>
              <a:t>好看视频 </a:t>
            </a:r>
            <a:r>
              <a:rPr lang="en-US" altLang="zh-CN" dirty="0">
                <a:hlinkClick r:id="rId2"/>
              </a:rPr>
              <a:t>(baidu.com)</a:t>
            </a:r>
            <a:endParaRPr lang="zh-CN" altLang="en-US" dirty="0"/>
          </a:p>
        </p:txBody>
      </p:sp>
    </p:spTree>
    <p:extLst>
      <p:ext uri="{BB962C8B-B14F-4D97-AF65-F5344CB8AC3E}">
        <p14:creationId xmlns:p14="http://schemas.microsoft.com/office/powerpoint/2010/main" val="11525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4" dur="500"/>
                                        <p:tgtEl>
                                          <p:spTgt spid="2">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2" presetClass="entr" presetSubtype="1"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20" dur="500"/>
                                        <p:tgtEl>
                                          <p:spTgt spid="2">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2" presetClass="entr" presetSubtype="1"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6" dur="500"/>
                                        <p:tgtEl>
                                          <p:spTgt spid="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2" presetClass="entr" presetSubtype="1"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32" dur="500"/>
                                        <p:tgtEl>
                                          <p:spTgt spid="2">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1"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8"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a:t>
            </a:r>
            <a:r>
              <a:rPr lang="en-US" altLang="zh-CN" dirty="0"/>
              <a:t>2</a:t>
            </a:r>
            <a:r>
              <a:rPr lang="zh-CN" altLang="en-US" dirty="0"/>
              <a:t>）发票样式的确定。</a:t>
            </a:r>
          </a:p>
          <a:p>
            <a:r>
              <a:rPr lang="zh-CN" altLang="en-US" dirty="0"/>
              <a:t> ①在全国范围内统一式样的发票，由国家税务总局确定；</a:t>
            </a:r>
          </a:p>
          <a:p>
            <a:r>
              <a:rPr lang="zh-CN" altLang="en-US" dirty="0"/>
              <a:t> ②在省、自治区、直辖市范围内统一式样的发票，由省、自治区、直辖市税务机关确定。</a:t>
            </a:r>
          </a:p>
        </p:txBody>
      </p:sp>
    </p:spTree>
    <p:extLst>
      <p:ext uri="{BB962C8B-B14F-4D97-AF65-F5344CB8AC3E}">
        <p14:creationId xmlns:p14="http://schemas.microsoft.com/office/powerpoint/2010/main" val="1744360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en-US" dirty="0"/>
              <a:t>（</a:t>
            </a:r>
            <a:r>
              <a:rPr lang="en-US" altLang="zh-CN" dirty="0"/>
              <a:t>3</a:t>
            </a:r>
            <a:r>
              <a:rPr lang="zh-CN" altLang="en-US" dirty="0"/>
              <a:t>）发票的印制。</a:t>
            </a:r>
          </a:p>
          <a:p>
            <a:r>
              <a:rPr lang="zh-CN" altLang="en-US" dirty="0"/>
              <a:t> ①增值税专用发票由国家税务总局确定的企业印制；</a:t>
            </a:r>
          </a:p>
          <a:p>
            <a:r>
              <a:rPr lang="zh-CN" altLang="en-US" dirty="0"/>
              <a:t> ②其他发票，由省、自治区、直辖市税务机关确定的企业印制。。</a:t>
            </a:r>
            <a:endParaRPr lang="zh-CN" altLang="zh-CN" dirty="0"/>
          </a:p>
        </p:txBody>
      </p:sp>
    </p:spTree>
    <p:extLst>
      <p:ext uri="{BB962C8B-B14F-4D97-AF65-F5344CB8AC3E}">
        <p14:creationId xmlns:p14="http://schemas.microsoft.com/office/powerpoint/2010/main" val="397204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发票的类型</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DBBD2F1F-870E-4761-994D-C5C2C2456532}"/>
              </a:ext>
            </a:extLst>
          </p:cNvPr>
          <p:cNvGraphicFramePr>
            <a:graphicFrameLocks noGrp="1"/>
          </p:cNvGraphicFramePr>
          <p:nvPr>
            <p:extLst>
              <p:ext uri="{D42A27DB-BD31-4B8C-83A1-F6EECF244321}">
                <p14:modId xmlns:p14="http://schemas.microsoft.com/office/powerpoint/2010/main" val="3019250934"/>
              </p:ext>
            </p:extLst>
          </p:nvPr>
        </p:nvGraphicFramePr>
        <p:xfrm>
          <a:off x="468313" y="1091175"/>
          <a:ext cx="6551612" cy="2194560"/>
        </p:xfrm>
        <a:graphic>
          <a:graphicData uri="http://schemas.openxmlformats.org/drawingml/2006/table">
            <a:tbl>
              <a:tblPr firstRow="1" firstCol="1" bandRow="1">
                <a:tableStyleId>{5C22544A-7EE6-4342-B048-85BDC9FD1C3A}</a:tableStyleId>
              </a:tblPr>
              <a:tblGrid>
                <a:gridCol w="1390738">
                  <a:extLst>
                    <a:ext uri="{9D8B030D-6E8A-4147-A177-3AD203B41FA5}">
                      <a16:colId xmlns:a16="http://schemas.microsoft.com/office/drawing/2014/main" val="1588773779"/>
                    </a:ext>
                  </a:extLst>
                </a:gridCol>
                <a:gridCol w="5160874">
                  <a:extLst>
                    <a:ext uri="{9D8B030D-6E8A-4147-A177-3AD203B41FA5}">
                      <a16:colId xmlns:a16="http://schemas.microsoft.com/office/drawing/2014/main" val="4258058718"/>
                    </a:ext>
                  </a:extLst>
                </a:gridCol>
              </a:tblGrid>
              <a:tr h="0">
                <a:tc>
                  <a:txBody>
                    <a:bodyPr/>
                    <a:lstStyle/>
                    <a:p>
                      <a:pPr algn="ctr">
                        <a:spcAft>
                          <a:spcPts val="0"/>
                        </a:spcAft>
                      </a:pPr>
                      <a:r>
                        <a:rPr lang="zh-CN" sz="1800" b="1" kern="100">
                          <a:effectLst/>
                          <a:latin typeface="楷体" panose="02010609060101010101" pitchFamily="49" charset="-122"/>
                          <a:ea typeface="楷体" panose="02010609060101010101" pitchFamily="49" charset="-122"/>
                        </a:rPr>
                        <a:t>类型</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ctr">
                        <a:spcAft>
                          <a:spcPts val="0"/>
                        </a:spcAft>
                      </a:pPr>
                      <a:r>
                        <a:rPr lang="zh-CN" sz="1800" b="1" kern="100">
                          <a:effectLst/>
                          <a:latin typeface="楷体" panose="02010609060101010101" pitchFamily="49" charset="-122"/>
                          <a:ea typeface="楷体" panose="02010609060101010101" pitchFamily="49" charset="-122"/>
                        </a:rPr>
                        <a:t>包括内容</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938288017"/>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增值税专用发票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增值税专用发票（折叠票）、增值税电子专用发票、税控“机动车”销售统一发票</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2108815360"/>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增值税普通发票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altLang="en-US" sz="1800" b="1" kern="100" dirty="0">
                          <a:solidFill>
                            <a:srgbClr val="004DA1"/>
                          </a:solidFill>
                          <a:effectLst/>
                          <a:latin typeface="楷体" panose="02010609060101010101" pitchFamily="49" charset="-122"/>
                          <a:ea typeface="楷体" panose="02010609060101010101" pitchFamily="49" charset="-122"/>
                        </a:rPr>
                        <a:t>增值税普通发票（折叠票）、增值税电子普通发票、增值税普通发票（卷票）</a:t>
                      </a:r>
                    </a:p>
                  </a:txBody>
                  <a:tcPr marL="68580" marR="68580" marT="0" marB="0" anchor="ctr"/>
                </a:tc>
                <a:extLst>
                  <a:ext uri="{0D108BD9-81ED-4DB2-BD59-A6C34878D82A}">
                    <a16:rowId xmlns:a16="http://schemas.microsoft.com/office/drawing/2014/main" val="3895433977"/>
                  </a:ext>
                </a:extLst>
              </a:tr>
              <a:tr h="0">
                <a:tc>
                  <a:txBody>
                    <a:bodyPr/>
                    <a:lstStyle/>
                    <a:p>
                      <a:pPr algn="just">
                        <a:spcAft>
                          <a:spcPts val="0"/>
                        </a:spcAft>
                      </a:pPr>
                      <a:r>
                        <a:rPr lang="zh-CN" sz="1800" b="1" kern="100">
                          <a:effectLst/>
                          <a:latin typeface="楷体" panose="02010609060101010101" pitchFamily="49" charset="-122"/>
                          <a:ea typeface="楷体" panose="02010609060101010101" pitchFamily="49" charset="-122"/>
                        </a:rPr>
                        <a:t>其他发票</a:t>
                      </a:r>
                      <a:endParaRPr lang="zh-CN" sz="18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1800" b="1" kern="100" dirty="0">
                          <a:solidFill>
                            <a:srgbClr val="004DA1"/>
                          </a:solidFill>
                          <a:effectLst/>
                          <a:latin typeface="楷体" panose="02010609060101010101" pitchFamily="49" charset="-122"/>
                          <a:ea typeface="楷体" panose="02010609060101010101" pitchFamily="49" charset="-122"/>
                        </a:rPr>
                        <a:t>农产品收购发票、农产品销售发票、门票、过路（过桥）费发票、定额发票、客运发票、“二手车”销售统一发票</a:t>
                      </a:r>
                      <a:endParaRPr lang="zh-CN" sz="18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929276884"/>
                  </a:ext>
                </a:extLst>
              </a:tr>
            </a:tbl>
          </a:graphicData>
        </a:graphic>
      </p:graphicFrame>
      <p:pic>
        <p:nvPicPr>
          <p:cNvPr id="12" name="图片 11">
            <a:extLst>
              <a:ext uri="{FF2B5EF4-FFF2-40B4-BE49-F238E27FC236}">
                <a16:creationId xmlns:a16="http://schemas.microsoft.com/office/drawing/2014/main" id="{CBE444DC-46C5-4A74-A570-599A3C63BA7A}"/>
              </a:ext>
            </a:extLst>
          </p:cNvPr>
          <p:cNvPicPr>
            <a:picLocks noChangeAspect="1"/>
          </p:cNvPicPr>
          <p:nvPr/>
        </p:nvPicPr>
        <p:blipFill>
          <a:blip r:embed="rId5" cstate="print">
            <a:duotone>
              <a:schemeClr val="accent5">
                <a:shade val="45000"/>
                <a:satMod val="135000"/>
              </a:schemeClr>
              <a:prstClr val="white"/>
            </a:duotone>
          </a:blip>
          <a:stretch>
            <a:fillRect/>
          </a:stretch>
        </p:blipFill>
        <p:spPr>
          <a:xfrm>
            <a:off x="1589795" y="3284550"/>
            <a:ext cx="761519" cy="472667"/>
          </a:xfrm>
          <a:prstGeom prst="rect">
            <a:avLst/>
          </a:prstGeom>
        </p:spPr>
      </p:pic>
      <p:pic>
        <p:nvPicPr>
          <p:cNvPr id="13" name="图片 12">
            <a:extLst>
              <a:ext uri="{FF2B5EF4-FFF2-40B4-BE49-F238E27FC236}">
                <a16:creationId xmlns:a16="http://schemas.microsoft.com/office/drawing/2014/main" id="{09FDE9EC-F6F9-499E-A6B0-8CC90EEC89D6}"/>
              </a:ext>
            </a:extLst>
          </p:cNvPr>
          <p:cNvPicPr>
            <a:picLocks noChangeAspect="1"/>
          </p:cNvPicPr>
          <p:nvPr/>
        </p:nvPicPr>
        <p:blipFill>
          <a:blip r:embed="rId5" cstate="print">
            <a:duotone>
              <a:schemeClr val="accent5">
                <a:shade val="45000"/>
                <a:satMod val="135000"/>
              </a:schemeClr>
              <a:prstClr val="white"/>
            </a:duotone>
          </a:blip>
          <a:stretch>
            <a:fillRect/>
          </a:stretch>
        </p:blipFill>
        <p:spPr>
          <a:xfrm flipH="1">
            <a:off x="6185991" y="3783199"/>
            <a:ext cx="544285" cy="337832"/>
          </a:xfrm>
          <a:prstGeom prst="rect">
            <a:avLst/>
          </a:prstGeom>
        </p:spPr>
      </p:pic>
    </p:spTree>
    <p:extLst>
      <p:ext uri="{BB962C8B-B14F-4D97-AF65-F5344CB8AC3E}">
        <p14:creationId xmlns:p14="http://schemas.microsoft.com/office/powerpoint/2010/main" val="517600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anim calcmode="lin" valueType="num">
                                      <p:cBhvr>
                                        <p:cTn id="24" dur="1000" fill="hold"/>
                                        <p:tgtEl>
                                          <p:spTgt spid="12"/>
                                        </p:tgtEl>
                                        <p:attrNameLst>
                                          <p:attrName>ppt_x</p:attrName>
                                        </p:attrNameLst>
                                      </p:cBhvr>
                                      <p:tavLst>
                                        <p:tav tm="0">
                                          <p:val>
                                            <p:strVal val="#ppt_x"/>
                                          </p:val>
                                        </p:tav>
                                        <p:tav tm="100000">
                                          <p:val>
                                            <p:strVal val="#ppt_x"/>
                                          </p:val>
                                        </p:tav>
                                      </p:tavLst>
                                    </p:anim>
                                    <p:anim calcmode="lin" valueType="num">
                                      <p:cBhvr>
                                        <p:cTn id="25" dur="900" decel="100000" fill="hold"/>
                                        <p:tgtEl>
                                          <p:spTgt spid="12"/>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900" decel="100000" fill="hold"/>
                                        <p:tgtEl>
                                          <p:spTgt spid="1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en-US" altLang="zh-CN" dirty="0"/>
              <a:t>3.</a:t>
            </a:r>
            <a:r>
              <a:rPr lang="zh-CN" altLang="en-US" dirty="0"/>
              <a:t>发票的联次</a:t>
            </a:r>
          </a:p>
          <a:p>
            <a:r>
              <a:rPr lang="zh-CN" altLang="en-US" dirty="0"/>
              <a:t> （</a:t>
            </a:r>
            <a:r>
              <a:rPr lang="en-US" altLang="zh-CN" dirty="0"/>
              <a:t>1</a:t>
            </a:r>
            <a:r>
              <a:rPr lang="zh-CN" altLang="en-US" dirty="0"/>
              <a:t>）存根联：由收款方或开票方留存备查；</a:t>
            </a:r>
          </a:p>
          <a:p>
            <a:r>
              <a:rPr lang="zh-CN" altLang="en-US" dirty="0"/>
              <a:t> （</a:t>
            </a:r>
            <a:r>
              <a:rPr lang="en-US" altLang="zh-CN" dirty="0"/>
              <a:t>2</a:t>
            </a:r>
            <a:r>
              <a:rPr lang="zh-CN" altLang="en-US" dirty="0"/>
              <a:t>）发票联：由付款方或受票方作为付款原始凭证；</a:t>
            </a:r>
          </a:p>
          <a:p>
            <a:r>
              <a:rPr lang="zh-CN" altLang="en-US" dirty="0"/>
              <a:t> （</a:t>
            </a:r>
            <a:r>
              <a:rPr lang="en-US" altLang="zh-CN" dirty="0"/>
              <a:t>3</a:t>
            </a:r>
            <a:r>
              <a:rPr lang="zh-CN" altLang="en-US" dirty="0"/>
              <a:t>）记账联：由收款方或开票方作为记账原始凭证。</a:t>
            </a:r>
          </a:p>
          <a:p>
            <a:r>
              <a:rPr lang="zh-CN" altLang="en-US" dirty="0"/>
              <a:t> </a:t>
            </a:r>
            <a:r>
              <a:rPr lang="en-US" altLang="zh-CN" dirty="0"/>
              <a:t>【</a:t>
            </a:r>
            <a:r>
              <a:rPr lang="zh-CN" altLang="en-US" dirty="0"/>
              <a:t>老侯提示</a:t>
            </a:r>
            <a:r>
              <a:rPr lang="en-US" altLang="zh-CN" dirty="0"/>
              <a:t>】</a:t>
            </a:r>
            <a:r>
              <a:rPr lang="zh-CN" altLang="en-US" dirty="0"/>
              <a:t>用票单位可以“书面”向税务机关要求使用印有本单位名称的发票。</a:t>
            </a:r>
            <a:endParaRPr lang="zh-CN" altLang="zh-CN" dirty="0"/>
          </a:p>
        </p:txBody>
      </p:sp>
    </p:spTree>
    <p:extLst>
      <p:ext uri="{BB962C8B-B14F-4D97-AF65-F5344CB8AC3E}">
        <p14:creationId xmlns:p14="http://schemas.microsoft.com/office/powerpoint/2010/main" val="1968318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p:cNvSpPr>
            <a:spLocks noGrp="1"/>
          </p:cNvSpPr>
          <p:nvPr>
            <p:ph type="body" sz="quarter" idx="10"/>
          </p:nvPr>
        </p:nvSpPr>
        <p:spPr/>
        <p:txBody>
          <a:bodyPr>
            <a:normAutofit fontScale="92500" lnSpcReduction="10000"/>
          </a:bodyPr>
          <a:lstStyle/>
          <a:p>
            <a:r>
              <a:rPr lang="zh-CN" altLang="en-US" dirty="0"/>
              <a:t>法律基础</a:t>
            </a:r>
          </a:p>
        </p:txBody>
      </p:sp>
      <p:sp>
        <p:nvSpPr>
          <p:cNvPr id="3" name="文本占位符 2"/>
          <p:cNvSpPr>
            <a:spLocks noGrp="1"/>
          </p:cNvSpPr>
          <p:nvPr>
            <p:ph type="body" sz="quarter" idx="11"/>
          </p:nvPr>
        </p:nvSpPr>
        <p:spPr/>
        <p:txBody>
          <a:bodyPr/>
          <a:lstStyle/>
          <a:p>
            <a:pPr>
              <a:lnSpc>
                <a:spcPct val="150000"/>
              </a:lnSpc>
            </a:pPr>
            <a:r>
              <a:rPr lang="zh-CN" altLang="zh-CN" b="1" dirty="0"/>
              <a:t>税收征管法的概念、性质和适用范围（★）</a:t>
            </a:r>
            <a:endParaRPr lang="zh-CN" altLang="en-US" dirty="0">
              <a:latin typeface="李旭科书法" panose="02000603000000000000" pitchFamily="2" charset="-122"/>
              <a:ea typeface="李旭科书法" panose="02000603000000000000" pitchFamily="2" charset="-122"/>
            </a:endParaRPr>
          </a:p>
        </p:txBody>
      </p:sp>
    </p:spTree>
    <p:extLst>
      <p:ext uri="{BB962C8B-B14F-4D97-AF65-F5344CB8AC3E}">
        <p14:creationId xmlns:p14="http://schemas.microsoft.com/office/powerpoint/2010/main" val="2126808608"/>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827317" cy="4103688"/>
          </a:xfrm>
        </p:spPr>
        <p:txBody>
          <a:bodyPr/>
          <a:lstStyle/>
          <a:p>
            <a:r>
              <a:rPr lang="en-US" altLang="zh-CN" dirty="0"/>
              <a:t>4.</a:t>
            </a:r>
            <a:r>
              <a:rPr lang="zh-CN" altLang="en-US" dirty="0"/>
              <a:t>发票的领购</a:t>
            </a:r>
          </a:p>
          <a:p>
            <a:r>
              <a:rPr lang="zh-CN" altLang="en-US" dirty="0"/>
              <a:t> （</a:t>
            </a:r>
            <a:r>
              <a:rPr lang="en-US" altLang="zh-CN" dirty="0"/>
              <a:t>1</a:t>
            </a:r>
            <a:r>
              <a:rPr lang="zh-CN" altLang="en-US" dirty="0"/>
              <a:t>）发票领购簿的申请。</a:t>
            </a:r>
            <a:endParaRPr lang="en-US" altLang="zh-CN" dirty="0"/>
          </a:p>
          <a:p>
            <a:r>
              <a:rPr lang="zh-CN" altLang="en-US" dirty="0"/>
              <a:t>提供“经办人身份证明”、“税务登记证件”或者其他有关证明，以及“财务印章或者发票专用章的印模”，经主管税务机关审核后，发给发票领购簿。</a:t>
            </a:r>
          </a:p>
          <a:p>
            <a:r>
              <a:rPr lang="zh-CN" altLang="en-US" dirty="0"/>
              <a:t>（</a:t>
            </a:r>
            <a:r>
              <a:rPr lang="en-US" altLang="zh-CN" dirty="0"/>
              <a:t>2</a:t>
            </a:r>
            <a:r>
              <a:rPr lang="zh-CN" altLang="en-US" dirty="0"/>
              <a:t>）发票领购簿的发放时间</a:t>
            </a:r>
            <a:r>
              <a:rPr lang="en-US" altLang="zh-CN" dirty="0">
                <a:solidFill>
                  <a:srgbClr val="C00000"/>
                </a:solidFill>
              </a:rPr>
              <a:t>——“5 </a:t>
            </a:r>
            <a:r>
              <a:rPr lang="zh-CN" altLang="en-US" dirty="0">
                <a:solidFill>
                  <a:srgbClr val="C00000"/>
                </a:solidFill>
              </a:rPr>
              <a:t>个工作日”</a:t>
            </a:r>
            <a:r>
              <a:rPr lang="zh-CN" altLang="en-US" dirty="0"/>
              <a:t>。</a:t>
            </a:r>
          </a:p>
        </p:txBody>
      </p:sp>
    </p:spTree>
    <p:extLst>
      <p:ext uri="{BB962C8B-B14F-4D97-AF65-F5344CB8AC3E}">
        <p14:creationId xmlns:p14="http://schemas.microsoft.com/office/powerpoint/2010/main" val="3302647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827317" cy="4103688"/>
          </a:xfrm>
        </p:spPr>
        <p:txBody>
          <a:bodyPr/>
          <a:lstStyle/>
          <a:p>
            <a:r>
              <a:rPr lang="zh-CN" altLang="en-US" dirty="0"/>
              <a:t>（</a:t>
            </a:r>
            <a:r>
              <a:rPr lang="en-US" altLang="zh-CN" dirty="0"/>
              <a:t>3</a:t>
            </a:r>
            <a:r>
              <a:rPr lang="zh-CN" altLang="en-US" dirty="0"/>
              <a:t>）代开发票。</a:t>
            </a:r>
          </a:p>
          <a:p>
            <a:r>
              <a:rPr lang="zh-CN" altLang="en-US" dirty="0"/>
              <a:t> ①凭购销商品、提供或者接受服务以及从事其他经营活动的书面证明、经办人身份证明，直接向经营地税务机关申请代开。</a:t>
            </a:r>
          </a:p>
          <a:p>
            <a:r>
              <a:rPr lang="zh-CN" altLang="en-US" dirty="0"/>
              <a:t> </a:t>
            </a:r>
            <a:r>
              <a:rPr lang="en-US" altLang="zh-CN" dirty="0"/>
              <a:t>【</a:t>
            </a:r>
            <a:r>
              <a:rPr lang="zh-CN" altLang="en-US" dirty="0"/>
              <a:t>提示</a:t>
            </a:r>
            <a:r>
              <a:rPr lang="en-US" altLang="zh-CN" dirty="0"/>
              <a:t>】</a:t>
            </a:r>
            <a:r>
              <a:rPr lang="zh-CN" altLang="en-US" dirty="0"/>
              <a:t>税务机关应当先征收税款，再开具发票。</a:t>
            </a:r>
          </a:p>
          <a:p>
            <a:r>
              <a:rPr lang="zh-CN" altLang="en-US" dirty="0"/>
              <a:t> </a:t>
            </a:r>
          </a:p>
        </p:txBody>
      </p:sp>
    </p:spTree>
    <p:extLst>
      <p:ext uri="{BB962C8B-B14F-4D97-AF65-F5344CB8AC3E}">
        <p14:creationId xmlns:p14="http://schemas.microsoft.com/office/powerpoint/2010/main" val="326165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827317" cy="4103688"/>
          </a:xfrm>
        </p:spPr>
        <p:txBody>
          <a:bodyPr/>
          <a:lstStyle/>
          <a:p>
            <a:r>
              <a:rPr lang="zh-CN" altLang="en-US" dirty="0"/>
              <a:t>②在人民法院裁定受理破产申请之日至企业注销之日期间，企业因继续履行合同、生产经营或处置财产需要开具发票的，管理人可以以企业名义按规定申领开具发票或者代开发票。</a:t>
            </a:r>
          </a:p>
        </p:txBody>
      </p:sp>
    </p:spTree>
    <p:extLst>
      <p:ext uri="{BB962C8B-B14F-4D97-AF65-F5344CB8AC3E}">
        <p14:creationId xmlns:p14="http://schemas.microsoft.com/office/powerpoint/2010/main" val="200639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827317" cy="4103688"/>
          </a:xfrm>
        </p:spPr>
        <p:txBody>
          <a:bodyPr/>
          <a:lstStyle/>
          <a:p>
            <a:r>
              <a:rPr lang="zh-CN" altLang="en-US" dirty="0"/>
              <a:t>（</a:t>
            </a:r>
            <a:r>
              <a:rPr lang="en-US" altLang="zh-CN" dirty="0"/>
              <a:t>4</a:t>
            </a:r>
            <a:r>
              <a:rPr lang="zh-CN" altLang="en-US" dirty="0"/>
              <a:t>）异地领购发票。</a:t>
            </a:r>
          </a:p>
          <a:p>
            <a:r>
              <a:rPr lang="zh-CN" altLang="en-US" dirty="0"/>
              <a:t> 税务机关可以要求其提供保证人或者交纳</a:t>
            </a:r>
            <a:r>
              <a:rPr lang="zh-CN" altLang="en-US" dirty="0">
                <a:solidFill>
                  <a:srgbClr val="C00000"/>
                </a:solidFill>
              </a:rPr>
              <a:t>“≤</a:t>
            </a:r>
            <a:r>
              <a:rPr lang="en-US" altLang="zh-CN" dirty="0">
                <a:solidFill>
                  <a:srgbClr val="C00000"/>
                </a:solidFill>
              </a:rPr>
              <a:t>1 </a:t>
            </a:r>
            <a:r>
              <a:rPr lang="zh-CN" altLang="en-US" dirty="0">
                <a:solidFill>
                  <a:srgbClr val="C00000"/>
                </a:solidFill>
              </a:rPr>
              <a:t>万元”</a:t>
            </a:r>
            <a:r>
              <a:rPr lang="zh-CN" altLang="en-US" dirty="0"/>
              <a:t>的保证金，并限期缴销发票。</a:t>
            </a:r>
          </a:p>
        </p:txBody>
      </p:sp>
    </p:spTree>
    <p:extLst>
      <p:ext uri="{BB962C8B-B14F-4D97-AF65-F5344CB8AC3E}">
        <p14:creationId xmlns:p14="http://schemas.microsoft.com/office/powerpoint/2010/main" val="1921998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7984785" cy="4103688"/>
          </a:xfrm>
        </p:spPr>
        <p:txBody>
          <a:bodyPr/>
          <a:lstStyle/>
          <a:p>
            <a:r>
              <a:rPr lang="en-US" altLang="zh-CN" dirty="0"/>
              <a:t>5.</a:t>
            </a:r>
            <a:r>
              <a:rPr lang="zh-CN" altLang="zh-CN" dirty="0"/>
              <a:t>发票的开具和使用</a:t>
            </a:r>
          </a:p>
          <a:p>
            <a:r>
              <a:rPr lang="zh-CN" altLang="zh-CN" dirty="0"/>
              <a:t>（</a:t>
            </a:r>
            <a:r>
              <a:rPr lang="en-US" altLang="zh-CN" dirty="0"/>
              <a:t>1</a:t>
            </a:r>
            <a:r>
              <a:rPr lang="zh-CN" altLang="zh-CN" dirty="0"/>
              <a:t>）单位和个人，对外发生经营业务收取款项，收款方应向付款方开具发票，特殊情况下由付款方向收款方开具发票。</a:t>
            </a:r>
          </a:p>
          <a:p>
            <a:r>
              <a:rPr lang="zh-CN" altLang="zh-CN" dirty="0"/>
              <a:t>（</a:t>
            </a:r>
            <a:r>
              <a:rPr lang="en-US" altLang="zh-CN" dirty="0"/>
              <a:t>2</a:t>
            </a:r>
            <a:r>
              <a:rPr lang="zh-CN" altLang="zh-CN" dirty="0"/>
              <a:t>）开具发票应当按照规定的时限、顺序、栏目，</a:t>
            </a:r>
            <a:r>
              <a:rPr lang="en-US" altLang="zh-CN" dirty="0"/>
              <a:t>“</a:t>
            </a:r>
            <a:r>
              <a:rPr lang="zh-CN" altLang="zh-CN" dirty="0"/>
              <a:t>全部联次一次性如实开具</a:t>
            </a:r>
            <a:r>
              <a:rPr lang="en-US" altLang="zh-CN" dirty="0"/>
              <a:t>”</a:t>
            </a:r>
            <a:r>
              <a:rPr lang="zh-CN" altLang="zh-CN" dirty="0"/>
              <a:t>，并加盖</a:t>
            </a:r>
            <a:r>
              <a:rPr lang="en-US" altLang="zh-CN" dirty="0"/>
              <a:t>“</a:t>
            </a:r>
            <a:r>
              <a:rPr lang="zh-CN" altLang="zh-CN" dirty="0"/>
              <a:t>发票专用章</a:t>
            </a:r>
            <a:r>
              <a:rPr lang="en-US" altLang="zh-CN" dirty="0"/>
              <a:t>”</a:t>
            </a:r>
            <a:r>
              <a:rPr lang="zh-CN" altLang="zh-CN" dirty="0"/>
              <a:t>。</a:t>
            </a:r>
            <a:endParaRPr lang="en-US" altLang="zh-CN" dirty="0"/>
          </a:p>
          <a:p>
            <a:r>
              <a:rPr lang="zh-CN" altLang="en-US" dirty="0"/>
              <a:t>（</a:t>
            </a:r>
            <a:r>
              <a:rPr lang="en-US" altLang="zh-CN" dirty="0"/>
              <a:t>3</a:t>
            </a:r>
            <a:r>
              <a:rPr lang="zh-CN" altLang="en-US" dirty="0"/>
              <a:t>）除国家税务总局另有规定外，发票限于领购单位和个人在本省、自治区、直辖市内开具。</a:t>
            </a:r>
          </a:p>
          <a:p>
            <a:endParaRPr lang="zh-CN" altLang="zh-CN" dirty="0"/>
          </a:p>
        </p:txBody>
      </p:sp>
    </p:spTree>
    <p:extLst>
      <p:ext uri="{BB962C8B-B14F-4D97-AF65-F5344CB8AC3E}">
        <p14:creationId xmlns:p14="http://schemas.microsoft.com/office/powerpoint/2010/main" val="744988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a:t>
            </a:r>
            <a:r>
              <a:rPr lang="en-US" altLang="zh-CN" dirty="0"/>
              <a:t>4</a:t>
            </a:r>
            <a:r>
              <a:rPr lang="zh-CN" altLang="zh-CN" dirty="0"/>
              <a:t>）任何单位和个人不得有下列虚开发票行为：</a:t>
            </a:r>
          </a:p>
          <a:p>
            <a:r>
              <a:rPr lang="en-US" altLang="zh-CN" dirty="0"/>
              <a:t>①</a:t>
            </a:r>
            <a:r>
              <a:rPr lang="zh-CN" altLang="zh-CN" dirty="0"/>
              <a:t>为他人、为自己开具与实际经营业务情况不符的发票；</a:t>
            </a:r>
          </a:p>
          <a:p>
            <a:r>
              <a:rPr lang="en-US" altLang="zh-CN" dirty="0"/>
              <a:t>②</a:t>
            </a:r>
            <a:r>
              <a:rPr lang="zh-CN" altLang="zh-CN" dirty="0"/>
              <a:t>让他人为自己开具与实际经营业务情况不符的发票；</a:t>
            </a:r>
          </a:p>
          <a:p>
            <a:r>
              <a:rPr lang="en-US" altLang="zh-CN" dirty="0"/>
              <a:t>③</a:t>
            </a:r>
            <a:r>
              <a:rPr lang="zh-CN" altLang="zh-CN" dirty="0"/>
              <a:t>介绍他人开具与实际经营业务情况不符的发票。</a:t>
            </a:r>
          </a:p>
        </p:txBody>
      </p:sp>
    </p:spTree>
    <p:extLst>
      <p:ext uri="{BB962C8B-B14F-4D97-AF65-F5344CB8AC3E}">
        <p14:creationId xmlns:p14="http://schemas.microsoft.com/office/powerpoint/2010/main" val="920880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953165" cy="4103688"/>
          </a:xfrm>
        </p:spPr>
        <p:txBody>
          <a:bodyPr/>
          <a:lstStyle/>
          <a:p>
            <a:r>
              <a:rPr lang="zh-CN" altLang="zh-CN" sz="2000" dirty="0"/>
              <a:t>（</a:t>
            </a:r>
            <a:r>
              <a:rPr lang="en-US" altLang="zh-CN" sz="2000" dirty="0"/>
              <a:t>5</a:t>
            </a:r>
            <a:r>
              <a:rPr lang="zh-CN" altLang="zh-CN" sz="2000" dirty="0"/>
              <a:t>）任何单位和个人应当按照发票管理规定使用发票，不得有下列行为：</a:t>
            </a:r>
          </a:p>
          <a:p>
            <a:r>
              <a:rPr lang="en-US" altLang="zh-CN" sz="2000" dirty="0"/>
              <a:t>①</a:t>
            </a:r>
            <a:r>
              <a:rPr lang="zh-CN" altLang="zh-CN" sz="2000" dirty="0"/>
              <a:t>转借、转让、介绍他人转让发票、发票监制章和发票防伪专用品；</a:t>
            </a:r>
          </a:p>
          <a:p>
            <a:r>
              <a:rPr lang="en-US" altLang="zh-CN" sz="2000" dirty="0"/>
              <a:t>②</a:t>
            </a:r>
            <a:r>
              <a:rPr lang="zh-CN" altLang="zh-CN" sz="2000" dirty="0"/>
              <a:t>知道或者应当知道是私自印制、伪造、变造、非法取得或者废止的发票而受让、开具、存放、携带、邮寄、运输；</a:t>
            </a:r>
          </a:p>
          <a:p>
            <a:r>
              <a:rPr lang="en-US" altLang="zh-CN" sz="2000" dirty="0"/>
              <a:t>③</a:t>
            </a:r>
            <a:r>
              <a:rPr lang="zh-CN" altLang="zh-CN" sz="2000" dirty="0"/>
              <a:t>拆本使用发票；</a:t>
            </a:r>
          </a:p>
          <a:p>
            <a:r>
              <a:rPr lang="en-US" altLang="zh-CN" sz="2000" dirty="0"/>
              <a:t>④</a:t>
            </a:r>
            <a:r>
              <a:rPr lang="zh-CN" altLang="zh-CN" sz="2000" dirty="0"/>
              <a:t>扩大发票使用范围；</a:t>
            </a:r>
          </a:p>
          <a:p>
            <a:r>
              <a:rPr lang="en-US" altLang="zh-CN" sz="2000" dirty="0"/>
              <a:t>⑤</a:t>
            </a:r>
            <a:r>
              <a:rPr lang="zh-CN" altLang="zh-CN" sz="2000" dirty="0"/>
              <a:t>以其他凭证代替发票使用。</a:t>
            </a:r>
          </a:p>
        </p:txBody>
      </p:sp>
    </p:spTree>
    <p:extLst>
      <p:ext uri="{BB962C8B-B14F-4D97-AF65-F5344CB8AC3E}">
        <p14:creationId xmlns:p14="http://schemas.microsoft.com/office/powerpoint/2010/main" val="3776747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953165" cy="4103688"/>
          </a:xfrm>
        </p:spPr>
        <p:txBody>
          <a:bodyPr/>
          <a:lstStyle/>
          <a:p>
            <a:r>
              <a:rPr lang="en-US" altLang="zh-CN" sz="2000" dirty="0"/>
              <a:t>5.</a:t>
            </a:r>
            <a:r>
              <a:rPr lang="zh-CN" altLang="zh-CN" sz="2000" dirty="0"/>
              <a:t>增值税发票开具和使用的特别规定</a:t>
            </a:r>
          </a:p>
          <a:p>
            <a:r>
              <a:rPr lang="en-US" altLang="zh-CN" sz="2000" dirty="0"/>
              <a:t>(1)</a:t>
            </a:r>
            <a:r>
              <a:rPr lang="zh-CN" altLang="zh-CN" sz="2000" dirty="0"/>
              <a:t>购买方为企业的，索取增值税</a:t>
            </a:r>
            <a:r>
              <a:rPr lang="en-US" altLang="zh-CN" sz="2000" dirty="0"/>
              <a:t>“</a:t>
            </a:r>
            <a:r>
              <a:rPr lang="zh-CN" altLang="zh-CN" sz="2000" dirty="0"/>
              <a:t>普通发票</a:t>
            </a:r>
            <a:r>
              <a:rPr lang="en-US" altLang="zh-CN" sz="2000" dirty="0"/>
              <a:t>”</a:t>
            </a:r>
            <a:r>
              <a:rPr lang="zh-CN" altLang="zh-CN" sz="2000" dirty="0"/>
              <a:t>时，应向销售方提供</a:t>
            </a:r>
            <a:r>
              <a:rPr lang="en-US" altLang="zh-CN" sz="2000" dirty="0"/>
              <a:t>“</a:t>
            </a:r>
            <a:r>
              <a:rPr lang="zh-CN" altLang="zh-CN" sz="2000" dirty="0"/>
              <a:t>纳税人识别号或统一社会信用代码</a:t>
            </a:r>
            <a:r>
              <a:rPr lang="en-US" altLang="zh-CN" sz="2000" dirty="0"/>
              <a:t>”</a:t>
            </a:r>
            <a:r>
              <a:rPr lang="zh-CN" altLang="zh-CN" sz="2000" dirty="0"/>
              <a:t>；销售方为其开具增值税普通发票时，应在</a:t>
            </a:r>
            <a:r>
              <a:rPr lang="en-US" altLang="zh-CN" sz="2000" dirty="0"/>
              <a:t>“</a:t>
            </a:r>
            <a:r>
              <a:rPr lang="zh-CN" altLang="zh-CN" sz="2000" dirty="0"/>
              <a:t>购买方纳税人识别号</a:t>
            </a:r>
            <a:r>
              <a:rPr lang="en-US" altLang="zh-CN" sz="2000" dirty="0"/>
              <a:t>”</a:t>
            </a:r>
            <a:r>
              <a:rPr lang="zh-CN" altLang="zh-CN" sz="2000" dirty="0"/>
              <a:t>栏填写购买方的纳税人识别号或统一社会信用代码。</a:t>
            </a:r>
          </a:p>
          <a:p>
            <a:r>
              <a:rPr lang="zh-CN" altLang="zh-CN" sz="2000" dirty="0"/>
              <a:t>（</a:t>
            </a:r>
            <a:r>
              <a:rPr lang="en-US" altLang="zh-CN" sz="2000" dirty="0"/>
              <a:t>2</a:t>
            </a:r>
            <a:r>
              <a:rPr lang="zh-CN" altLang="zh-CN" sz="2000" dirty="0"/>
              <a:t>）进一步扩大增值税发票网上申领适用范围，已经实现办税人员实名信息采集和验证的纳税人，可以</a:t>
            </a:r>
            <a:r>
              <a:rPr lang="en-US" altLang="zh-CN" sz="2000" dirty="0"/>
              <a:t>“</a:t>
            </a:r>
            <a:r>
              <a:rPr lang="zh-CN" altLang="zh-CN" sz="2000" dirty="0"/>
              <a:t>自愿选择</a:t>
            </a:r>
            <a:r>
              <a:rPr lang="en-US" altLang="zh-CN" sz="2000" dirty="0"/>
              <a:t>”</a:t>
            </a:r>
            <a:r>
              <a:rPr lang="zh-CN" altLang="zh-CN" sz="2000" dirty="0"/>
              <a:t>使用网上申领方式领用发票。</a:t>
            </a:r>
            <a:endParaRPr lang="en-US" altLang="zh-CN" sz="2000" dirty="0"/>
          </a:p>
          <a:p>
            <a:r>
              <a:rPr lang="zh-CN" altLang="zh-CN" sz="2000" dirty="0"/>
              <a:t>（</a:t>
            </a:r>
            <a:r>
              <a:rPr lang="en-US" altLang="zh-CN" sz="2000" dirty="0"/>
              <a:t>3</a:t>
            </a:r>
            <a:r>
              <a:rPr lang="zh-CN" altLang="zh-CN" sz="2000" dirty="0"/>
              <a:t>）积极推进增值税发票领用分类分级管理</a:t>
            </a:r>
          </a:p>
        </p:txBody>
      </p:sp>
    </p:spTree>
    <p:extLst>
      <p:ext uri="{BB962C8B-B14F-4D97-AF65-F5344CB8AC3E}">
        <p14:creationId xmlns:p14="http://schemas.microsoft.com/office/powerpoint/2010/main" val="2267075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2" cstate="print"/>
          <a:stretch>
            <a:fillRect/>
          </a:stretch>
        </p:blipFill>
        <p:spPr>
          <a:xfrm>
            <a:off x="1" y="0"/>
            <a:ext cx="9142856" cy="1076190"/>
          </a:xfrm>
          <a:prstGeom prst="rect">
            <a:avLst/>
          </a:prstGeom>
        </p:spPr>
      </p:pic>
      <p:sp>
        <p:nvSpPr>
          <p:cNvPr id="3" name="文本占位符 1"/>
          <p:cNvSpPr txBox="1">
            <a:spLocks/>
          </p:cNvSpPr>
          <p:nvPr/>
        </p:nvSpPr>
        <p:spPr>
          <a:xfrm>
            <a:off x="1463628" y="579856"/>
            <a:ext cx="5263237" cy="445688"/>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buNone/>
            </a:pPr>
            <a:r>
              <a:rPr lang="zh-CN" altLang="en-US" sz="2400" dirty="0">
                <a:solidFill>
                  <a:srgbClr val="004DA1"/>
                </a:solidFill>
                <a:latin typeface="李旭科书法" panose="02000603000000000000" pitchFamily="2" charset="-122"/>
                <a:ea typeface="李旭科书法" panose="02000603000000000000" pitchFamily="2" charset="-122"/>
              </a:rPr>
              <a:t>增值税发票分类分级管理</a:t>
            </a:r>
          </a:p>
        </p:txBody>
      </p:sp>
      <p:grpSp>
        <p:nvGrpSpPr>
          <p:cNvPr id="4" name="组合 3"/>
          <p:cNvGrpSpPr/>
          <p:nvPr/>
        </p:nvGrpSpPr>
        <p:grpSpPr>
          <a:xfrm>
            <a:off x="498431" y="555625"/>
            <a:ext cx="869512" cy="502410"/>
            <a:chOff x="5002432" y="4212647"/>
            <a:chExt cx="2934288" cy="1695450"/>
          </a:xfrm>
        </p:grpSpPr>
        <p:grpSp>
          <p:nvGrpSpPr>
            <p:cNvPr id="5" name="组合 4"/>
            <p:cNvGrpSpPr/>
            <p:nvPr/>
          </p:nvGrpSpPr>
          <p:grpSpPr>
            <a:xfrm>
              <a:off x="5002432" y="4212647"/>
              <a:ext cx="2934288" cy="1695450"/>
              <a:chOff x="5079999" y="2344328"/>
              <a:chExt cx="4713748" cy="2723634"/>
            </a:xfrm>
          </p:grpSpPr>
          <p:sp>
            <p:nvSpPr>
              <p:cNvPr id="7" name="任意多边形 6"/>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004DA1"/>
              </a:solidFill>
              <a:ln w="9525">
                <a:solidFill>
                  <a:srgbClr val="004DA1"/>
                </a:solidFill>
                <a:round/>
                <a:headEnd/>
                <a:tailEnd/>
              </a:ln>
            </p:spPr>
            <p:txBody>
              <a:bodyPr vert="horz" wrap="square" lIns="68580" tIns="34290" rIns="68580" bIns="34290" numCol="1" anchor="t" anchorCtr="0" compatLnSpc="1">
                <a:prstTxWarp prst="textNoShape">
                  <a:avLst/>
                </a:prstTxWarp>
                <a:noAutofit/>
              </a:bodyPr>
              <a:lstStyle/>
              <a:p>
                <a:endParaRPr lang="zh-CN" altLang="en-US" sz="1013"/>
              </a:p>
            </p:txBody>
          </p:sp>
          <p:sp>
            <p:nvSpPr>
              <p:cNvPr id="8" name="任意多边形 7"/>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68580" tIns="34290" rIns="68580" bIns="34290" numCol="1" anchor="t" anchorCtr="0" compatLnSpc="1">
                <a:prstTxWarp prst="textNoShape">
                  <a:avLst/>
                </a:prstTxWarp>
                <a:noAutofit/>
              </a:bodyPr>
              <a:lstStyle/>
              <a:p>
                <a:endParaRPr lang="zh-CN" altLang="en-US" sz="1013"/>
              </a:p>
            </p:txBody>
          </p:sp>
        </p:grpSp>
        <p:pic>
          <p:nvPicPr>
            <p:cNvPr id="6" name="图片 5"/>
            <p:cNvPicPr>
              <a:picLocks noChangeAspect="1"/>
            </p:cNvPicPr>
            <p:nvPr/>
          </p:nvPicPr>
          <p:blipFill>
            <a:blip r:embed="rId3" cstate="print">
              <a:duotone>
                <a:schemeClr val="accent5">
                  <a:shade val="45000"/>
                  <a:satMod val="135000"/>
                </a:schemeClr>
                <a:prstClr val="white"/>
              </a:duotone>
            </a:blip>
            <a:stretch>
              <a:fillRect/>
            </a:stretch>
          </p:blipFill>
          <p:spPr>
            <a:xfrm>
              <a:off x="5864860" y="4263646"/>
              <a:ext cx="1850025" cy="1106351"/>
            </a:xfrm>
            <a:prstGeom prst="rect">
              <a:avLst/>
            </a:prstGeom>
          </p:spPr>
        </p:pic>
      </p:grpSp>
      <p:pic>
        <p:nvPicPr>
          <p:cNvPr id="11" name="图片 10"/>
          <p:cNvPicPr>
            <a:picLocks noChangeAspect="1"/>
          </p:cNvPicPr>
          <p:nvPr/>
        </p:nvPicPr>
        <p:blipFill>
          <a:blip r:embed="rId4" cstate="print"/>
          <a:stretch>
            <a:fillRect/>
          </a:stretch>
        </p:blipFill>
        <p:spPr>
          <a:xfrm>
            <a:off x="-837" y="4691102"/>
            <a:ext cx="9143693" cy="452422"/>
          </a:xfrm>
          <a:prstGeom prst="rect">
            <a:avLst/>
          </a:prstGeom>
        </p:spPr>
      </p:pic>
      <p:graphicFrame>
        <p:nvGraphicFramePr>
          <p:cNvPr id="2" name="表格 1">
            <a:extLst>
              <a:ext uri="{FF2B5EF4-FFF2-40B4-BE49-F238E27FC236}">
                <a16:creationId xmlns:a16="http://schemas.microsoft.com/office/drawing/2014/main" id="{E3F15B79-2FC2-4840-A534-4386C746042F}"/>
              </a:ext>
            </a:extLst>
          </p:cNvPr>
          <p:cNvGraphicFramePr>
            <a:graphicFrameLocks noGrp="1"/>
          </p:cNvGraphicFramePr>
          <p:nvPr>
            <p:extLst>
              <p:ext uri="{D42A27DB-BD31-4B8C-83A1-F6EECF244321}">
                <p14:modId xmlns:p14="http://schemas.microsoft.com/office/powerpoint/2010/main" val="3157507962"/>
              </p:ext>
            </p:extLst>
          </p:nvPr>
        </p:nvGraphicFramePr>
        <p:xfrm>
          <a:off x="498431" y="1091175"/>
          <a:ext cx="6521494" cy="1828800"/>
        </p:xfrm>
        <a:graphic>
          <a:graphicData uri="http://schemas.openxmlformats.org/drawingml/2006/table">
            <a:tbl>
              <a:tblPr firstRow="1" firstCol="1" bandRow="1">
                <a:tableStyleId>{5C22544A-7EE6-4342-B048-85BDC9FD1C3A}</a:tableStyleId>
              </a:tblPr>
              <a:tblGrid>
                <a:gridCol w="1488311">
                  <a:extLst>
                    <a:ext uri="{9D8B030D-6E8A-4147-A177-3AD203B41FA5}">
                      <a16:colId xmlns:a16="http://schemas.microsoft.com/office/drawing/2014/main" val="19912404"/>
                    </a:ext>
                  </a:extLst>
                </a:gridCol>
                <a:gridCol w="5033183">
                  <a:extLst>
                    <a:ext uri="{9D8B030D-6E8A-4147-A177-3AD203B41FA5}">
                      <a16:colId xmlns:a16="http://schemas.microsoft.com/office/drawing/2014/main" val="4226074396"/>
                    </a:ext>
                  </a:extLst>
                </a:gridCol>
              </a:tblGrid>
              <a:tr h="0">
                <a:tc>
                  <a:txBody>
                    <a:bodyPr/>
                    <a:lstStyle/>
                    <a:p>
                      <a:pPr algn="ctr">
                        <a:spcAft>
                          <a:spcPts val="0"/>
                        </a:spcAft>
                      </a:pPr>
                      <a:r>
                        <a:rPr lang="zh-CN" sz="2000" b="1" kern="100">
                          <a:effectLst/>
                          <a:latin typeface="楷体" panose="02010609060101010101" pitchFamily="49" charset="-122"/>
                          <a:ea typeface="楷体" panose="02010609060101010101" pitchFamily="49" charset="-122"/>
                        </a:rPr>
                        <a:t>纳税人的税收风险程度</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spcAft>
                          <a:spcPts val="0"/>
                        </a:spcAft>
                      </a:pPr>
                      <a:r>
                        <a:rPr lang="zh-CN" sz="2000" b="1" kern="100" dirty="0">
                          <a:effectLst/>
                          <a:latin typeface="楷体" panose="02010609060101010101" pitchFamily="49" charset="-122"/>
                          <a:ea typeface="楷体" panose="02010609060101010101" pitchFamily="49" charset="-122"/>
                        </a:rPr>
                        <a:t>发票领用管理制度</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051635283"/>
                  </a:ext>
                </a:extLst>
              </a:tr>
              <a:tr h="0">
                <a:tc>
                  <a:txBody>
                    <a:bodyPr/>
                    <a:lstStyle/>
                    <a:p>
                      <a:pPr algn="ctr">
                        <a:spcAft>
                          <a:spcPts val="0"/>
                        </a:spcAft>
                      </a:pPr>
                      <a:r>
                        <a:rPr lang="zh-CN" sz="2000" b="1" kern="100" dirty="0">
                          <a:effectLst/>
                          <a:latin typeface="楷体" panose="02010609060101010101" pitchFamily="49" charset="-122"/>
                          <a:ea typeface="楷体" panose="02010609060101010101" pitchFamily="49" charset="-122"/>
                        </a:rPr>
                        <a:t>较低</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按需供应发票</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746516450"/>
                  </a:ext>
                </a:extLst>
              </a:tr>
              <a:tr h="0">
                <a:tc>
                  <a:txBody>
                    <a:bodyPr/>
                    <a:lstStyle/>
                    <a:p>
                      <a:pPr algn="ctr">
                        <a:spcAft>
                          <a:spcPts val="0"/>
                        </a:spcAft>
                      </a:pPr>
                      <a:r>
                        <a:rPr lang="zh-CN" sz="2000" b="1" kern="100">
                          <a:effectLst/>
                          <a:latin typeface="楷体" panose="02010609060101010101" pitchFamily="49" charset="-122"/>
                          <a:ea typeface="楷体" panose="02010609060101010101" pitchFamily="49" charset="-122"/>
                        </a:rPr>
                        <a:t>中等</a:t>
                      </a:r>
                      <a:endParaRPr lang="zh-CN" sz="2000" b="1" kern="10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正常供应发票，加强事中事后监管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1954765616"/>
                  </a:ext>
                </a:extLst>
              </a:tr>
              <a:tr h="0">
                <a:tc>
                  <a:txBody>
                    <a:bodyPr/>
                    <a:lstStyle/>
                    <a:p>
                      <a:pPr algn="ctr">
                        <a:spcAft>
                          <a:spcPts val="0"/>
                        </a:spcAft>
                      </a:pPr>
                      <a:r>
                        <a:rPr lang="zh-CN" sz="2000" b="1" kern="100" dirty="0">
                          <a:effectLst/>
                          <a:latin typeface="楷体" panose="02010609060101010101" pitchFamily="49" charset="-122"/>
                          <a:ea typeface="楷体" panose="02010609060101010101" pitchFamily="49" charset="-122"/>
                        </a:rPr>
                        <a:t>较高</a:t>
                      </a:r>
                      <a:endParaRPr lang="zh-CN" sz="2000" b="1"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tc>
                  <a:txBody>
                    <a:bodyPr/>
                    <a:lstStyle/>
                    <a:p>
                      <a:pPr algn="just">
                        <a:spcAft>
                          <a:spcPts val="0"/>
                        </a:spcAft>
                      </a:pPr>
                      <a:r>
                        <a:rPr lang="zh-CN" sz="2000" b="1" kern="100" dirty="0">
                          <a:solidFill>
                            <a:srgbClr val="004DA1"/>
                          </a:solidFill>
                          <a:effectLst/>
                          <a:latin typeface="楷体" panose="02010609060101010101" pitchFamily="49" charset="-122"/>
                          <a:ea typeface="楷体" panose="02010609060101010101" pitchFamily="49" charset="-122"/>
                        </a:rPr>
                        <a:t>严格控制发票领用数量和最高开票限额，并加强事中事后监管</a:t>
                      </a:r>
                      <a:endParaRPr lang="zh-CN" sz="2000" b="1" kern="100" dirty="0">
                        <a:solidFill>
                          <a:srgbClr val="004DA1"/>
                        </a:solidFill>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nchor="ctr"/>
                </a:tc>
                <a:extLst>
                  <a:ext uri="{0D108BD9-81ED-4DB2-BD59-A6C34878D82A}">
                    <a16:rowId xmlns:a16="http://schemas.microsoft.com/office/drawing/2014/main" val="3601126332"/>
                  </a:ext>
                </a:extLst>
              </a:tr>
            </a:tbl>
          </a:graphicData>
        </a:graphic>
      </p:graphicFrame>
      <p:pic>
        <p:nvPicPr>
          <p:cNvPr id="12" name="图片 11">
            <a:extLst>
              <a:ext uri="{FF2B5EF4-FFF2-40B4-BE49-F238E27FC236}">
                <a16:creationId xmlns:a16="http://schemas.microsoft.com/office/drawing/2014/main" id="{EF46E40E-5DCA-4328-BDF4-3C68F8F586B8}"/>
              </a:ext>
            </a:extLst>
          </p:cNvPr>
          <p:cNvPicPr>
            <a:picLocks noChangeAspect="1"/>
          </p:cNvPicPr>
          <p:nvPr/>
        </p:nvPicPr>
        <p:blipFill>
          <a:blip r:embed="rId5" cstate="print">
            <a:duotone>
              <a:schemeClr val="accent5">
                <a:shade val="45000"/>
                <a:satMod val="135000"/>
              </a:schemeClr>
              <a:prstClr val="white"/>
            </a:duotone>
          </a:blip>
          <a:stretch>
            <a:fillRect/>
          </a:stretch>
        </p:blipFill>
        <p:spPr>
          <a:xfrm>
            <a:off x="1589795" y="2918790"/>
            <a:ext cx="761519" cy="472667"/>
          </a:xfrm>
          <a:prstGeom prst="rect">
            <a:avLst/>
          </a:prstGeom>
        </p:spPr>
      </p:pic>
      <p:pic>
        <p:nvPicPr>
          <p:cNvPr id="13" name="图片 12">
            <a:extLst>
              <a:ext uri="{FF2B5EF4-FFF2-40B4-BE49-F238E27FC236}">
                <a16:creationId xmlns:a16="http://schemas.microsoft.com/office/drawing/2014/main" id="{150C6EF4-9F1F-4D40-A3A7-F50FBAB9421C}"/>
              </a:ext>
            </a:extLst>
          </p:cNvPr>
          <p:cNvPicPr>
            <a:picLocks noChangeAspect="1"/>
          </p:cNvPicPr>
          <p:nvPr/>
        </p:nvPicPr>
        <p:blipFill>
          <a:blip r:embed="rId5" cstate="print">
            <a:duotone>
              <a:schemeClr val="accent5">
                <a:shade val="45000"/>
                <a:satMod val="135000"/>
              </a:schemeClr>
              <a:prstClr val="white"/>
            </a:duotone>
          </a:blip>
          <a:stretch>
            <a:fillRect/>
          </a:stretch>
        </p:blipFill>
        <p:spPr>
          <a:xfrm flipH="1">
            <a:off x="6185991" y="3417439"/>
            <a:ext cx="544285" cy="337832"/>
          </a:xfrm>
          <a:prstGeom prst="rect">
            <a:avLst/>
          </a:prstGeom>
        </p:spPr>
      </p:pic>
    </p:spTree>
    <p:extLst>
      <p:ext uri="{BB962C8B-B14F-4D97-AF65-F5344CB8AC3E}">
        <p14:creationId xmlns:p14="http://schemas.microsoft.com/office/powerpoint/2010/main" val="113007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6" presetClass="entr" presetSubtype="16"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ircle(in)">
                                      <p:cBhvr>
                                        <p:cTn id="13" dur="1000"/>
                                        <p:tgtEl>
                                          <p:spTgt spid="3"/>
                                        </p:tgtEl>
                                      </p:cBhvr>
                                    </p:animEffect>
                                  </p:childTnLst>
                                </p:cTn>
                              </p:par>
                            </p:childTnLst>
                          </p:cTn>
                        </p:par>
                        <p:par>
                          <p:cTn id="14" fill="hold">
                            <p:stCondLst>
                              <p:cond delay="2000"/>
                            </p:stCondLst>
                            <p:childTnLst>
                              <p:par>
                                <p:cTn id="15" presetID="37" presetClass="entr" presetSubtype="0"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900" decel="100000" fill="hold"/>
                                        <p:tgtEl>
                                          <p:spTgt spid="2"/>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21" presetID="37" presetClass="entr" presetSubtype="0"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fade">
                                      <p:cBhvr>
                                        <p:cTn id="23" dur="1000"/>
                                        <p:tgtEl>
                                          <p:spTgt spid="12"/>
                                        </p:tgtEl>
                                      </p:cBhvr>
                                    </p:animEffect>
                                    <p:anim calcmode="lin" valueType="num">
                                      <p:cBhvr>
                                        <p:cTn id="24" dur="1000" fill="hold"/>
                                        <p:tgtEl>
                                          <p:spTgt spid="12"/>
                                        </p:tgtEl>
                                        <p:attrNameLst>
                                          <p:attrName>ppt_x</p:attrName>
                                        </p:attrNameLst>
                                      </p:cBhvr>
                                      <p:tavLst>
                                        <p:tav tm="0">
                                          <p:val>
                                            <p:strVal val="#ppt_x"/>
                                          </p:val>
                                        </p:tav>
                                        <p:tav tm="100000">
                                          <p:val>
                                            <p:strVal val="#ppt_x"/>
                                          </p:val>
                                        </p:tav>
                                      </p:tavLst>
                                    </p:anim>
                                    <p:anim calcmode="lin" valueType="num">
                                      <p:cBhvr>
                                        <p:cTn id="25" dur="900" decel="100000" fill="hold"/>
                                        <p:tgtEl>
                                          <p:spTgt spid="12"/>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par>
                                <p:cTn id="27" presetID="37"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900" decel="100000" fill="hold"/>
                                        <p:tgtEl>
                                          <p:spTgt spid="1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953165" cy="4103688"/>
          </a:xfrm>
        </p:spPr>
        <p:txBody>
          <a:bodyPr/>
          <a:lstStyle/>
          <a:p>
            <a:r>
              <a:rPr lang="en-US" altLang="zh-CN" dirty="0"/>
              <a:t>6.</a:t>
            </a:r>
            <a:r>
              <a:rPr lang="zh-CN" altLang="zh-CN" dirty="0"/>
              <a:t>发票的保管</a:t>
            </a:r>
          </a:p>
          <a:p>
            <a:r>
              <a:rPr lang="zh-CN" altLang="zh-CN" dirty="0"/>
              <a:t>已开具的发票存根联和发票登记簿应当保存</a:t>
            </a:r>
            <a:r>
              <a:rPr lang="en-US" altLang="zh-CN" dirty="0"/>
              <a:t>“5</a:t>
            </a:r>
            <a:r>
              <a:rPr lang="zh-CN" altLang="zh-CN" dirty="0"/>
              <a:t>年</a:t>
            </a:r>
            <a:r>
              <a:rPr lang="en-US" altLang="zh-CN" dirty="0"/>
              <a:t>”</a:t>
            </a:r>
            <a:r>
              <a:rPr lang="zh-CN" altLang="zh-CN" dirty="0"/>
              <a:t>。保存期满，报经税务机关查验后销毁。</a:t>
            </a:r>
          </a:p>
        </p:txBody>
      </p:sp>
    </p:spTree>
    <p:extLst>
      <p:ext uri="{BB962C8B-B14F-4D97-AF65-F5344CB8AC3E}">
        <p14:creationId xmlns:p14="http://schemas.microsoft.com/office/powerpoint/2010/main" val="463857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p:txBody>
          <a:bodyPr/>
          <a:lstStyle/>
          <a:p>
            <a:r>
              <a:rPr lang="zh-CN" altLang="zh-CN" dirty="0"/>
              <a:t>（一）概念</a:t>
            </a:r>
          </a:p>
          <a:p>
            <a:r>
              <a:rPr lang="zh-CN" altLang="zh-CN" dirty="0"/>
              <a:t>税收征收管理法，是指调整税收征收与管理过程中所发生的社会关系的法律规范的总称。</a:t>
            </a:r>
          </a:p>
          <a:p>
            <a:r>
              <a:rPr lang="zh-CN" altLang="zh-CN" dirty="0"/>
              <a:t>（二）性质</a:t>
            </a:r>
          </a:p>
          <a:p>
            <a:r>
              <a:rPr lang="zh-CN" altLang="zh-CN" dirty="0"/>
              <a:t>属于税收程序法。</a:t>
            </a:r>
          </a:p>
          <a:p>
            <a:r>
              <a:rPr lang="zh-CN" altLang="zh-CN" dirty="0"/>
              <a:t>（三）适用范围</a:t>
            </a:r>
          </a:p>
          <a:p>
            <a:r>
              <a:rPr lang="zh-CN" altLang="zh-CN" dirty="0"/>
              <a:t>由税务机关负责征收的税种，适用税收征管法。</a:t>
            </a:r>
          </a:p>
        </p:txBody>
      </p:sp>
    </p:spTree>
    <p:extLst>
      <p:ext uri="{BB962C8B-B14F-4D97-AF65-F5344CB8AC3E}">
        <p14:creationId xmlns:p14="http://schemas.microsoft.com/office/powerpoint/2010/main" val="819499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grpId="0"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grpId="0"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par>
                          <p:cTn id="14" fill="hold">
                            <p:stCondLst>
                              <p:cond delay="1000"/>
                            </p:stCondLst>
                            <p:childTnLst>
                              <p:par>
                                <p:cTn id="15" presetID="12" presetClass="entr" presetSubtype="1" fill="hold" grpId="0" nodeType="after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 calcmode="lin" valueType="num">
                                      <p:cBhvr additive="base">
                                        <p:cTn id="17" dur="500"/>
                                        <p:tgtEl>
                                          <p:spTgt spid="2">
                                            <p:txEl>
                                              <p:pRg st="2" end="2"/>
                                            </p:txEl>
                                          </p:spTgt>
                                        </p:tgtEl>
                                        <p:attrNameLst>
                                          <p:attrName>ppt_y</p:attrName>
                                        </p:attrNameLst>
                                      </p:cBhvr>
                                      <p:tavLst>
                                        <p:tav tm="0">
                                          <p:val>
                                            <p:strVal val="#ppt_y-#ppt_h*1.125000"/>
                                          </p:val>
                                        </p:tav>
                                        <p:tav tm="100000">
                                          <p:val>
                                            <p:strVal val="#ppt_y"/>
                                          </p:val>
                                        </p:tav>
                                      </p:tavLst>
                                    </p:anim>
                                    <p:animEffect transition="in" filter="wipe(down)">
                                      <p:cBhvr>
                                        <p:cTn id="18" dur="500"/>
                                        <p:tgtEl>
                                          <p:spTgt spid="2">
                                            <p:txEl>
                                              <p:pRg st="2" end="2"/>
                                            </p:txEl>
                                          </p:spTgt>
                                        </p:tgtEl>
                                      </p:cBhvr>
                                    </p:animEffect>
                                  </p:childTnLst>
                                </p:cTn>
                              </p:par>
                            </p:childTnLst>
                          </p:cTn>
                        </p:par>
                        <p:par>
                          <p:cTn id="19" fill="hold">
                            <p:stCondLst>
                              <p:cond delay="1500"/>
                            </p:stCondLst>
                            <p:childTnLst>
                              <p:par>
                                <p:cTn id="20" presetID="12" presetClass="entr" presetSubtype="1" fill="hold" grpId="0" nodeType="after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 calcmode="lin" valueType="num">
                                      <p:cBhvr additive="base">
                                        <p:cTn id="22" dur="500"/>
                                        <p:tgtEl>
                                          <p:spTgt spid="2">
                                            <p:txEl>
                                              <p:pRg st="3" end="3"/>
                                            </p:txEl>
                                          </p:spTgt>
                                        </p:tgtEl>
                                        <p:attrNameLst>
                                          <p:attrName>ppt_y</p:attrName>
                                        </p:attrNameLst>
                                      </p:cBhvr>
                                      <p:tavLst>
                                        <p:tav tm="0">
                                          <p:val>
                                            <p:strVal val="#ppt_y-#ppt_h*1.125000"/>
                                          </p:val>
                                        </p:tav>
                                        <p:tav tm="100000">
                                          <p:val>
                                            <p:strVal val="#ppt_y"/>
                                          </p:val>
                                        </p:tav>
                                      </p:tavLst>
                                    </p:anim>
                                    <p:animEffect transition="in" filter="wipe(down)">
                                      <p:cBhvr>
                                        <p:cTn id="23" dur="500"/>
                                        <p:tgtEl>
                                          <p:spTgt spid="2">
                                            <p:txEl>
                                              <p:pRg st="3" end="3"/>
                                            </p:txEl>
                                          </p:spTgt>
                                        </p:tgtEl>
                                      </p:cBhvr>
                                    </p:animEffect>
                                  </p:childTnLst>
                                </p:cTn>
                              </p:par>
                            </p:childTnLst>
                          </p:cTn>
                        </p:par>
                        <p:par>
                          <p:cTn id="24" fill="hold">
                            <p:stCondLst>
                              <p:cond delay="2000"/>
                            </p:stCondLst>
                            <p:childTnLst>
                              <p:par>
                                <p:cTn id="25" presetID="12" presetClass="entr" presetSubtype="1" fill="hold" grpId="0" nodeType="after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 calcmode="lin" valueType="num">
                                      <p:cBhvr additive="base">
                                        <p:cTn id="27" dur="500"/>
                                        <p:tgtEl>
                                          <p:spTgt spid="2">
                                            <p:txEl>
                                              <p:pRg st="4" end="4"/>
                                            </p:txEl>
                                          </p:spTgt>
                                        </p:tgtEl>
                                        <p:attrNameLst>
                                          <p:attrName>ppt_y</p:attrName>
                                        </p:attrNameLst>
                                      </p:cBhvr>
                                      <p:tavLst>
                                        <p:tav tm="0">
                                          <p:val>
                                            <p:strVal val="#ppt_y-#ppt_h*1.125000"/>
                                          </p:val>
                                        </p:tav>
                                        <p:tav tm="100000">
                                          <p:val>
                                            <p:strVal val="#ppt_y"/>
                                          </p:val>
                                        </p:tav>
                                      </p:tavLst>
                                    </p:anim>
                                    <p:animEffect transition="in" filter="wipe(down)">
                                      <p:cBhvr>
                                        <p:cTn id="28" dur="500"/>
                                        <p:tgtEl>
                                          <p:spTgt spid="2">
                                            <p:txEl>
                                              <p:pRg st="4" end="4"/>
                                            </p:txEl>
                                          </p:spTgt>
                                        </p:tgtEl>
                                      </p:cBhvr>
                                    </p:animEffect>
                                  </p:childTnLst>
                                </p:cTn>
                              </p:par>
                            </p:childTnLst>
                          </p:cTn>
                        </p:par>
                        <p:par>
                          <p:cTn id="29" fill="hold">
                            <p:stCondLst>
                              <p:cond delay="2500"/>
                            </p:stCondLst>
                            <p:childTnLst>
                              <p:par>
                                <p:cTn id="30" presetID="12" presetClass="entr" presetSubtype="1" fill="hold" grpId="0" nodeType="after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 calcmode="lin" valueType="num">
                                      <p:cBhvr additive="base">
                                        <p:cTn id="32" dur="500"/>
                                        <p:tgtEl>
                                          <p:spTgt spid="2">
                                            <p:txEl>
                                              <p:pRg st="5" end="5"/>
                                            </p:txEl>
                                          </p:spTgt>
                                        </p:tgtEl>
                                        <p:attrNameLst>
                                          <p:attrName>ppt_y</p:attrName>
                                        </p:attrNameLst>
                                      </p:cBhvr>
                                      <p:tavLst>
                                        <p:tav tm="0">
                                          <p:val>
                                            <p:strVal val="#ppt_y-#ppt_h*1.125000"/>
                                          </p:val>
                                        </p:tav>
                                        <p:tav tm="100000">
                                          <p:val>
                                            <p:strVal val="#ppt_y"/>
                                          </p:val>
                                        </p:tav>
                                      </p:tavLst>
                                    </p:anim>
                                    <p:animEffect transition="in" filter="wipe(down)">
                                      <p:cBhvr>
                                        <p:cTn id="33"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副标题 1"/>
          <p:cNvSpPr>
            <a:spLocks noGrp="1"/>
          </p:cNvSpPr>
          <p:nvPr>
            <p:ph type="subTitle" idx="1"/>
          </p:nvPr>
        </p:nvSpPr>
        <p:spPr>
          <a:xfrm>
            <a:off x="395285" y="555625"/>
            <a:ext cx="6953165" cy="4103688"/>
          </a:xfrm>
        </p:spPr>
        <p:txBody>
          <a:bodyPr/>
          <a:lstStyle/>
          <a:p>
            <a:r>
              <a:rPr lang="en-US" altLang="zh-CN" dirty="0"/>
              <a:t>7.</a:t>
            </a:r>
            <a:r>
              <a:rPr lang="zh-CN" altLang="en-US" dirty="0"/>
              <a:t>网络发票</a:t>
            </a:r>
          </a:p>
          <a:p>
            <a:r>
              <a:rPr lang="zh-CN" altLang="en-US" dirty="0"/>
              <a:t> 开具发票的单位和个人必须如实在线开具网络发票，网络出现故障，无法在线开具发票时，可离线开具发票，开具发票后，不得改动开票信息，并于 </a:t>
            </a:r>
            <a:r>
              <a:rPr lang="en-US" altLang="zh-CN" dirty="0"/>
              <a:t>48 </a:t>
            </a:r>
            <a:r>
              <a:rPr lang="zh-CN" altLang="en-US" dirty="0"/>
              <a:t>小时内上传开票信息。</a:t>
            </a:r>
            <a:endParaRPr lang="zh-CN" altLang="zh-CN" dirty="0"/>
          </a:p>
        </p:txBody>
      </p:sp>
    </p:spTree>
    <p:extLst>
      <p:ext uri="{BB962C8B-B14F-4D97-AF65-F5344CB8AC3E}">
        <p14:creationId xmlns:p14="http://schemas.microsoft.com/office/powerpoint/2010/main" val="3944442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1" fill="hold" nodeType="after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p:tgtEl>
                                          <p:spTgt spid="2">
                                            <p:txEl>
                                              <p:pRg st="0" end="0"/>
                                            </p:txEl>
                                          </p:spTgt>
                                        </p:tgtEl>
                                        <p:attrNameLst>
                                          <p:attrName>ppt_y</p:attrName>
                                        </p:attrNameLst>
                                      </p:cBhvr>
                                      <p:tavLst>
                                        <p:tav tm="0">
                                          <p:val>
                                            <p:strVal val="#ppt_y-#ppt_h*1.125000"/>
                                          </p:val>
                                        </p:tav>
                                        <p:tav tm="100000">
                                          <p:val>
                                            <p:strVal val="#ppt_y"/>
                                          </p:val>
                                        </p:tav>
                                      </p:tavLst>
                                    </p:anim>
                                    <p:animEffect transition="in" filter="wipe(down)">
                                      <p:cBhvr>
                                        <p:cTn id="8" dur="500"/>
                                        <p:tgtEl>
                                          <p:spTgt spid="2">
                                            <p:txEl>
                                              <p:pRg st="0" end="0"/>
                                            </p:txEl>
                                          </p:spTgt>
                                        </p:tgtEl>
                                      </p:cBhvr>
                                    </p:animEffect>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 calcmode="lin" valueType="num">
                                      <p:cBhvr additive="base">
                                        <p:cTn id="12" dur="500"/>
                                        <p:tgtEl>
                                          <p:spTgt spid="2">
                                            <p:txEl>
                                              <p:pRg st="1" end="1"/>
                                            </p:txEl>
                                          </p:spTgt>
                                        </p:tgtEl>
                                        <p:attrNameLst>
                                          <p:attrName>ppt_y</p:attrName>
                                        </p:attrNameLst>
                                      </p:cBhvr>
                                      <p:tavLst>
                                        <p:tav tm="0">
                                          <p:val>
                                            <p:strVal val="#ppt_y-#ppt_h*1.125000"/>
                                          </p:val>
                                        </p:tav>
                                        <p:tav tm="100000">
                                          <p:val>
                                            <p:strVal val="#ppt_y"/>
                                          </p:val>
                                        </p:tav>
                                      </p:tavLst>
                                    </p:anim>
                                    <p:animEffect transition="in" filter="wipe(down)">
                                      <p:cBhvr>
                                        <p:cTn id="13" dur="500"/>
                                        <p:tgtEl>
                                          <p:spTgt spid="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下列各项中，属于增值税专用发票的有（　）。</a:t>
            </a:r>
          </a:p>
          <a:p>
            <a:r>
              <a:rPr lang="en-US" altLang="zh-CN" dirty="0"/>
              <a:t>A.</a:t>
            </a:r>
            <a:r>
              <a:rPr lang="zh-CN" altLang="zh-CN" dirty="0"/>
              <a:t>增值税专用发票</a:t>
            </a:r>
          </a:p>
          <a:p>
            <a:r>
              <a:rPr lang="en-US" altLang="zh-CN" dirty="0"/>
              <a:t>B.</a:t>
            </a:r>
            <a:r>
              <a:rPr lang="zh-CN" altLang="zh-CN" dirty="0"/>
              <a:t>税控机动车销售统一发票</a:t>
            </a:r>
          </a:p>
          <a:p>
            <a:r>
              <a:rPr lang="en-US" altLang="zh-CN" dirty="0"/>
              <a:t>C.</a:t>
            </a:r>
            <a:r>
              <a:rPr lang="zh-CN" altLang="zh-CN" dirty="0"/>
              <a:t>海关进口增值税专用缴款书</a:t>
            </a:r>
          </a:p>
          <a:p>
            <a:r>
              <a:rPr lang="en-US" altLang="zh-CN" dirty="0"/>
              <a:t>D.</a:t>
            </a:r>
            <a:r>
              <a:rPr lang="zh-CN" altLang="zh-CN" dirty="0"/>
              <a:t>农产品收购发票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2782439"/>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581832"/>
              <a:ext cx="902810" cy="54844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a:t>
              </a:r>
              <a:endParaRPr lang="zh-CN" altLang="en-US" sz="3200" dirty="0">
                <a:solidFill>
                  <a:schemeClr val="bg1"/>
                </a:solidFill>
              </a:endParaRPr>
            </a:p>
          </p:txBody>
        </p:sp>
      </p:grpSp>
    </p:spTree>
    <p:extLst>
      <p:ext uri="{BB962C8B-B14F-4D97-AF65-F5344CB8AC3E}">
        <p14:creationId xmlns:p14="http://schemas.microsoft.com/office/powerpoint/2010/main" val="1737555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根据税收征收管理法律制度的规定，增值税一般纳税人使用增值税发票管理新系统，可开具增值税发票的种类有（　）。</a:t>
            </a:r>
          </a:p>
          <a:p>
            <a:r>
              <a:rPr lang="en-US" altLang="zh-CN" dirty="0"/>
              <a:t>A.</a:t>
            </a:r>
            <a:r>
              <a:rPr lang="zh-CN" altLang="zh-CN" dirty="0"/>
              <a:t>增值税普通发票</a:t>
            </a:r>
          </a:p>
          <a:p>
            <a:r>
              <a:rPr lang="en-US" altLang="zh-CN" dirty="0"/>
              <a:t>B.</a:t>
            </a:r>
            <a:r>
              <a:rPr lang="zh-CN" altLang="zh-CN" dirty="0"/>
              <a:t>增值税专用发票</a:t>
            </a:r>
          </a:p>
          <a:p>
            <a:r>
              <a:rPr lang="en-US" altLang="zh-CN" dirty="0"/>
              <a:t>C.</a:t>
            </a:r>
            <a:r>
              <a:rPr lang="zh-CN" altLang="zh-CN" dirty="0"/>
              <a:t>机动车销售统一发票</a:t>
            </a:r>
          </a:p>
          <a:p>
            <a:r>
              <a:rPr lang="en-US" altLang="zh-CN" dirty="0"/>
              <a:t>D.</a:t>
            </a:r>
            <a:r>
              <a:rPr lang="zh-CN" altLang="zh-CN" dirty="0"/>
              <a:t>增值税电子普通发票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52030" y="3748405"/>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31410139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795221" cy="3887763"/>
          </a:xfrm>
        </p:spPr>
        <p:txBody>
          <a:bodyPr>
            <a:normAutofit/>
          </a:bodyPr>
          <a:lstStyle/>
          <a:p>
            <a:r>
              <a:rPr lang="zh-CN" altLang="zh-CN" dirty="0"/>
              <a:t>根据税收征收管理法律制度的规定，下列各项中，属于虚开发票行为的有（　）。</a:t>
            </a:r>
          </a:p>
          <a:p>
            <a:r>
              <a:rPr lang="en-US" altLang="zh-CN" dirty="0"/>
              <a:t>A.</a:t>
            </a:r>
            <a:r>
              <a:rPr lang="zh-CN" altLang="zh-CN" dirty="0"/>
              <a:t>为自己开具与实际经营业务情况不符的发票</a:t>
            </a:r>
          </a:p>
          <a:p>
            <a:r>
              <a:rPr lang="en-US" altLang="zh-CN" dirty="0"/>
              <a:t>B.</a:t>
            </a:r>
            <a:r>
              <a:rPr lang="zh-CN" altLang="zh-CN" dirty="0"/>
              <a:t>为他人开具与实际经营业务情况不符的发票</a:t>
            </a:r>
          </a:p>
          <a:p>
            <a:r>
              <a:rPr lang="en-US" altLang="zh-CN" dirty="0"/>
              <a:t>C.</a:t>
            </a:r>
            <a:r>
              <a:rPr lang="zh-CN" altLang="zh-CN" dirty="0"/>
              <a:t>介绍他人开具与实际经营业务情况不符的发票</a:t>
            </a:r>
          </a:p>
          <a:p>
            <a:r>
              <a:rPr lang="en-US" altLang="zh-CN" dirty="0"/>
              <a:t>D.</a:t>
            </a:r>
            <a:r>
              <a:rPr lang="zh-CN" altLang="zh-CN" dirty="0"/>
              <a:t>让他人为自己开具与实际经营业务情况不符的发票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76968" y="3642923"/>
            <a:ext cx="677108" cy="1428693"/>
            <a:chOff x="9306659"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59" y="2356343"/>
              <a:ext cx="902810" cy="99942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ABCD</a:t>
              </a:r>
              <a:endParaRPr lang="zh-CN" altLang="en-US" sz="3200" dirty="0">
                <a:solidFill>
                  <a:schemeClr val="bg1"/>
                </a:solidFill>
              </a:endParaRPr>
            </a:p>
          </p:txBody>
        </p:sp>
      </p:grpSp>
    </p:spTree>
    <p:extLst>
      <p:ext uri="{BB962C8B-B14F-4D97-AF65-F5344CB8AC3E}">
        <p14:creationId xmlns:p14="http://schemas.microsoft.com/office/powerpoint/2010/main" val="162625927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fontScale="92500" lnSpcReduction="10000"/>
          </a:bodyPr>
          <a:lstStyle/>
          <a:p>
            <a:r>
              <a:rPr lang="zh-CN" altLang="zh-CN" dirty="0"/>
              <a:t>根据税收征收管理法律制度的规定，关于发票开具和保管的下列表述中，正确的是（　）。</a:t>
            </a:r>
          </a:p>
          <a:p>
            <a:r>
              <a:rPr lang="en-US" altLang="zh-CN" dirty="0"/>
              <a:t>A.</a:t>
            </a:r>
            <a:r>
              <a:rPr lang="zh-CN" altLang="zh-CN" dirty="0"/>
              <a:t>销售货物开具发票时，可按付款方要求变更品名和金额</a:t>
            </a:r>
          </a:p>
          <a:p>
            <a:r>
              <a:rPr lang="en-US" altLang="zh-CN" dirty="0"/>
              <a:t>B.</a:t>
            </a:r>
            <a:r>
              <a:rPr lang="zh-CN" altLang="zh-CN" dirty="0"/>
              <a:t>经单位财务负责人批准后，可拆本使用发票</a:t>
            </a:r>
          </a:p>
          <a:p>
            <a:r>
              <a:rPr lang="en-US" altLang="zh-CN" dirty="0"/>
              <a:t>C.</a:t>
            </a:r>
            <a:r>
              <a:rPr lang="zh-CN" altLang="zh-CN" dirty="0"/>
              <a:t>已经开具的发票存根联保存期满后，开具发票的单位可直接销毁</a:t>
            </a:r>
          </a:p>
          <a:p>
            <a:r>
              <a:rPr lang="en-US" altLang="zh-CN" dirty="0"/>
              <a:t>D.</a:t>
            </a:r>
            <a:r>
              <a:rPr lang="zh-CN" altLang="zh-CN" dirty="0"/>
              <a:t>收购单位向个人支付收购款项时，由付款方向收款方开具发票</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2266679" y="3723467"/>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2287"/>
              <a:ext cx="902810" cy="347532"/>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D</a:t>
              </a:r>
              <a:endParaRPr lang="zh-CN" altLang="en-US" sz="3200" dirty="0">
                <a:solidFill>
                  <a:schemeClr val="bg1"/>
                </a:solidFill>
              </a:endParaRPr>
            </a:p>
          </p:txBody>
        </p:sp>
      </p:grpSp>
    </p:spTree>
    <p:extLst>
      <p:ext uri="{BB962C8B-B14F-4D97-AF65-F5344CB8AC3E}">
        <p14:creationId xmlns:p14="http://schemas.microsoft.com/office/powerpoint/2010/main" val="41614513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zh-CN" altLang="zh-CN" dirty="0"/>
              <a:t>根据税收征管法律制度的规定，下列各项财务资料中，除另有规定外，至少应保存</a:t>
            </a:r>
            <a:r>
              <a:rPr lang="en-US" altLang="zh-CN" dirty="0"/>
              <a:t>10</a:t>
            </a:r>
            <a:r>
              <a:rPr lang="zh-CN" altLang="zh-CN" dirty="0"/>
              <a:t>年的有（　）。</a:t>
            </a:r>
          </a:p>
          <a:p>
            <a:r>
              <a:rPr lang="en-US" altLang="zh-CN" dirty="0"/>
              <a:t>A.</a:t>
            </a:r>
            <a:r>
              <a:rPr lang="zh-CN" altLang="zh-CN" dirty="0"/>
              <a:t>账簿</a:t>
            </a:r>
          </a:p>
          <a:p>
            <a:r>
              <a:rPr lang="en-US" altLang="zh-CN" dirty="0"/>
              <a:t>B.</a:t>
            </a:r>
            <a:r>
              <a:rPr lang="zh-CN" altLang="zh-CN" dirty="0"/>
              <a:t>发票的存根联</a:t>
            </a:r>
          </a:p>
          <a:p>
            <a:r>
              <a:rPr lang="en-US" altLang="zh-CN" dirty="0"/>
              <a:t>C.</a:t>
            </a:r>
            <a:r>
              <a:rPr lang="zh-CN" altLang="zh-CN" dirty="0"/>
              <a:t>完税凭证</a:t>
            </a:r>
          </a:p>
          <a:p>
            <a:r>
              <a:rPr lang="en-US" altLang="zh-CN" dirty="0"/>
              <a:t>D.</a:t>
            </a:r>
            <a:r>
              <a:rPr lang="zh-CN" altLang="zh-CN" dirty="0"/>
              <a:t>发票的登记簿</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1418780" y="3356017"/>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573283"/>
              <a:ext cx="902810" cy="565540"/>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a:t>
              </a:r>
              <a:endParaRPr lang="zh-CN" altLang="en-US" sz="3200" dirty="0">
                <a:solidFill>
                  <a:schemeClr val="bg1"/>
                </a:solidFill>
              </a:endParaRPr>
            </a:p>
          </p:txBody>
        </p:sp>
      </p:grpSp>
    </p:spTree>
    <p:extLst>
      <p:ext uri="{BB962C8B-B14F-4D97-AF65-F5344CB8AC3E}">
        <p14:creationId xmlns:p14="http://schemas.microsoft.com/office/powerpoint/2010/main" val="30965775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203459" cy="3887763"/>
          </a:xfrm>
        </p:spPr>
        <p:txBody>
          <a:bodyPr>
            <a:normAutofit lnSpcReduction="10000"/>
          </a:bodyPr>
          <a:lstStyle/>
          <a:p>
            <a:r>
              <a:rPr lang="zh-CN" altLang="en-US" dirty="0"/>
              <a:t> </a:t>
            </a:r>
            <a:r>
              <a:rPr lang="en-US" altLang="zh-CN" dirty="0"/>
              <a:t>【</a:t>
            </a:r>
            <a:r>
              <a:rPr lang="zh-CN" altLang="en-US" dirty="0"/>
              <a:t>多选题</a:t>
            </a:r>
            <a:r>
              <a:rPr lang="en-US" altLang="zh-CN" dirty="0"/>
              <a:t>】</a:t>
            </a:r>
            <a:r>
              <a:rPr lang="zh-CN" altLang="en-US" dirty="0"/>
              <a:t>根据发票管理法律制度的规定，下列关于发票开具和保管的表述中，符合法律规定的有（ ）。</a:t>
            </a:r>
          </a:p>
          <a:p>
            <a:r>
              <a:rPr lang="zh-CN" altLang="en-US" dirty="0"/>
              <a:t> </a:t>
            </a:r>
            <a:r>
              <a:rPr lang="en-US" altLang="zh-CN" dirty="0"/>
              <a:t>A.</a:t>
            </a:r>
            <a:r>
              <a:rPr lang="zh-CN" altLang="en-US" dirty="0"/>
              <a:t>不得为他人开具与实际经营业务不符的发票</a:t>
            </a:r>
          </a:p>
          <a:p>
            <a:r>
              <a:rPr lang="zh-CN" altLang="en-US" dirty="0"/>
              <a:t> </a:t>
            </a:r>
            <a:r>
              <a:rPr lang="en-US" altLang="zh-CN" dirty="0"/>
              <a:t>B.</a:t>
            </a:r>
            <a:r>
              <a:rPr lang="zh-CN" altLang="en-US" dirty="0"/>
              <a:t>已经开具的发票存根联和发票登记簿应当保存 </a:t>
            </a:r>
            <a:r>
              <a:rPr lang="en-US" altLang="zh-CN" dirty="0"/>
              <a:t>3 </a:t>
            </a:r>
            <a:r>
              <a:rPr lang="zh-CN" altLang="en-US" dirty="0"/>
              <a:t>年</a:t>
            </a:r>
          </a:p>
          <a:p>
            <a:r>
              <a:rPr lang="zh-CN" altLang="en-US" dirty="0"/>
              <a:t> </a:t>
            </a:r>
            <a:r>
              <a:rPr lang="en-US" altLang="zh-CN" dirty="0"/>
              <a:t>C.</a:t>
            </a:r>
            <a:r>
              <a:rPr lang="zh-CN" altLang="en-US" dirty="0"/>
              <a:t>取得发票时，不得要求变更品名和金额</a:t>
            </a:r>
            <a:endParaRPr lang="en-US" altLang="zh-CN" dirty="0"/>
          </a:p>
          <a:p>
            <a:r>
              <a:rPr lang="en-US" altLang="zh-CN" dirty="0"/>
              <a:t>D.</a:t>
            </a:r>
            <a:r>
              <a:rPr lang="zh-CN" altLang="en-US" dirty="0"/>
              <a:t>开具发票的单位和个人应当建立发票使用登记制度，设置发票登记簿</a:t>
            </a:r>
          </a:p>
          <a:p>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多</a:t>
            </a:r>
            <a:r>
              <a:rPr lang="zh-CN" altLang="zh-CN" sz="2200" dirty="0"/>
              <a:t>选题</a:t>
            </a:r>
            <a:endParaRPr lang="zh-CN" altLang="en-US" sz="2200" dirty="0"/>
          </a:p>
        </p:txBody>
      </p:sp>
      <p:grpSp>
        <p:nvGrpSpPr>
          <p:cNvPr id="6" name="组合 5"/>
          <p:cNvGrpSpPr/>
          <p:nvPr/>
        </p:nvGrpSpPr>
        <p:grpSpPr>
          <a:xfrm rot="16200000">
            <a:off x="6964017" y="2788857"/>
            <a:ext cx="677108" cy="1428693"/>
            <a:chOff x="9306660"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0" y="2461072"/>
              <a:ext cx="902810" cy="789961"/>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ACD</a:t>
              </a:r>
              <a:endParaRPr lang="zh-CN" altLang="en-US" sz="3200" dirty="0">
                <a:solidFill>
                  <a:schemeClr val="bg1"/>
                </a:solidFill>
              </a:endParaRPr>
            </a:p>
          </p:txBody>
        </p:sp>
      </p:grpSp>
    </p:spTree>
    <p:extLst>
      <p:ext uri="{BB962C8B-B14F-4D97-AF65-F5344CB8AC3E}">
        <p14:creationId xmlns:p14="http://schemas.microsoft.com/office/powerpoint/2010/main" val="2110733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判断题</a:t>
            </a:r>
            <a:r>
              <a:rPr lang="en-US" altLang="zh-CN" dirty="0"/>
              <a:t>·2021-4】</a:t>
            </a:r>
            <a:r>
              <a:rPr lang="zh-CN" altLang="en-US" dirty="0"/>
              <a:t>收款方开具发票时，付款方不得要求变更品名和金额。（ ）</a:t>
            </a:r>
            <a:endParaRPr lang="zh-CN" altLang="zh-CN" dirty="0"/>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sz="2200" dirty="0"/>
              <a:t>判断</a:t>
            </a:r>
            <a:r>
              <a:rPr lang="zh-CN" altLang="zh-CN" sz="2200" dirty="0"/>
              <a:t>题</a:t>
            </a:r>
            <a:endParaRPr lang="zh-CN" altLang="en-US" sz="2200" dirty="0"/>
          </a:p>
        </p:txBody>
      </p:sp>
      <p:grpSp>
        <p:nvGrpSpPr>
          <p:cNvPr id="6" name="组合 5"/>
          <p:cNvGrpSpPr/>
          <p:nvPr/>
        </p:nvGrpSpPr>
        <p:grpSpPr>
          <a:xfrm rot="16200000">
            <a:off x="1418780" y="3356016"/>
            <a:ext cx="677108" cy="1428693"/>
            <a:chOff x="9306661" y="1903595"/>
            <a:chExt cx="902810" cy="1904924"/>
          </a:xfrm>
        </p:grpSpPr>
        <p:sp>
          <p:nvSpPr>
            <p:cNvPr id="7"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8" name="文本框 7"/>
            <p:cNvSpPr txBox="1"/>
            <p:nvPr/>
          </p:nvSpPr>
          <p:spPr>
            <a:xfrm>
              <a:off x="9306661" y="2605344"/>
              <a:ext cx="902810" cy="50141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zh-CN" altLang="en-US" sz="3200" dirty="0">
                  <a:solidFill>
                    <a:schemeClr val="bg1"/>
                  </a:solidFill>
                </a:rPr>
                <a:t>√</a:t>
              </a:r>
            </a:p>
          </p:txBody>
        </p:sp>
      </p:grpSp>
    </p:spTree>
    <p:extLst>
      <p:ext uri="{BB962C8B-B14F-4D97-AF65-F5344CB8AC3E}">
        <p14:creationId xmlns:p14="http://schemas.microsoft.com/office/powerpoint/2010/main" val="297988684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6624637" cy="3887763"/>
          </a:xfrm>
        </p:spPr>
        <p:txBody>
          <a:bodyPr>
            <a:normAutofit/>
          </a:bodyPr>
          <a:lstStyle/>
          <a:p>
            <a:r>
              <a:rPr lang="en-US" altLang="zh-CN" dirty="0"/>
              <a:t>【</a:t>
            </a:r>
            <a:r>
              <a:rPr lang="zh-CN" altLang="en-US" dirty="0"/>
              <a:t>单选题</a:t>
            </a:r>
            <a:r>
              <a:rPr lang="en-US" altLang="zh-CN" dirty="0"/>
              <a:t>】</a:t>
            </a:r>
            <a:r>
              <a:rPr lang="zh-CN" altLang="en-US" dirty="0"/>
              <a:t>公司向税务机关办理发票领购手续，主管税务机关在一定期限内发放发票领购簿。该期限是（ ）。</a:t>
            </a:r>
          </a:p>
          <a:p>
            <a:r>
              <a:rPr lang="zh-CN" altLang="en-US" dirty="0"/>
              <a:t> </a:t>
            </a:r>
            <a:r>
              <a:rPr lang="en-US" altLang="zh-CN" dirty="0"/>
              <a:t>A.5 </a:t>
            </a:r>
            <a:r>
              <a:rPr lang="zh-CN" altLang="en-US" dirty="0"/>
              <a:t>个工作日</a:t>
            </a:r>
          </a:p>
          <a:p>
            <a:r>
              <a:rPr lang="zh-CN" altLang="en-US" dirty="0"/>
              <a:t> </a:t>
            </a:r>
            <a:r>
              <a:rPr lang="en-US" altLang="zh-CN" dirty="0"/>
              <a:t>B.10 </a:t>
            </a:r>
            <a:r>
              <a:rPr lang="zh-CN" altLang="en-US" dirty="0"/>
              <a:t>个工作日</a:t>
            </a:r>
          </a:p>
          <a:p>
            <a:r>
              <a:rPr lang="zh-CN" altLang="en-US" dirty="0"/>
              <a:t> </a:t>
            </a:r>
            <a:r>
              <a:rPr lang="en-US" altLang="zh-CN" dirty="0"/>
              <a:t>C.15 </a:t>
            </a:r>
            <a:r>
              <a:rPr lang="zh-CN" altLang="en-US" dirty="0"/>
              <a:t>个工作日</a:t>
            </a:r>
          </a:p>
          <a:p>
            <a:r>
              <a:rPr lang="zh-CN" altLang="en-US" dirty="0"/>
              <a:t> </a:t>
            </a:r>
            <a:r>
              <a:rPr lang="en-US" altLang="zh-CN" dirty="0"/>
              <a:t>D.30 </a:t>
            </a:r>
            <a:r>
              <a:rPr lang="zh-CN" altLang="en-US" dirty="0"/>
              <a:t>个工作日</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2266679" y="3723467"/>
            <a:ext cx="677108" cy="1428693"/>
            <a:chOff x="9306659"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9" y="2686562"/>
              <a:ext cx="902810" cy="338983"/>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A</a:t>
              </a:r>
              <a:endParaRPr lang="zh-CN" altLang="en-US" sz="3200" dirty="0">
                <a:solidFill>
                  <a:schemeClr val="bg1"/>
                </a:solidFill>
              </a:endParaRPr>
            </a:p>
          </p:txBody>
        </p:sp>
      </p:grpSp>
    </p:spTree>
    <p:extLst>
      <p:ext uri="{BB962C8B-B14F-4D97-AF65-F5344CB8AC3E}">
        <p14:creationId xmlns:p14="http://schemas.microsoft.com/office/powerpoint/2010/main" val="15850669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内容占位符 1"/>
          <p:cNvSpPr>
            <a:spLocks noGrp="1"/>
          </p:cNvSpPr>
          <p:nvPr>
            <p:ph idx="1"/>
          </p:nvPr>
        </p:nvSpPr>
        <p:spPr>
          <a:xfrm>
            <a:off x="395288" y="771550"/>
            <a:ext cx="7151406" cy="3887763"/>
          </a:xfrm>
        </p:spPr>
        <p:txBody>
          <a:bodyPr>
            <a:normAutofit fontScale="92500"/>
          </a:bodyPr>
          <a:lstStyle/>
          <a:p>
            <a:r>
              <a:rPr lang="en-US" altLang="zh-CN" dirty="0"/>
              <a:t>【</a:t>
            </a:r>
            <a:r>
              <a:rPr lang="zh-CN" altLang="en-US" dirty="0"/>
              <a:t>单选题</a:t>
            </a:r>
            <a:r>
              <a:rPr lang="en-US" altLang="zh-CN" dirty="0"/>
              <a:t>】</a:t>
            </a:r>
            <a:r>
              <a:rPr lang="zh-CN" altLang="en-US" dirty="0"/>
              <a:t>税务机关对外省、自治区、直辖市来本辖区从事临时经营活动的单位和个人领购发票的，可以要求其提供保证人或者根据所领购发票的票面限额及数量交纳不超过一定金额的保证金，并限期缴销发票。该金额是（ ）。</a:t>
            </a:r>
          </a:p>
          <a:p>
            <a:r>
              <a:rPr lang="en-US" altLang="zh-CN" dirty="0"/>
              <a:t>A.3 000 </a:t>
            </a:r>
            <a:r>
              <a:rPr lang="zh-CN" altLang="en-US" dirty="0"/>
              <a:t>元</a:t>
            </a:r>
          </a:p>
          <a:p>
            <a:r>
              <a:rPr lang="zh-CN" altLang="en-US" dirty="0"/>
              <a:t> </a:t>
            </a:r>
            <a:r>
              <a:rPr lang="en-US" altLang="zh-CN" dirty="0"/>
              <a:t>B.5 000 </a:t>
            </a:r>
            <a:r>
              <a:rPr lang="zh-CN" altLang="en-US" dirty="0"/>
              <a:t>元</a:t>
            </a:r>
          </a:p>
          <a:p>
            <a:r>
              <a:rPr lang="zh-CN" altLang="en-US" dirty="0"/>
              <a:t> </a:t>
            </a:r>
            <a:r>
              <a:rPr lang="en-US" altLang="zh-CN" dirty="0"/>
              <a:t>C.10 000 </a:t>
            </a:r>
            <a:r>
              <a:rPr lang="zh-CN" altLang="en-US" dirty="0"/>
              <a:t>元</a:t>
            </a:r>
          </a:p>
          <a:p>
            <a:r>
              <a:rPr lang="zh-CN" altLang="en-US" dirty="0"/>
              <a:t> </a:t>
            </a:r>
            <a:r>
              <a:rPr lang="en-US" altLang="zh-CN" dirty="0"/>
              <a:t>D.7 000 </a:t>
            </a:r>
            <a:r>
              <a:rPr lang="zh-CN" altLang="en-US" dirty="0"/>
              <a:t>元</a:t>
            </a:r>
          </a:p>
        </p:txBody>
      </p:sp>
      <p:sp>
        <p:nvSpPr>
          <p:cNvPr id="3" name="标题 2"/>
          <p:cNvSpPr>
            <a:spLocks noGrp="1"/>
          </p:cNvSpPr>
          <p:nvPr>
            <p:ph type="title"/>
          </p:nvPr>
        </p:nvSpPr>
        <p:spPr>
          <a:xfrm>
            <a:off x="1426928" y="317254"/>
            <a:ext cx="5161296" cy="430887"/>
          </a:xfrm>
        </p:spPr>
        <p:txBody>
          <a:bodyPr/>
          <a:lstStyle/>
          <a:p>
            <a:r>
              <a:rPr lang="zh-CN" altLang="en-US" sz="2200" dirty="0"/>
              <a:t>真题示例</a:t>
            </a:r>
            <a:r>
              <a:rPr lang="en-US" altLang="zh-CN" sz="2200" dirty="0"/>
              <a:t>·</a:t>
            </a:r>
            <a:r>
              <a:rPr lang="zh-CN" altLang="en-US" dirty="0"/>
              <a:t>单</a:t>
            </a:r>
            <a:r>
              <a:rPr lang="zh-CN" altLang="zh-CN" sz="2200" dirty="0"/>
              <a:t>选题</a:t>
            </a:r>
            <a:endParaRPr lang="zh-CN" altLang="en-US" sz="2200" dirty="0"/>
          </a:p>
        </p:txBody>
      </p:sp>
      <p:grpSp>
        <p:nvGrpSpPr>
          <p:cNvPr id="10" name="组合 9"/>
          <p:cNvGrpSpPr/>
          <p:nvPr/>
        </p:nvGrpSpPr>
        <p:grpSpPr>
          <a:xfrm rot="16200000">
            <a:off x="3519100" y="3591559"/>
            <a:ext cx="677108" cy="1428693"/>
            <a:chOff x="9306658" y="1903595"/>
            <a:chExt cx="902810" cy="1904924"/>
          </a:xfrm>
        </p:grpSpPr>
        <p:sp>
          <p:nvSpPr>
            <p:cNvPr id="11" name="Freeform 668"/>
            <p:cNvSpPr>
              <a:spLocks/>
            </p:cNvSpPr>
            <p:nvPr/>
          </p:nvSpPr>
          <p:spPr bwMode="auto">
            <a:xfrm rot="5400000">
              <a:off x="8805602" y="2585762"/>
              <a:ext cx="1904924" cy="540590"/>
            </a:xfrm>
            <a:custGeom>
              <a:avLst/>
              <a:gdLst>
                <a:gd name="T0" fmla="*/ 384 w 398"/>
                <a:gd name="T1" fmla="*/ 77 h 111"/>
                <a:gd name="T2" fmla="*/ 388 w 398"/>
                <a:gd name="T3" fmla="*/ 74 h 111"/>
                <a:gd name="T4" fmla="*/ 388 w 398"/>
                <a:gd name="T5" fmla="*/ 71 h 111"/>
                <a:gd name="T6" fmla="*/ 397 w 398"/>
                <a:gd name="T7" fmla="*/ 67 h 111"/>
                <a:gd name="T8" fmla="*/ 390 w 398"/>
                <a:gd name="T9" fmla="*/ 62 h 111"/>
                <a:gd name="T10" fmla="*/ 388 w 398"/>
                <a:gd name="T11" fmla="*/ 59 h 111"/>
                <a:gd name="T12" fmla="*/ 388 w 398"/>
                <a:gd name="T13" fmla="*/ 56 h 111"/>
                <a:gd name="T14" fmla="*/ 385 w 398"/>
                <a:gd name="T15" fmla="*/ 54 h 111"/>
                <a:gd name="T16" fmla="*/ 387 w 398"/>
                <a:gd name="T17" fmla="*/ 51 h 111"/>
                <a:gd name="T18" fmla="*/ 389 w 398"/>
                <a:gd name="T19" fmla="*/ 48 h 111"/>
                <a:gd name="T20" fmla="*/ 384 w 398"/>
                <a:gd name="T21" fmla="*/ 46 h 111"/>
                <a:gd name="T22" fmla="*/ 378 w 398"/>
                <a:gd name="T23" fmla="*/ 42 h 111"/>
                <a:gd name="T24" fmla="*/ 385 w 398"/>
                <a:gd name="T25" fmla="*/ 40 h 111"/>
                <a:gd name="T26" fmla="*/ 378 w 398"/>
                <a:gd name="T27" fmla="*/ 37 h 111"/>
                <a:gd name="T28" fmla="*/ 378 w 398"/>
                <a:gd name="T29" fmla="*/ 34 h 111"/>
                <a:gd name="T30" fmla="*/ 373 w 398"/>
                <a:gd name="T31" fmla="*/ 32 h 111"/>
                <a:gd name="T32" fmla="*/ 369 w 398"/>
                <a:gd name="T33" fmla="*/ 28 h 111"/>
                <a:gd name="T34" fmla="*/ 350 w 398"/>
                <a:gd name="T35" fmla="*/ 23 h 111"/>
                <a:gd name="T36" fmla="*/ 358 w 398"/>
                <a:gd name="T37" fmla="*/ 19 h 111"/>
                <a:gd name="T38" fmla="*/ 260 w 398"/>
                <a:gd name="T39" fmla="*/ 11 h 111"/>
                <a:gd name="T40" fmla="*/ 324 w 398"/>
                <a:gd name="T41" fmla="*/ 10 h 111"/>
                <a:gd name="T42" fmla="*/ 304 w 398"/>
                <a:gd name="T43" fmla="*/ 6 h 111"/>
                <a:gd name="T44" fmla="*/ 177 w 398"/>
                <a:gd name="T45" fmla="*/ 1 h 111"/>
                <a:gd name="T46" fmla="*/ 18 w 398"/>
                <a:gd name="T47" fmla="*/ 11 h 111"/>
                <a:gd name="T48" fmla="*/ 16 w 398"/>
                <a:gd name="T49" fmla="*/ 17 h 111"/>
                <a:gd name="T50" fmla="*/ 21 w 398"/>
                <a:gd name="T51" fmla="*/ 20 h 111"/>
                <a:gd name="T52" fmla="*/ 15 w 398"/>
                <a:gd name="T53" fmla="*/ 26 h 111"/>
                <a:gd name="T54" fmla="*/ 12 w 398"/>
                <a:gd name="T55" fmla="*/ 52 h 111"/>
                <a:gd name="T56" fmla="*/ 8 w 398"/>
                <a:gd name="T57" fmla="*/ 82 h 111"/>
                <a:gd name="T58" fmla="*/ 113 w 398"/>
                <a:gd name="T59" fmla="*/ 111 h 111"/>
                <a:gd name="T60" fmla="*/ 331 w 398"/>
                <a:gd name="T61" fmla="*/ 104 h 111"/>
                <a:gd name="T62" fmla="*/ 369 w 398"/>
                <a:gd name="T63" fmla="*/ 91 h 111"/>
                <a:gd name="T64" fmla="*/ 385 w 398"/>
                <a:gd name="T65" fmla="*/ 86 h 111"/>
                <a:gd name="T66" fmla="*/ 389 w 398"/>
                <a:gd name="T67"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8" h="111">
                  <a:moveTo>
                    <a:pt x="397" y="80"/>
                  </a:moveTo>
                  <a:cubicBezTo>
                    <a:pt x="394" y="77"/>
                    <a:pt x="387" y="79"/>
                    <a:pt x="384" y="77"/>
                  </a:cubicBezTo>
                  <a:cubicBezTo>
                    <a:pt x="387" y="75"/>
                    <a:pt x="394" y="76"/>
                    <a:pt x="396" y="76"/>
                  </a:cubicBezTo>
                  <a:cubicBezTo>
                    <a:pt x="388" y="74"/>
                    <a:pt x="388" y="74"/>
                    <a:pt x="388" y="74"/>
                  </a:cubicBezTo>
                  <a:cubicBezTo>
                    <a:pt x="397" y="72"/>
                    <a:pt x="397" y="72"/>
                    <a:pt x="397" y="72"/>
                  </a:cubicBezTo>
                  <a:cubicBezTo>
                    <a:pt x="395" y="71"/>
                    <a:pt x="390" y="73"/>
                    <a:pt x="388" y="71"/>
                  </a:cubicBezTo>
                  <a:cubicBezTo>
                    <a:pt x="388" y="69"/>
                    <a:pt x="390" y="70"/>
                    <a:pt x="391" y="70"/>
                  </a:cubicBezTo>
                  <a:cubicBezTo>
                    <a:pt x="394" y="70"/>
                    <a:pt x="398" y="69"/>
                    <a:pt x="397" y="67"/>
                  </a:cubicBezTo>
                  <a:cubicBezTo>
                    <a:pt x="397" y="63"/>
                    <a:pt x="391" y="64"/>
                    <a:pt x="388" y="63"/>
                  </a:cubicBezTo>
                  <a:cubicBezTo>
                    <a:pt x="390" y="62"/>
                    <a:pt x="390" y="62"/>
                    <a:pt x="390" y="62"/>
                  </a:cubicBezTo>
                  <a:cubicBezTo>
                    <a:pt x="388" y="62"/>
                    <a:pt x="386" y="62"/>
                    <a:pt x="385" y="60"/>
                  </a:cubicBezTo>
                  <a:cubicBezTo>
                    <a:pt x="386" y="60"/>
                    <a:pt x="387" y="59"/>
                    <a:pt x="388" y="59"/>
                  </a:cubicBezTo>
                  <a:cubicBezTo>
                    <a:pt x="383" y="57"/>
                    <a:pt x="383" y="57"/>
                    <a:pt x="383" y="57"/>
                  </a:cubicBezTo>
                  <a:cubicBezTo>
                    <a:pt x="388" y="56"/>
                    <a:pt x="388" y="56"/>
                    <a:pt x="388" y="56"/>
                  </a:cubicBezTo>
                  <a:cubicBezTo>
                    <a:pt x="386" y="56"/>
                    <a:pt x="386" y="56"/>
                    <a:pt x="386" y="56"/>
                  </a:cubicBezTo>
                  <a:cubicBezTo>
                    <a:pt x="384" y="55"/>
                    <a:pt x="386" y="54"/>
                    <a:pt x="385" y="54"/>
                  </a:cubicBezTo>
                  <a:cubicBezTo>
                    <a:pt x="383" y="52"/>
                    <a:pt x="379" y="54"/>
                    <a:pt x="377" y="52"/>
                  </a:cubicBezTo>
                  <a:cubicBezTo>
                    <a:pt x="380" y="51"/>
                    <a:pt x="384" y="51"/>
                    <a:pt x="387" y="51"/>
                  </a:cubicBezTo>
                  <a:cubicBezTo>
                    <a:pt x="385" y="51"/>
                    <a:pt x="382" y="51"/>
                    <a:pt x="381" y="49"/>
                  </a:cubicBezTo>
                  <a:cubicBezTo>
                    <a:pt x="389" y="48"/>
                    <a:pt x="389" y="48"/>
                    <a:pt x="389" y="48"/>
                  </a:cubicBezTo>
                  <a:cubicBezTo>
                    <a:pt x="387" y="47"/>
                    <a:pt x="384" y="48"/>
                    <a:pt x="382" y="47"/>
                  </a:cubicBezTo>
                  <a:cubicBezTo>
                    <a:pt x="384" y="46"/>
                    <a:pt x="384" y="46"/>
                    <a:pt x="384" y="46"/>
                  </a:cubicBezTo>
                  <a:cubicBezTo>
                    <a:pt x="381" y="45"/>
                    <a:pt x="378" y="46"/>
                    <a:pt x="376" y="44"/>
                  </a:cubicBezTo>
                  <a:cubicBezTo>
                    <a:pt x="377" y="43"/>
                    <a:pt x="378" y="43"/>
                    <a:pt x="378" y="42"/>
                  </a:cubicBezTo>
                  <a:cubicBezTo>
                    <a:pt x="377" y="42"/>
                    <a:pt x="375" y="42"/>
                    <a:pt x="374" y="41"/>
                  </a:cubicBezTo>
                  <a:cubicBezTo>
                    <a:pt x="377" y="40"/>
                    <a:pt x="382" y="41"/>
                    <a:pt x="385" y="40"/>
                  </a:cubicBezTo>
                  <a:cubicBezTo>
                    <a:pt x="377" y="37"/>
                    <a:pt x="377" y="37"/>
                    <a:pt x="377" y="37"/>
                  </a:cubicBezTo>
                  <a:cubicBezTo>
                    <a:pt x="377" y="37"/>
                    <a:pt x="377" y="37"/>
                    <a:pt x="378" y="37"/>
                  </a:cubicBezTo>
                  <a:cubicBezTo>
                    <a:pt x="373" y="35"/>
                    <a:pt x="373" y="35"/>
                    <a:pt x="373" y="35"/>
                  </a:cubicBezTo>
                  <a:cubicBezTo>
                    <a:pt x="375" y="34"/>
                    <a:pt x="377" y="35"/>
                    <a:pt x="378" y="34"/>
                  </a:cubicBezTo>
                  <a:cubicBezTo>
                    <a:pt x="370" y="32"/>
                    <a:pt x="370" y="32"/>
                    <a:pt x="370" y="32"/>
                  </a:cubicBezTo>
                  <a:cubicBezTo>
                    <a:pt x="371" y="31"/>
                    <a:pt x="372" y="32"/>
                    <a:pt x="373" y="32"/>
                  </a:cubicBezTo>
                  <a:cubicBezTo>
                    <a:pt x="358" y="29"/>
                    <a:pt x="358" y="29"/>
                    <a:pt x="358" y="29"/>
                  </a:cubicBezTo>
                  <a:cubicBezTo>
                    <a:pt x="362" y="28"/>
                    <a:pt x="365" y="30"/>
                    <a:pt x="369" y="28"/>
                  </a:cubicBezTo>
                  <a:cubicBezTo>
                    <a:pt x="362" y="26"/>
                    <a:pt x="351" y="28"/>
                    <a:pt x="345" y="24"/>
                  </a:cubicBezTo>
                  <a:cubicBezTo>
                    <a:pt x="346" y="23"/>
                    <a:pt x="348" y="23"/>
                    <a:pt x="350" y="23"/>
                  </a:cubicBezTo>
                  <a:cubicBezTo>
                    <a:pt x="346" y="22"/>
                    <a:pt x="346" y="22"/>
                    <a:pt x="346" y="22"/>
                  </a:cubicBezTo>
                  <a:cubicBezTo>
                    <a:pt x="349" y="20"/>
                    <a:pt x="356" y="21"/>
                    <a:pt x="358" y="19"/>
                  </a:cubicBezTo>
                  <a:cubicBezTo>
                    <a:pt x="354" y="19"/>
                    <a:pt x="350" y="19"/>
                    <a:pt x="347" y="17"/>
                  </a:cubicBezTo>
                  <a:cubicBezTo>
                    <a:pt x="319" y="14"/>
                    <a:pt x="290" y="11"/>
                    <a:pt x="260" y="11"/>
                  </a:cubicBezTo>
                  <a:cubicBezTo>
                    <a:pt x="259" y="10"/>
                    <a:pt x="259" y="10"/>
                    <a:pt x="259" y="10"/>
                  </a:cubicBezTo>
                  <a:cubicBezTo>
                    <a:pt x="281" y="9"/>
                    <a:pt x="301" y="11"/>
                    <a:pt x="324" y="10"/>
                  </a:cubicBezTo>
                  <a:cubicBezTo>
                    <a:pt x="325" y="9"/>
                    <a:pt x="325" y="9"/>
                    <a:pt x="325" y="9"/>
                  </a:cubicBezTo>
                  <a:cubicBezTo>
                    <a:pt x="319" y="6"/>
                    <a:pt x="311" y="8"/>
                    <a:pt x="304" y="6"/>
                  </a:cubicBezTo>
                  <a:cubicBezTo>
                    <a:pt x="306" y="5"/>
                    <a:pt x="306" y="5"/>
                    <a:pt x="306" y="5"/>
                  </a:cubicBezTo>
                  <a:cubicBezTo>
                    <a:pt x="264" y="1"/>
                    <a:pt x="219" y="0"/>
                    <a:pt x="177" y="1"/>
                  </a:cubicBezTo>
                  <a:cubicBezTo>
                    <a:pt x="35" y="2"/>
                    <a:pt x="35" y="2"/>
                    <a:pt x="35" y="2"/>
                  </a:cubicBezTo>
                  <a:cubicBezTo>
                    <a:pt x="28" y="3"/>
                    <a:pt x="22" y="7"/>
                    <a:pt x="18" y="11"/>
                  </a:cubicBezTo>
                  <a:cubicBezTo>
                    <a:pt x="24" y="13"/>
                    <a:pt x="24" y="13"/>
                    <a:pt x="24" y="13"/>
                  </a:cubicBezTo>
                  <a:cubicBezTo>
                    <a:pt x="16" y="17"/>
                    <a:pt x="16" y="17"/>
                    <a:pt x="16" y="17"/>
                  </a:cubicBezTo>
                  <a:cubicBezTo>
                    <a:pt x="15" y="20"/>
                    <a:pt x="19" y="19"/>
                    <a:pt x="22" y="20"/>
                  </a:cubicBezTo>
                  <a:cubicBezTo>
                    <a:pt x="21" y="20"/>
                    <a:pt x="21" y="20"/>
                    <a:pt x="21" y="20"/>
                  </a:cubicBezTo>
                  <a:cubicBezTo>
                    <a:pt x="20" y="22"/>
                    <a:pt x="16" y="22"/>
                    <a:pt x="19" y="24"/>
                  </a:cubicBezTo>
                  <a:cubicBezTo>
                    <a:pt x="19" y="25"/>
                    <a:pt x="16" y="25"/>
                    <a:pt x="15" y="26"/>
                  </a:cubicBezTo>
                  <a:cubicBezTo>
                    <a:pt x="15" y="29"/>
                    <a:pt x="8" y="33"/>
                    <a:pt x="11" y="37"/>
                  </a:cubicBezTo>
                  <a:cubicBezTo>
                    <a:pt x="8" y="42"/>
                    <a:pt x="13" y="47"/>
                    <a:pt x="12" y="52"/>
                  </a:cubicBezTo>
                  <a:cubicBezTo>
                    <a:pt x="8" y="56"/>
                    <a:pt x="10" y="63"/>
                    <a:pt x="7" y="68"/>
                  </a:cubicBezTo>
                  <a:cubicBezTo>
                    <a:pt x="15" y="73"/>
                    <a:pt x="0" y="77"/>
                    <a:pt x="8" y="82"/>
                  </a:cubicBezTo>
                  <a:cubicBezTo>
                    <a:pt x="9" y="88"/>
                    <a:pt x="16" y="93"/>
                    <a:pt x="24" y="97"/>
                  </a:cubicBezTo>
                  <a:cubicBezTo>
                    <a:pt x="50" y="109"/>
                    <a:pt x="82" y="110"/>
                    <a:pt x="113" y="111"/>
                  </a:cubicBezTo>
                  <a:cubicBezTo>
                    <a:pt x="277" y="109"/>
                    <a:pt x="277" y="109"/>
                    <a:pt x="277" y="109"/>
                  </a:cubicBezTo>
                  <a:cubicBezTo>
                    <a:pt x="295" y="106"/>
                    <a:pt x="314" y="107"/>
                    <a:pt x="331" y="104"/>
                  </a:cubicBezTo>
                  <a:cubicBezTo>
                    <a:pt x="350" y="103"/>
                    <a:pt x="364" y="95"/>
                    <a:pt x="382" y="93"/>
                  </a:cubicBezTo>
                  <a:cubicBezTo>
                    <a:pt x="379" y="91"/>
                    <a:pt x="374" y="92"/>
                    <a:pt x="369" y="91"/>
                  </a:cubicBezTo>
                  <a:cubicBezTo>
                    <a:pt x="375" y="88"/>
                    <a:pt x="382" y="87"/>
                    <a:pt x="388" y="86"/>
                  </a:cubicBezTo>
                  <a:cubicBezTo>
                    <a:pt x="387" y="86"/>
                    <a:pt x="385" y="87"/>
                    <a:pt x="385" y="86"/>
                  </a:cubicBezTo>
                  <a:cubicBezTo>
                    <a:pt x="387" y="84"/>
                    <a:pt x="391" y="86"/>
                    <a:pt x="392" y="84"/>
                  </a:cubicBezTo>
                  <a:cubicBezTo>
                    <a:pt x="389" y="82"/>
                    <a:pt x="389" y="82"/>
                    <a:pt x="389" y="82"/>
                  </a:cubicBezTo>
                  <a:cubicBezTo>
                    <a:pt x="391" y="80"/>
                    <a:pt x="395" y="81"/>
                    <a:pt x="397" y="80"/>
                  </a:cubicBezTo>
                  <a:close/>
                </a:path>
              </a:pathLst>
            </a:custGeom>
            <a:solidFill>
              <a:srgbClr val="004DA1"/>
            </a:solidFill>
            <a:ln>
              <a:noFill/>
            </a:ln>
          </p:spPr>
          <p:txBody>
            <a:bodyPr vert="horz" wrap="square" lIns="68580" tIns="34290" rIns="68580" bIns="34290" numCol="1" anchor="t" anchorCtr="0" compatLnSpc="1">
              <a:prstTxWarp prst="textNoShape">
                <a:avLst/>
              </a:prstTxWarp>
            </a:bodyPr>
            <a:lstStyle/>
            <a:p>
              <a:endParaRPr lang="zh-CN" altLang="en-US" sz="1013"/>
            </a:p>
          </p:txBody>
        </p:sp>
        <p:sp>
          <p:nvSpPr>
            <p:cNvPr id="12" name="文本框 11"/>
            <p:cNvSpPr txBox="1"/>
            <p:nvPr/>
          </p:nvSpPr>
          <p:spPr>
            <a:xfrm>
              <a:off x="9306658" y="2681218"/>
              <a:ext cx="902810" cy="349669"/>
            </a:xfrm>
            <a:prstGeom prst="rect">
              <a:avLst/>
            </a:prstGeom>
            <a:noFill/>
            <a:effectLst/>
          </p:spPr>
          <p:txBody>
            <a:bodyPr vert="eaVert" wrap="none" rtlCol="0" anchor="ctr">
              <a:spAutoFit/>
            </a:bodyPr>
            <a:lstStyle>
              <a:defPPr>
                <a:defRPr lang="zh-CN"/>
              </a:defPPr>
              <a:lvl1pPr algn="ctr">
                <a:defRPr sz="4400">
                  <a:solidFill>
                    <a:srgbClr val="004DA1"/>
                  </a:solidFill>
                  <a:latin typeface="李旭科书法" panose="02000603000000000000" pitchFamily="2" charset="-122"/>
                  <a:ea typeface="李旭科书法" panose="02000603000000000000" pitchFamily="2" charset="-122"/>
                </a:defRPr>
              </a:lvl1pPr>
            </a:lstStyle>
            <a:p>
              <a:r>
                <a:rPr lang="en-US" altLang="zh-CN" sz="3200" dirty="0">
                  <a:solidFill>
                    <a:schemeClr val="bg1"/>
                  </a:solidFill>
                </a:rPr>
                <a:t>C</a:t>
              </a:r>
              <a:endParaRPr lang="zh-CN" altLang="en-US" sz="3200" dirty="0">
                <a:solidFill>
                  <a:schemeClr val="bg1"/>
                </a:solidFill>
              </a:endParaRPr>
            </a:p>
          </p:txBody>
        </p:sp>
      </p:grpSp>
    </p:spTree>
    <p:extLst>
      <p:ext uri="{BB962C8B-B14F-4D97-AF65-F5344CB8AC3E}">
        <p14:creationId xmlns:p14="http://schemas.microsoft.com/office/powerpoint/2010/main" val="186137920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RESOURCE_PATHS_HASH_PRESENTER" val="a6aa35315b801c59d938b86b134d970e4189993"/>
</p:tagLst>
</file>

<file path=ppt/theme/theme1.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20653</Words>
  <Application>Microsoft Office PowerPoint</Application>
  <PresentationFormat>全屏显示(16:9)</PresentationFormat>
  <Paragraphs>1588</Paragraphs>
  <Slides>299</Slides>
  <Notes>5</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299</vt:i4>
      </vt:variant>
    </vt:vector>
  </HeadingPairs>
  <TitlesOfParts>
    <vt:vector size="306" baseType="lpstr">
      <vt:lpstr>Arial</vt:lpstr>
      <vt:lpstr>Calibri</vt:lpstr>
      <vt:lpstr>李旭科书法</vt:lpstr>
      <vt:lpstr>楷体</vt:lpstr>
      <vt:lpstr>Calibri Light</vt:lpstr>
      <vt:lpstr>宋体</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真题示例·单选题</vt:lpstr>
      <vt:lpstr>真题示例·多选题</vt:lpstr>
      <vt:lpstr>真题示例·多选题</vt:lpstr>
      <vt:lpstr>真题示例·多选题</vt:lpstr>
      <vt:lpstr>真题示例·多选题</vt:lpstr>
      <vt:lpstr>真题示例·多选题</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真题示例·判断题</vt:lpstr>
      <vt:lpstr>真题示例·判断题</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真题示例·单选题</vt:lpstr>
      <vt:lpstr>真题示例·单选题</vt:lpstr>
      <vt:lpstr>真题示例·单选题</vt:lpstr>
      <vt:lpstr>真题示例·多选题</vt:lpstr>
      <vt:lpstr>真题示例·判断题</vt:lpstr>
      <vt:lpstr>真题示例·判断题</vt:lpstr>
      <vt:lpstr>真题示例·判断题</vt:lpstr>
      <vt:lpstr>PowerPoint 演示文稿</vt:lpstr>
      <vt:lpstr>PowerPoint 演示文稿</vt:lpstr>
      <vt:lpstr>PowerPoint 演示文稿</vt:lpstr>
      <vt:lpstr>真题示例·单选题</vt:lpstr>
      <vt:lpstr>真题示例·单选题</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真题示例·多选题</vt:lpstr>
      <vt:lpstr>真题示例·多选题</vt:lpstr>
      <vt:lpstr>真题示例·单选题</vt:lpstr>
      <vt:lpstr>真题示例·多选题</vt:lpstr>
      <vt:lpstr>真题示例·多选题</vt:lpstr>
      <vt:lpstr>真题示例·判断题</vt:lpstr>
      <vt:lpstr>真题示例·单选题</vt:lpstr>
      <vt:lpstr>真题示例·单选题</vt:lpstr>
      <vt:lpstr>PowerPoint 演示文稿</vt:lpstr>
      <vt:lpstr>PowerPoint 演示文稿</vt:lpstr>
      <vt:lpstr>真题示例·多选题</vt:lpstr>
      <vt:lpstr>PowerPoint 演示文稿</vt:lpstr>
      <vt:lpstr>PowerPoint 演示文稿</vt:lpstr>
      <vt:lpstr>PowerPoint 演示文稿</vt:lpstr>
      <vt:lpstr>PowerPoint 演示文稿</vt:lpstr>
      <vt:lpstr>真题示例·多选题</vt:lpstr>
      <vt:lpstr>真题示例·单选题</vt:lpstr>
      <vt:lpstr>真题示例·判断题</vt:lpstr>
      <vt:lpstr>真题示例·判断题</vt:lpstr>
      <vt:lpstr>真题示例·判断题</vt:lpstr>
      <vt:lpstr>真题示例·判断题</vt:lpstr>
      <vt:lpstr>真题示例·判断题</vt:lpstr>
      <vt:lpstr>PowerPoint 演示文稿</vt:lpstr>
      <vt:lpstr>PowerPoint 演示文稿</vt:lpstr>
      <vt:lpstr>PowerPoint 演示文稿</vt:lpstr>
      <vt:lpstr>PowerPoint 演示文稿</vt:lpstr>
      <vt:lpstr>PowerPoint 演示文稿</vt:lpstr>
      <vt:lpstr>PowerPoint 演示文稿</vt:lpstr>
      <vt:lpstr>真题示例·单选题</vt:lpstr>
      <vt:lpstr>真题示例·单选题</vt:lpstr>
      <vt:lpstr>PowerPoint 演示文稿</vt:lpstr>
      <vt:lpstr>PowerPoint 演示文稿</vt:lpstr>
      <vt:lpstr>PowerPoint 演示文稿</vt:lpstr>
      <vt:lpstr>真题示例·单选题</vt:lpstr>
      <vt:lpstr>真题示例·多选题</vt:lpstr>
      <vt:lpstr>真题示例·多选题</vt:lpstr>
      <vt:lpstr>真题示例·多选题</vt:lpstr>
      <vt:lpstr>PowerPoint 演示文稿</vt:lpstr>
      <vt:lpstr>PowerPoint 演示文稿</vt:lpstr>
      <vt:lpstr>PowerPoint 演示文稿</vt:lpstr>
      <vt:lpstr>PowerPoint 演示文稿</vt:lpstr>
      <vt:lpstr>真题示例·多选题</vt:lpstr>
      <vt:lpstr>真题示例·多选题</vt:lpstr>
      <vt:lpstr>真题示例·判断题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真题示例·单选题</vt:lpstr>
      <vt:lpstr>PowerPoint 演示文稿</vt:lpstr>
      <vt:lpstr>PowerPoint 演示文稿</vt:lpstr>
      <vt:lpstr>真题示例·单选题</vt:lpstr>
      <vt:lpstr>PowerPoint 演示文稿</vt:lpstr>
      <vt:lpstr>PowerPoint 演示文稿</vt:lpstr>
      <vt:lpstr>PowerPoint 演示文稿</vt:lpstr>
      <vt:lpstr>PowerPoint 演示文稿</vt:lpstr>
      <vt:lpstr>真题示例·判断题</vt:lpstr>
      <vt:lpstr>真题示例·单选题</vt:lpstr>
      <vt:lpstr>真题示例·单选题</vt:lpstr>
      <vt:lpstr>PowerPoint 演示文稿</vt:lpstr>
      <vt:lpstr>真题示例·单选题（2010年改）</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真题示例·单选题</vt:lpstr>
      <vt:lpstr>真题示例·单选题</vt:lpstr>
      <vt:lpstr>真题示例·单选题</vt:lpstr>
      <vt:lpstr>真题示例·单选题</vt:lpstr>
      <vt:lpstr>真题示例·单选题</vt:lpstr>
      <vt:lpstr>真题示例·单选题</vt:lpstr>
      <vt:lpstr>真题示例·单选题</vt:lpstr>
      <vt:lpstr>真题示例·多选题</vt:lpstr>
      <vt:lpstr>PowerPoint 演示文稿</vt:lpstr>
      <vt:lpstr>PowerPoint 演示文稿</vt:lpstr>
      <vt:lpstr>真题示例·单选题</vt:lpstr>
      <vt:lpstr>真题示例·单选题</vt:lpstr>
      <vt:lpstr>真题示例·多选题</vt:lpstr>
      <vt:lpstr>真题示例·单选题</vt:lpstr>
      <vt:lpstr>真题示例·判断题</vt:lpstr>
      <vt:lpstr>真题示例·判断题</vt:lpstr>
      <vt:lpstr>真题示例·判断题</vt:lpstr>
      <vt:lpstr>真题示例·判断题</vt:lpstr>
      <vt:lpstr>PowerPoint 演示文稿</vt:lpstr>
      <vt:lpstr>PowerPoint 演示文稿</vt:lpstr>
      <vt:lpstr>PowerPoint 演示文稿</vt:lpstr>
      <vt:lpstr>PowerPoint 演示文稿</vt:lpstr>
      <vt:lpstr>PowerPoint 演示文稿</vt:lpstr>
      <vt:lpstr>真题示例·多断题</vt:lpstr>
      <vt:lpstr>真题示例·多断题</vt:lpstr>
      <vt:lpstr>真题示例·多断题</vt:lpstr>
      <vt:lpstr>PowerPoint 演示文稿</vt:lpstr>
      <vt:lpstr>真题示例·单选题</vt:lpstr>
      <vt:lpstr>PowerPoint 演示文稿</vt:lpstr>
      <vt:lpstr>PowerPoint 演示文稿</vt:lpstr>
      <vt:lpstr>PowerPoint 演示文稿</vt:lpstr>
      <vt:lpstr>PowerPoint 演示文稿</vt:lpstr>
      <vt:lpstr>真题示例·单选题</vt:lpstr>
      <vt:lpstr>PowerPoint 演示文稿</vt:lpstr>
      <vt:lpstr>真题示例·单选题</vt:lpstr>
      <vt:lpstr>PowerPoint 演示文稿</vt:lpstr>
      <vt:lpstr>PowerPoint 演示文稿</vt:lpstr>
      <vt:lpstr>PowerPoint 演示文稿</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真题示例·多选题</vt:lpstr>
      <vt:lpstr>真题示例·多选题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真题示例·单选题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真题示例·多选题</vt:lpstr>
      <vt:lpstr>真题示例·单选题</vt:lpstr>
      <vt:lpstr>PowerPoint 演示文稿</vt:lpstr>
      <vt:lpstr>PowerPoint 演示文稿</vt:lpstr>
      <vt:lpstr>PowerPoint 演示文稿</vt:lpstr>
      <vt:lpstr>PowerPoint 演示文稿</vt:lpstr>
      <vt:lpstr>PowerPoint 演示文稿</vt:lpstr>
      <vt:lpstr>真题示例·多选题</vt:lpstr>
      <vt:lpstr>真题示例·多选题</vt:lpstr>
      <vt:lpstr>真题示例·多选题</vt:lpstr>
      <vt:lpstr>PowerPoint 演示文稿</vt:lpstr>
      <vt:lpstr>PowerPoint 演示文稿</vt:lpstr>
      <vt:lpstr>PowerPoint 演示文稿</vt:lpstr>
      <vt:lpstr>真题示例·单选题</vt:lpstr>
      <vt:lpstr>真题示例·多选题</vt:lpstr>
      <vt:lpstr>真题示例·多选题</vt:lpstr>
      <vt:lpstr>PowerPoint 演示文稿</vt:lpstr>
      <vt:lpstr>PowerPoint 演示文稿</vt:lpstr>
      <vt:lpstr>PowerPoint 演示文稿</vt:lpstr>
      <vt:lpstr>PowerPoint 演示文稿</vt:lpstr>
      <vt:lpstr>真题示例·单选题</vt:lpstr>
      <vt:lpstr>真题示例·多选题</vt:lpstr>
      <vt:lpstr>真题示例·判断题</vt:lpstr>
      <vt:lpstr>PowerPoint 演示文稿</vt:lpstr>
      <vt:lpstr>PowerPoint 演示文稿</vt:lpstr>
      <vt:lpstr>PowerPoint 演示文稿</vt:lpstr>
      <vt:lpstr>PowerPoint 演示文稿</vt:lpstr>
      <vt:lpstr>PowerPoint 演示文稿</vt:lpstr>
      <vt:lpstr>PowerPoint 演示文稿</vt:lpstr>
      <vt:lpstr>真题示例·多选题</vt:lpstr>
      <vt:lpstr>真题示例·多选题</vt:lpstr>
      <vt:lpstr>真题示例·单选题</vt:lpstr>
      <vt:lpstr>真题示例·判断题</vt:lpstr>
      <vt:lpstr>PowerPoint 演示文稿</vt:lpstr>
      <vt:lpstr>PowerPoint 演示文稿</vt:lpstr>
      <vt:lpstr>PowerPoint 演示文稿</vt:lpstr>
      <vt:lpstr>PowerPoint 演示文稿</vt:lpstr>
      <vt:lpstr>PowerPoint 演示文稿</vt:lpstr>
      <vt:lpstr>PowerPoint 演示文稿</vt:lpstr>
      <vt:lpstr>真题示例·单选题</vt:lpstr>
      <vt:lpstr>真题示例·单选题</vt:lpstr>
      <vt:lpstr>真题示例·单选题</vt:lpstr>
      <vt:lpstr>真题示例·判断题</vt:lpstr>
      <vt:lpstr>真题示例·多选题</vt:lpstr>
      <vt:lpstr>PowerPoint 演示文稿</vt:lpstr>
      <vt:lpstr>PowerPoint 演示文稿</vt:lpstr>
      <vt:lpstr>PowerPoint 演示文稿</vt:lpstr>
      <vt:lpstr>真题示例·单选题</vt:lpstr>
      <vt:lpstr>真题示例·多选题</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2021-01-21T09:34:40Z</dcterms:created>
  <dcterms:modified xsi:type="dcterms:W3CDTF">2023-05-08T13:46:14Z</dcterms:modified>
</cp:coreProperties>
</file>